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1"/>
  </p:sldMasterIdLst>
  <p:notesMasterIdLst>
    <p:notesMasterId r:id="rId14"/>
  </p:notesMasterIdLst>
  <p:handoutMasterIdLst>
    <p:handoutMasterId r:id="rId15"/>
  </p:handoutMasterIdLst>
  <p:sldIdLst>
    <p:sldId id="275" r:id="rId2"/>
    <p:sldId id="280" r:id="rId3"/>
    <p:sldId id="268" r:id="rId4"/>
    <p:sldId id="270" r:id="rId5"/>
    <p:sldId id="257" r:id="rId6"/>
    <p:sldId id="258" r:id="rId7"/>
    <p:sldId id="259" r:id="rId8"/>
    <p:sldId id="261" r:id="rId9"/>
    <p:sldId id="262" r:id="rId10"/>
    <p:sldId id="263" r:id="rId11"/>
    <p:sldId id="277" r:id="rId12"/>
    <p:sldId id="27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folie" id="{E5FD3E2B-6BC0-4880-B7FC-C799742C1675}">
          <p14:sldIdLst>
            <p14:sldId id="275"/>
          </p14:sldIdLst>
        </p14:section>
        <p14:section name="Hinweise" id="{F880A55E-753C-4895-AEB8-E5984756E075}">
          <p14:sldIdLst>
            <p14:sldId id="280"/>
            <p14:sldId id="268"/>
            <p14:sldId id="270"/>
          </p14:sldIdLst>
        </p14:section>
        <p14:section name="Kapiteleinstieg" id="{92BC6845-5F55-4C12-99B5-CC32FE6A1A06}">
          <p14:sldIdLst>
            <p14:sldId id="257"/>
          </p14:sldIdLst>
        </p14:section>
        <p14:section name="Textfolie" id="{C01A9E54-C15A-497D-AC86-7894C20A86F0}">
          <p14:sldIdLst>
            <p14:sldId id="258"/>
          </p14:sldIdLst>
        </p14:section>
        <p14:section name="Text in 2 Spalten" id="{1D31141F-BCA5-43E7-88F1-624F9D0E633C}">
          <p14:sldIdLst>
            <p14:sldId id="259"/>
          </p14:sldIdLst>
        </p14:section>
        <p14:section name="Textfolie mit Bild" id="{E16872DB-549A-47D5-B2BD-C3DD4C5844CB}">
          <p14:sldIdLst>
            <p14:sldId id="261"/>
            <p14:sldId id="262"/>
            <p14:sldId id="263"/>
          </p14:sldIdLst>
        </p14:section>
        <p14:section name="Zitat" id="{71066182-7870-489E-8E07-E763FA12007D}">
          <p14:sldIdLst>
            <p14:sldId id="277"/>
          </p14:sldIdLst>
        </p14:section>
        <p14:section name="Schlussschart" id="{DA66F03A-0EF3-496A-93DD-5C3E8CC970EF}">
          <p14:sldIdLst>
            <p14:sldId id="276"/>
          </p14:sldIdLst>
        </p14:section>
        <p14:section name="Impressum für Veröffentlichungen" id="{B2AFB86D-C1B4-4454-BDE4-03DE48ADF9E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malfeld, Pia" initials="SP" lastIdx="1" clrIdx="0">
    <p:extLst>
      <p:ext uri="{19B8F6BF-5375-455C-9EA6-DF929625EA0E}">
        <p15:presenceInfo xmlns:p15="http://schemas.microsoft.com/office/powerpoint/2012/main" userId="S-1-5-21-3351037265-1634869702-4037856277-31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2856"/>
    <a:srgbClr val="3EC0BF"/>
    <a:srgbClr val="4E4C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76" autoAdjust="0"/>
  </p:normalViewPr>
  <p:slideViewPr>
    <p:cSldViewPr snapToGrid="0" showGuides="1">
      <p:cViewPr varScale="1">
        <p:scale>
          <a:sx n="119" d="100"/>
          <a:sy n="119" d="100"/>
        </p:scale>
        <p:origin x="108" y="378"/>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showGuides="1">
      <p:cViewPr varScale="1">
        <p:scale>
          <a:sx n="100" d="100"/>
          <a:sy n="100" d="100"/>
        </p:scale>
        <p:origin x="355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F22EA888-9F92-42AB-9415-B6E3F5F4ED7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B1F5DB41-0BEC-4010-9CA0-8AED454E9D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F77BFB-2A27-47F3-B947-A09D1C091104}" type="datetimeFigureOut">
              <a:rPr lang="de-DE" smtClean="0"/>
              <a:t>28.04.2025</a:t>
            </a:fld>
            <a:endParaRPr lang="de-DE"/>
          </a:p>
        </p:txBody>
      </p:sp>
      <p:sp>
        <p:nvSpPr>
          <p:cNvPr id="4" name="Fußzeilenplatzhalter 3">
            <a:extLst>
              <a:ext uri="{FF2B5EF4-FFF2-40B4-BE49-F238E27FC236}">
                <a16:creationId xmlns:a16="http://schemas.microsoft.com/office/drawing/2014/main" id="{81E2BD12-486A-4D97-9ADA-A8A4446BA9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753648E2-7AAA-4401-9098-0A2A99A5585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40FE97-C1AE-456C-9C01-3EF6807CACEA}" type="slidenum">
              <a:rPr lang="de-DE" smtClean="0"/>
              <a:t>‹Nr.›</a:t>
            </a:fld>
            <a:endParaRPr lang="de-DE"/>
          </a:p>
        </p:txBody>
      </p:sp>
    </p:spTree>
    <p:extLst>
      <p:ext uri="{BB962C8B-B14F-4D97-AF65-F5344CB8AC3E}">
        <p14:creationId xmlns:p14="http://schemas.microsoft.com/office/powerpoint/2010/main" val="3805373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B077A6-9587-43D6-B330-8677C46BE97D}" type="datetimeFigureOut">
              <a:rPr lang="de-DE" smtClean="0"/>
              <a:t>28.04.2025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A634D6-B28C-46F5-B708-C33B899E4040}" type="slidenum">
              <a:rPr lang="de-DE" smtClean="0"/>
              <a:t>‹Nr.›</a:t>
            </a:fld>
            <a:endParaRPr lang="de-DE"/>
          </a:p>
        </p:txBody>
      </p:sp>
    </p:spTree>
    <p:extLst>
      <p:ext uri="{BB962C8B-B14F-4D97-AF65-F5344CB8AC3E}">
        <p14:creationId xmlns:p14="http://schemas.microsoft.com/office/powerpoint/2010/main" val="2420765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1.svg"/><Relationship Id="rId5" Type="http://schemas.openxmlformats.org/officeDocument/2006/relationships/image" Target="../media/image6.png"/><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4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7" name="Grafik 6"/>
          <p:cNvPicPr>
            <a:picLocks noChangeAspect="1"/>
          </p:cNvPicPr>
          <p:nvPr userDrawn="1"/>
        </p:nvPicPr>
        <p:blipFill rotWithShape="1">
          <a:blip r:embed="rId2">
            <a:extLst>
              <a:ext uri="{28A0092B-C50C-407E-A947-70E740481C1C}">
                <a14:useLocalDpi xmlns:a14="http://schemas.microsoft.com/office/drawing/2010/main" val="0"/>
              </a:ext>
            </a:extLst>
          </a:blip>
          <a:srcRect l="4449" r="9097" b="8328"/>
          <a:stretch/>
        </p:blipFill>
        <p:spPr>
          <a:xfrm>
            <a:off x="-32085" y="1"/>
            <a:ext cx="12224085" cy="6858000"/>
          </a:xfrm>
          <a:prstGeom prst="rect">
            <a:avLst/>
          </a:prstGeom>
        </p:spPr>
      </p:pic>
      <p:sp>
        <p:nvSpPr>
          <p:cNvPr id="2" name="Title 1"/>
          <p:cNvSpPr>
            <a:spLocks noGrp="1"/>
          </p:cNvSpPr>
          <p:nvPr>
            <p:ph type="ctrTitle"/>
          </p:nvPr>
        </p:nvSpPr>
        <p:spPr>
          <a:xfrm>
            <a:off x="609600" y="3391200"/>
            <a:ext cx="10972800" cy="2836800"/>
          </a:xfrm>
          <a:blipFill>
            <a:blip r:embed="rId3">
              <a:extLst>
                <a:ext uri="{96DAC541-7B7A-43D3-8B79-37D633B846F1}">
                  <asvg:svgBlip xmlns:asvg="http://schemas.microsoft.com/office/drawing/2016/SVG/main" xmlns="" r:embed="rId4"/>
                </a:ext>
              </a:extLst>
            </a:blip>
            <a:stretch>
              <a:fillRect/>
            </a:stretch>
          </a:blipFill>
          <a:ln w="12700">
            <a:noFill/>
          </a:ln>
        </p:spPr>
        <p:txBody>
          <a:bodyPr lIns="576000" tIns="504000" rIns="864000" bIns="504000" anchor="t"/>
          <a:lstStyle>
            <a:lvl1pPr algn="l">
              <a:defRPr sz="3600" cap="all" baseline="0"/>
            </a:lvl1pPr>
          </a:lstStyle>
          <a:p>
            <a:r>
              <a:rPr lang="de-DE" smtClean="0"/>
              <a:t>Titelmasterformat durch Klicken bearbeiten</a:t>
            </a:r>
            <a:endParaRPr lang="en-US" dirty="0"/>
          </a:p>
        </p:txBody>
      </p:sp>
      <p:sp>
        <p:nvSpPr>
          <p:cNvPr id="3" name="Subtitle 2"/>
          <p:cNvSpPr>
            <a:spLocks noGrp="1"/>
          </p:cNvSpPr>
          <p:nvPr>
            <p:ph type="subTitle" idx="1"/>
          </p:nvPr>
        </p:nvSpPr>
        <p:spPr>
          <a:xfrm>
            <a:off x="1209675" y="5400492"/>
            <a:ext cx="8161934" cy="633412"/>
          </a:xfrm>
        </p:spPr>
        <p:txBody>
          <a:bodyPr anchor="b"/>
          <a:lstStyle>
            <a:lvl1pPr marL="0" indent="0" algn="l">
              <a:lnSpc>
                <a:spcPct val="105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pic>
        <p:nvPicPr>
          <p:cNvPr id="5" name="Grafik 4"/>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210593" y="457183"/>
            <a:ext cx="1329947" cy="615459"/>
          </a:xfrm>
          <a:prstGeom prst="rect">
            <a:avLst/>
          </a:prstGeom>
        </p:spPr>
      </p:pic>
    </p:spTree>
    <p:extLst>
      <p:ext uri="{BB962C8B-B14F-4D97-AF65-F5344CB8AC3E}">
        <p14:creationId xmlns:p14="http://schemas.microsoft.com/office/powerpoint/2010/main" val="3091433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5" name="Title 1"/>
          <p:cNvSpPr txBox="1">
            <a:spLocks/>
          </p:cNvSpPr>
          <p:nvPr userDrawn="1"/>
        </p:nvSpPr>
        <p:spPr>
          <a:xfrm>
            <a:off x="625642" y="3967484"/>
            <a:ext cx="10972800" cy="2239579"/>
          </a:xfrm>
          <a:prstGeom prst="rect">
            <a:avLst/>
          </a:prstGeom>
          <a:blipFill>
            <a:blip r:embed="rId3">
              <a:extLst>
                <a:ext uri="{96DAC541-7B7A-43D3-8B79-37D633B846F1}">
                  <asvg:svgBlip xmlns:asvg="http://schemas.microsoft.com/office/drawing/2016/SVG/main" xmlns="" r:embed="rId4"/>
                </a:ext>
              </a:extLst>
            </a:blip>
            <a:stretch>
              <a:fillRect/>
            </a:stretch>
          </a:blipFill>
          <a:ln w="12700">
            <a:noFill/>
          </a:ln>
        </p:spPr>
        <p:txBody>
          <a:bodyPr vert="horz" lIns="576000" tIns="504000" rIns="864000" bIns="504000" numCol="3" rtlCol="0" anchor="t" anchorCtr="0">
            <a:noAutofit/>
          </a:bodyPr>
          <a:lstStyle>
            <a:lvl1pPr algn="l" defTabSz="914400" rtl="0" eaLnBrk="1" latinLnBrk="0" hangingPunct="1">
              <a:lnSpc>
                <a:spcPct val="100000"/>
              </a:lnSpc>
              <a:spcBef>
                <a:spcPct val="0"/>
              </a:spcBef>
              <a:buNone/>
              <a:defRPr sz="3600" b="1" kern="1200" cap="all" spc="0" baseline="0">
                <a:solidFill>
                  <a:schemeClr val="tx1"/>
                </a:solidFill>
                <a:latin typeface="+mj-lt"/>
                <a:ea typeface="+mj-ea"/>
                <a:cs typeface="+mj-cs"/>
              </a:defRPr>
            </a:lvl1pPr>
          </a:lstStyle>
          <a:p>
            <a:endParaRPr lang="en-US" sz="1000" cap="none" dirty="0"/>
          </a:p>
        </p:txBody>
      </p:sp>
      <p:sp>
        <p:nvSpPr>
          <p:cNvPr id="12" name="Textplatzhalter 4">
            <a:extLst>
              <a:ext uri="{FF2B5EF4-FFF2-40B4-BE49-F238E27FC236}">
                <a16:creationId xmlns:a16="http://schemas.microsoft.com/office/drawing/2014/main" id="{CD2A1F0F-9124-4903-96CC-5CA723332FCC}"/>
              </a:ext>
            </a:extLst>
          </p:cNvPr>
          <p:cNvSpPr>
            <a:spLocks noGrp="1"/>
          </p:cNvSpPr>
          <p:nvPr>
            <p:ph type="body" sz="quarter" idx="15" hasCustomPrompt="1"/>
          </p:nvPr>
        </p:nvSpPr>
        <p:spPr>
          <a:xfrm>
            <a:off x="9609930" y="5538440"/>
            <a:ext cx="1934370" cy="644560"/>
          </a:xfrm>
          <a:blipFill>
            <a:blip r:embed="rId5">
              <a:extLst>
                <a:ext uri="{96DAC541-7B7A-43D3-8B79-37D633B846F1}">
                  <asvg:svgBlip xmlns:asvg="http://schemas.microsoft.com/office/drawing/2016/SVG/main" xmlns="" r:embed="rId6"/>
                </a:ext>
              </a:extLst>
            </a:blip>
            <a:stretch>
              <a:fillRect/>
            </a:stretch>
          </a:blipFill>
        </p:spPr>
        <p:txBody>
          <a:bodyPr anchor="ctr"/>
          <a:lstStyle>
            <a:lvl1pPr marL="0" indent="0" algn="l">
              <a:lnSpc>
                <a:spcPct val="90000"/>
              </a:lnSpc>
              <a:buNone/>
              <a:defRPr sz="400">
                <a:solidFill>
                  <a:schemeClr val="accent1"/>
                </a:solidFill>
                <a:latin typeface="+mn-lt"/>
              </a:defRPr>
            </a:lvl1pPr>
          </a:lstStyle>
          <a:p>
            <a:pPr lvl="0"/>
            <a:r>
              <a:rPr lang="de-DE"/>
              <a:t> </a:t>
            </a:r>
          </a:p>
        </p:txBody>
      </p:sp>
      <p:sp>
        <p:nvSpPr>
          <p:cNvPr id="2" name="Title 1"/>
          <p:cNvSpPr>
            <a:spLocks noGrp="1"/>
          </p:cNvSpPr>
          <p:nvPr>
            <p:ph type="title" hasCustomPrompt="1"/>
          </p:nvPr>
        </p:nvSpPr>
        <p:spPr>
          <a:xfrm>
            <a:off x="899159" y="979171"/>
            <a:ext cx="10643553" cy="1044892"/>
          </a:xfrm>
          <a:ln w="12700">
            <a:noFill/>
          </a:ln>
        </p:spPr>
        <p:txBody>
          <a:bodyPr lIns="0" tIns="0" rIns="0" bIns="0"/>
          <a:lstStyle>
            <a:lvl1pPr>
              <a:defRPr sz="6000" cap="none" baseline="0"/>
            </a:lvl1pPr>
          </a:lstStyle>
          <a:p>
            <a:r>
              <a:rPr lang="de-DE" dirty="0" smtClean="0"/>
              <a:t>Vielen Dank.</a:t>
            </a:r>
            <a:endParaRPr lang="en-US" dirty="0"/>
          </a:p>
        </p:txBody>
      </p:sp>
      <p:pic>
        <p:nvPicPr>
          <p:cNvPr id="6" name="Grafik 5"/>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10210593" y="457183"/>
            <a:ext cx="1329947" cy="615459"/>
          </a:xfrm>
          <a:prstGeom prst="rect">
            <a:avLst/>
          </a:prstGeom>
        </p:spPr>
      </p:pic>
      <p:sp>
        <p:nvSpPr>
          <p:cNvPr id="10" name="Textplatzhalter 9"/>
          <p:cNvSpPr>
            <a:spLocks noGrp="1"/>
          </p:cNvSpPr>
          <p:nvPr>
            <p:ph type="body" sz="quarter" idx="16"/>
          </p:nvPr>
        </p:nvSpPr>
        <p:spPr>
          <a:xfrm>
            <a:off x="818147" y="4154905"/>
            <a:ext cx="8791783" cy="1836642"/>
          </a:xfrm>
        </p:spPr>
        <p:txBody>
          <a:bodyPr/>
          <a:lstStyle>
            <a:lvl1pPr>
              <a:defRPr sz="1000"/>
            </a:lvl1pPr>
            <a:lvl2pPr>
              <a:defRPr sz="1000"/>
            </a:lvl2pPr>
            <a:lvl3pPr>
              <a:defRPr sz="1000"/>
            </a:lvl3pPr>
            <a:lvl4pPr>
              <a:defRPr sz="1000"/>
            </a:lvl4pPr>
            <a:lvl5pPr>
              <a:defRPr sz="1000"/>
            </a:lvl5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extLst>
      <p:ext uri="{BB962C8B-B14F-4D97-AF65-F5344CB8AC3E}">
        <p14:creationId xmlns:p14="http://schemas.microsoft.com/office/powerpoint/2010/main" val="2552384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apiteltrenner">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936F217F-9F9C-41D8-B6DF-71AEB2A68553}"/>
              </a:ext>
            </a:extLst>
          </p:cNvPr>
          <p:cNvSpPr/>
          <p:nvPr userDrawn="1"/>
        </p:nvSpPr>
        <p:spPr>
          <a:xfrm>
            <a:off x="-3" y="0"/>
            <a:ext cx="8134353" cy="68580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le 1"/>
          <p:cNvSpPr>
            <a:spLocks noGrp="1"/>
          </p:cNvSpPr>
          <p:nvPr>
            <p:ph type="title"/>
          </p:nvPr>
        </p:nvSpPr>
        <p:spPr>
          <a:xfrm>
            <a:off x="991236" y="1995488"/>
            <a:ext cx="5057140" cy="1433512"/>
          </a:xfrm>
        </p:spPr>
        <p:txBody>
          <a:bodyPr/>
          <a:lstStyle>
            <a:lvl1pPr>
              <a:defRPr sz="3600" cap="all" baseline="0">
                <a:solidFill>
                  <a:schemeClr val="bg1"/>
                </a:solidFill>
              </a:defRPr>
            </a:lvl1pPr>
          </a:lstStyle>
          <a:p>
            <a:r>
              <a:rPr lang="de-DE" smtClean="0"/>
              <a:t>Titelmasterformat durch Klicken bearbeiten</a:t>
            </a:r>
            <a:endParaRPr lang="en-US" dirty="0"/>
          </a:p>
        </p:txBody>
      </p:sp>
      <p:sp>
        <p:nvSpPr>
          <p:cNvPr id="12" name="Textplatzhalter 11">
            <a:extLst>
              <a:ext uri="{FF2B5EF4-FFF2-40B4-BE49-F238E27FC236}">
                <a16:creationId xmlns:a16="http://schemas.microsoft.com/office/drawing/2014/main" id="{C978E4A0-018C-4D9D-AA73-D8AD1AEB1746}"/>
              </a:ext>
            </a:extLst>
          </p:cNvPr>
          <p:cNvSpPr>
            <a:spLocks noGrp="1"/>
          </p:cNvSpPr>
          <p:nvPr>
            <p:ph type="body" sz="quarter" idx="13"/>
          </p:nvPr>
        </p:nvSpPr>
        <p:spPr>
          <a:xfrm>
            <a:off x="8667751" y="2024063"/>
            <a:ext cx="3156806" cy="3889375"/>
          </a:xfrm>
        </p:spPr>
        <p:txBody>
          <a:bodyPr numCol="1" spcCol="0"/>
          <a:lstStyle/>
          <a:p>
            <a:pPr lvl="0"/>
            <a:r>
              <a:rPr lang="de-DE" smtClean="0"/>
              <a:t>Formatvorlagen des Textmasters bearbeiten</a:t>
            </a:r>
          </a:p>
        </p:txBody>
      </p:sp>
      <p:sp>
        <p:nvSpPr>
          <p:cNvPr id="5" name="Textplatzhalter 4">
            <a:extLst>
              <a:ext uri="{FF2B5EF4-FFF2-40B4-BE49-F238E27FC236}">
                <a16:creationId xmlns:a16="http://schemas.microsoft.com/office/drawing/2014/main" id="{D3C9B2FB-49B4-4AFC-A5BE-36E1E69B5C24}"/>
              </a:ext>
            </a:extLst>
          </p:cNvPr>
          <p:cNvSpPr>
            <a:spLocks noGrp="1"/>
          </p:cNvSpPr>
          <p:nvPr>
            <p:ph type="body" sz="quarter" idx="15" hasCustomPrompt="1"/>
          </p:nvPr>
        </p:nvSpPr>
        <p:spPr>
          <a:xfrm>
            <a:off x="961010" y="756359"/>
            <a:ext cx="4077501" cy="1205346"/>
          </a:xfrm>
        </p:spPr>
        <p:txBody>
          <a:bodyPr anchor="ctr"/>
          <a:lstStyle>
            <a:lvl1pPr marL="0" indent="0">
              <a:lnSpc>
                <a:spcPct val="90000"/>
              </a:lnSpc>
              <a:buNone/>
              <a:defRPr sz="8000" b="1">
                <a:solidFill>
                  <a:srgbClr val="9BCFAF"/>
                </a:solidFill>
                <a:latin typeface="+mj-lt"/>
              </a:defRPr>
            </a:lvl1pPr>
          </a:lstStyle>
          <a:p>
            <a:pPr lvl="0"/>
            <a:r>
              <a:rPr lang="de-DE" dirty="0"/>
              <a:t>00</a:t>
            </a:r>
          </a:p>
        </p:txBody>
      </p:sp>
    </p:spTree>
    <p:extLst>
      <p:ext uri="{BB962C8B-B14F-4D97-AF65-F5344CB8AC3E}">
        <p14:creationId xmlns:p14="http://schemas.microsoft.com/office/powerpoint/2010/main" val="1434145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umsplatzhalter 6">
            <a:extLst>
              <a:ext uri="{FF2B5EF4-FFF2-40B4-BE49-F238E27FC236}">
                <a16:creationId xmlns:a16="http://schemas.microsoft.com/office/drawing/2014/main" id="{80F65D1A-BD38-4CCE-A00E-BE062FB9204F}"/>
              </a:ext>
            </a:extLst>
          </p:cNvPr>
          <p:cNvSpPr>
            <a:spLocks noGrp="1"/>
          </p:cNvSpPr>
          <p:nvPr>
            <p:ph type="dt" sz="half" idx="10"/>
          </p:nvPr>
        </p:nvSpPr>
        <p:spPr/>
        <p:txBody>
          <a:bodyPr/>
          <a:lstStyle/>
          <a:p>
            <a:fld id="{0E41915C-5E66-4D55-A58E-FE1FE96A3477}" type="datetime1">
              <a:rPr lang="de-DE" smtClean="0"/>
              <a:t>28.04.2025</a:t>
            </a:fld>
            <a:endParaRPr lang="de-DE"/>
          </a:p>
        </p:txBody>
      </p:sp>
      <p:sp>
        <p:nvSpPr>
          <p:cNvPr id="8" name="Fußzeilenplatzhalter 7">
            <a:extLst>
              <a:ext uri="{FF2B5EF4-FFF2-40B4-BE49-F238E27FC236}">
                <a16:creationId xmlns:a16="http://schemas.microsoft.com/office/drawing/2014/main" id="{5D485DB4-F902-42F9-9430-4A9700D75A37}"/>
              </a:ext>
            </a:extLst>
          </p:cNvPr>
          <p:cNvSpPr>
            <a:spLocks noGrp="1"/>
          </p:cNvSpPr>
          <p:nvPr>
            <p:ph type="ftr" sz="quarter" idx="11"/>
          </p:nvPr>
        </p:nvSpPr>
        <p:spPr/>
        <p:txBody>
          <a:bodyPr/>
          <a:lstStyle/>
          <a:p>
            <a:r>
              <a:rPr lang="de-DE" smtClean="0"/>
              <a:t>Berlin und 11.02.2025 &lt; Verwaltungslogo VAk Berlin</a:t>
            </a:r>
            <a:endParaRPr lang="de-DE"/>
          </a:p>
        </p:txBody>
      </p:sp>
      <p:sp>
        <p:nvSpPr>
          <p:cNvPr id="9" name="Foliennummernplatzhalter 8">
            <a:extLst>
              <a:ext uri="{FF2B5EF4-FFF2-40B4-BE49-F238E27FC236}">
                <a16:creationId xmlns:a16="http://schemas.microsoft.com/office/drawing/2014/main" id="{CE9541BF-F514-4E50-B785-68537122CD8D}"/>
              </a:ext>
            </a:extLst>
          </p:cNvPr>
          <p:cNvSpPr>
            <a:spLocks noGrp="1"/>
          </p:cNvSpPr>
          <p:nvPr>
            <p:ph type="sldNum" sz="quarter" idx="12"/>
          </p:nvPr>
        </p:nvSpPr>
        <p:spPr/>
        <p:txBody>
          <a:bodyPr/>
          <a:lstStyle/>
          <a:p>
            <a:r>
              <a:rPr lang="de-DE"/>
              <a:t>Seite </a:t>
            </a:r>
            <a:fld id="{073DE812-22F6-49E4-B754-747D11D93214}" type="slidenum">
              <a:rPr lang="de-DE" smtClean="0"/>
              <a:pPr/>
              <a:t>‹Nr.›</a:t>
            </a:fld>
            <a:endParaRPr lang="de-DE"/>
          </a:p>
        </p:txBody>
      </p:sp>
    </p:spTree>
    <p:extLst>
      <p:ext uri="{BB962C8B-B14F-4D97-AF65-F5344CB8AC3E}">
        <p14:creationId xmlns:p14="http://schemas.microsoft.com/office/powerpoint/2010/main" val="3743719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2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a:xfrm>
            <a:off x="647700" y="2024064"/>
            <a:ext cx="5255684" cy="3889375"/>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umsplatzhalter 6">
            <a:extLst>
              <a:ext uri="{FF2B5EF4-FFF2-40B4-BE49-F238E27FC236}">
                <a16:creationId xmlns:a16="http://schemas.microsoft.com/office/drawing/2014/main" id="{80F65D1A-BD38-4CCE-A00E-BE062FB9204F}"/>
              </a:ext>
            </a:extLst>
          </p:cNvPr>
          <p:cNvSpPr>
            <a:spLocks noGrp="1"/>
          </p:cNvSpPr>
          <p:nvPr>
            <p:ph type="dt" sz="half" idx="10"/>
          </p:nvPr>
        </p:nvSpPr>
        <p:spPr/>
        <p:txBody>
          <a:bodyPr/>
          <a:lstStyle/>
          <a:p>
            <a:fld id="{ADC0F039-F8A0-4500-9C22-C248170CE05B}" type="datetime1">
              <a:rPr lang="de-DE" smtClean="0"/>
              <a:t>28.04.2025</a:t>
            </a:fld>
            <a:endParaRPr lang="de-DE"/>
          </a:p>
        </p:txBody>
      </p:sp>
      <p:sp>
        <p:nvSpPr>
          <p:cNvPr id="8" name="Fußzeilenplatzhalter 7">
            <a:extLst>
              <a:ext uri="{FF2B5EF4-FFF2-40B4-BE49-F238E27FC236}">
                <a16:creationId xmlns:a16="http://schemas.microsoft.com/office/drawing/2014/main" id="{5D485DB4-F902-42F9-9430-4A9700D75A37}"/>
              </a:ext>
            </a:extLst>
          </p:cNvPr>
          <p:cNvSpPr>
            <a:spLocks noGrp="1"/>
          </p:cNvSpPr>
          <p:nvPr>
            <p:ph type="ftr" sz="quarter" idx="11"/>
          </p:nvPr>
        </p:nvSpPr>
        <p:spPr/>
        <p:txBody>
          <a:bodyPr/>
          <a:lstStyle/>
          <a:p>
            <a:r>
              <a:rPr lang="de-DE" smtClean="0"/>
              <a:t>Berlin und 11.02.2025 &lt; Verwaltungslogo VAk Berlin</a:t>
            </a:r>
            <a:endParaRPr lang="de-DE"/>
          </a:p>
        </p:txBody>
      </p:sp>
      <p:sp>
        <p:nvSpPr>
          <p:cNvPr id="9" name="Foliennummernplatzhalter 8">
            <a:extLst>
              <a:ext uri="{FF2B5EF4-FFF2-40B4-BE49-F238E27FC236}">
                <a16:creationId xmlns:a16="http://schemas.microsoft.com/office/drawing/2014/main" id="{CE9541BF-F514-4E50-B785-68537122CD8D}"/>
              </a:ext>
            </a:extLst>
          </p:cNvPr>
          <p:cNvSpPr>
            <a:spLocks noGrp="1"/>
          </p:cNvSpPr>
          <p:nvPr>
            <p:ph type="sldNum" sz="quarter" idx="12"/>
          </p:nvPr>
        </p:nvSpPr>
        <p:spPr/>
        <p:txBody>
          <a:bodyPr/>
          <a:lstStyle/>
          <a:p>
            <a:r>
              <a:rPr lang="de-DE"/>
              <a:t>Seite </a:t>
            </a:r>
            <a:fld id="{073DE812-22F6-49E4-B754-747D11D93214}" type="slidenum">
              <a:rPr lang="de-DE" smtClean="0"/>
              <a:pPr/>
              <a:t>‹Nr.›</a:t>
            </a:fld>
            <a:endParaRPr lang="de-DE"/>
          </a:p>
        </p:txBody>
      </p:sp>
      <p:sp>
        <p:nvSpPr>
          <p:cNvPr id="10" name="Content Placeholder 2">
            <a:extLst>
              <a:ext uri="{FF2B5EF4-FFF2-40B4-BE49-F238E27FC236}">
                <a16:creationId xmlns:a16="http://schemas.microsoft.com/office/drawing/2014/main" id="{054F48C0-A769-4284-B8F4-7BDBD6FCDBC7}"/>
              </a:ext>
            </a:extLst>
          </p:cNvPr>
          <p:cNvSpPr>
            <a:spLocks noGrp="1"/>
          </p:cNvSpPr>
          <p:nvPr>
            <p:ph idx="13"/>
          </p:nvPr>
        </p:nvSpPr>
        <p:spPr>
          <a:xfrm>
            <a:off x="6288616" y="2024064"/>
            <a:ext cx="5254096" cy="3889375"/>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245995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 (links)">
    <p:spTree>
      <p:nvGrpSpPr>
        <p:cNvPr id="1" name=""/>
        <p:cNvGrpSpPr/>
        <p:nvPr/>
      </p:nvGrpSpPr>
      <p:grpSpPr>
        <a:xfrm>
          <a:off x="0" y="0"/>
          <a:ext cx="0" cy="0"/>
          <a:chOff x="0" y="0"/>
          <a:chExt cx="0" cy="0"/>
        </a:xfrm>
      </p:grpSpPr>
      <p:sp>
        <p:nvSpPr>
          <p:cNvPr id="2" name="Title 1"/>
          <p:cNvSpPr>
            <a:spLocks noGrp="1"/>
          </p:cNvSpPr>
          <p:nvPr>
            <p:ph type="title"/>
          </p:nvPr>
        </p:nvSpPr>
        <p:spPr>
          <a:xfrm>
            <a:off x="6677025" y="667859"/>
            <a:ext cx="4865687" cy="1080000"/>
          </a:xfrm>
        </p:spPr>
        <p:txBody>
          <a:bodyPr/>
          <a:lstStyle/>
          <a:p>
            <a:r>
              <a:rPr lang="de-DE" smtClean="0"/>
              <a:t>Titelmasterformat durch Klicken bearbeiten</a:t>
            </a:r>
            <a:endParaRPr lang="en-US" dirty="0"/>
          </a:p>
        </p:txBody>
      </p:sp>
      <p:sp>
        <p:nvSpPr>
          <p:cNvPr id="10" name="Content Placeholder 2">
            <a:extLst>
              <a:ext uri="{FF2B5EF4-FFF2-40B4-BE49-F238E27FC236}">
                <a16:creationId xmlns:a16="http://schemas.microsoft.com/office/drawing/2014/main" id="{054F48C0-A769-4284-B8F4-7BDBD6FCDBC7}"/>
              </a:ext>
            </a:extLst>
          </p:cNvPr>
          <p:cNvSpPr>
            <a:spLocks noGrp="1"/>
          </p:cNvSpPr>
          <p:nvPr>
            <p:ph idx="13"/>
          </p:nvPr>
        </p:nvSpPr>
        <p:spPr>
          <a:xfrm>
            <a:off x="6677025" y="2024064"/>
            <a:ext cx="4865687" cy="3889375"/>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Bildplatzhalter 5">
            <a:extLst>
              <a:ext uri="{FF2B5EF4-FFF2-40B4-BE49-F238E27FC236}">
                <a16:creationId xmlns:a16="http://schemas.microsoft.com/office/drawing/2014/main" id="{1770D616-8F5C-4818-9683-51B82A582761}"/>
              </a:ext>
            </a:extLst>
          </p:cNvPr>
          <p:cNvSpPr>
            <a:spLocks noGrp="1"/>
          </p:cNvSpPr>
          <p:nvPr>
            <p:ph type="pic" sz="quarter" idx="14"/>
          </p:nvPr>
        </p:nvSpPr>
        <p:spPr>
          <a:xfrm>
            <a:off x="-1" y="0"/>
            <a:ext cx="6096001" cy="6858000"/>
          </a:xfrm>
          <a:solidFill>
            <a:schemeClr val="bg2"/>
          </a:solidFill>
        </p:spPr>
        <p:txBody>
          <a:bodyPr anchor="ctr"/>
          <a:lstStyle>
            <a:lvl1pPr marL="0" indent="0" algn="ctr">
              <a:buNone/>
              <a:defRPr sz="1200"/>
            </a:lvl1pPr>
          </a:lstStyle>
          <a:p>
            <a:r>
              <a:rPr lang="de-DE" smtClean="0"/>
              <a:t>Bild durch Klicken auf Symbol hinzufügen</a:t>
            </a:r>
            <a:endParaRPr lang="de-DE"/>
          </a:p>
        </p:txBody>
      </p:sp>
    </p:spTree>
    <p:extLst>
      <p:ext uri="{BB962C8B-B14F-4D97-AF65-F5344CB8AC3E}">
        <p14:creationId xmlns:p14="http://schemas.microsoft.com/office/powerpoint/2010/main" val="3272829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rech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a:xfrm>
            <a:off x="647700" y="2024064"/>
            <a:ext cx="5448300" cy="3889375"/>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umsplatzhalter 6">
            <a:extLst>
              <a:ext uri="{FF2B5EF4-FFF2-40B4-BE49-F238E27FC236}">
                <a16:creationId xmlns:a16="http://schemas.microsoft.com/office/drawing/2014/main" id="{80F65D1A-BD38-4CCE-A00E-BE062FB9204F}"/>
              </a:ext>
            </a:extLst>
          </p:cNvPr>
          <p:cNvSpPr>
            <a:spLocks noGrp="1"/>
          </p:cNvSpPr>
          <p:nvPr>
            <p:ph type="dt" sz="half" idx="10"/>
          </p:nvPr>
        </p:nvSpPr>
        <p:spPr/>
        <p:txBody>
          <a:bodyPr/>
          <a:lstStyle/>
          <a:p>
            <a:fld id="{69438CEE-1596-440E-B38E-49BEDC92F538}" type="datetime1">
              <a:rPr lang="de-DE" smtClean="0"/>
              <a:t>28.04.2025</a:t>
            </a:fld>
            <a:endParaRPr lang="de-DE"/>
          </a:p>
        </p:txBody>
      </p:sp>
      <p:sp>
        <p:nvSpPr>
          <p:cNvPr id="8" name="Fußzeilenplatzhalter 7">
            <a:extLst>
              <a:ext uri="{FF2B5EF4-FFF2-40B4-BE49-F238E27FC236}">
                <a16:creationId xmlns:a16="http://schemas.microsoft.com/office/drawing/2014/main" id="{5D485DB4-F902-42F9-9430-4A9700D75A37}"/>
              </a:ext>
            </a:extLst>
          </p:cNvPr>
          <p:cNvSpPr>
            <a:spLocks noGrp="1"/>
          </p:cNvSpPr>
          <p:nvPr>
            <p:ph type="ftr" sz="quarter" idx="11"/>
          </p:nvPr>
        </p:nvSpPr>
        <p:spPr/>
        <p:txBody>
          <a:bodyPr/>
          <a:lstStyle/>
          <a:p>
            <a:r>
              <a:rPr lang="de-DE" smtClean="0"/>
              <a:t>Berlin und 11.02.2025 &lt; Verwaltungslogo VAk Berlin</a:t>
            </a:r>
            <a:endParaRPr lang="de-DE"/>
          </a:p>
        </p:txBody>
      </p:sp>
      <p:sp>
        <p:nvSpPr>
          <p:cNvPr id="9" name="Foliennummernplatzhalter 8">
            <a:extLst>
              <a:ext uri="{FF2B5EF4-FFF2-40B4-BE49-F238E27FC236}">
                <a16:creationId xmlns:a16="http://schemas.microsoft.com/office/drawing/2014/main" id="{CE9541BF-F514-4E50-B785-68537122CD8D}"/>
              </a:ext>
            </a:extLst>
          </p:cNvPr>
          <p:cNvSpPr>
            <a:spLocks noGrp="1"/>
          </p:cNvSpPr>
          <p:nvPr>
            <p:ph type="sldNum" sz="quarter" idx="12"/>
          </p:nvPr>
        </p:nvSpPr>
        <p:spPr/>
        <p:txBody>
          <a:bodyPr/>
          <a:lstStyle/>
          <a:p>
            <a:r>
              <a:rPr lang="de-DE"/>
              <a:t>Seite </a:t>
            </a:r>
            <a:fld id="{073DE812-22F6-49E4-B754-747D11D93214}" type="slidenum">
              <a:rPr lang="de-DE" smtClean="0"/>
              <a:pPr/>
              <a:t>‹Nr.›</a:t>
            </a:fld>
            <a:endParaRPr lang="de-DE"/>
          </a:p>
        </p:txBody>
      </p:sp>
      <p:sp>
        <p:nvSpPr>
          <p:cNvPr id="12" name="Bildplatzhalter 5">
            <a:extLst>
              <a:ext uri="{FF2B5EF4-FFF2-40B4-BE49-F238E27FC236}">
                <a16:creationId xmlns:a16="http://schemas.microsoft.com/office/drawing/2014/main" id="{F0F5103F-E3A3-4D5B-A739-18DD3F45D9A3}"/>
              </a:ext>
            </a:extLst>
          </p:cNvPr>
          <p:cNvSpPr>
            <a:spLocks noGrp="1"/>
          </p:cNvSpPr>
          <p:nvPr>
            <p:ph type="pic" sz="quarter" idx="14"/>
          </p:nvPr>
        </p:nvSpPr>
        <p:spPr>
          <a:xfrm>
            <a:off x="6747933" y="2063751"/>
            <a:ext cx="4794780" cy="3603624"/>
          </a:xfrm>
          <a:solidFill>
            <a:schemeClr val="bg2"/>
          </a:solidFill>
        </p:spPr>
        <p:txBody>
          <a:bodyPr anchor="ctr"/>
          <a:lstStyle>
            <a:lvl1pPr marL="0" indent="0" algn="ctr">
              <a:buNone/>
              <a:defRPr sz="1200"/>
            </a:lvl1pPr>
          </a:lstStyle>
          <a:p>
            <a:r>
              <a:rPr lang="de-DE" smtClean="0"/>
              <a:t>Bild durch Klicken auf Symbol hinzufügen</a:t>
            </a:r>
            <a:endParaRPr lang="de-DE"/>
          </a:p>
        </p:txBody>
      </p:sp>
    </p:spTree>
    <p:extLst>
      <p:ext uri="{BB962C8B-B14F-4D97-AF65-F5344CB8AC3E}">
        <p14:creationId xmlns:p14="http://schemas.microsoft.com/office/powerpoint/2010/main" val="1391642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und Bild (oben)">
    <p:spTree>
      <p:nvGrpSpPr>
        <p:cNvPr id="1" name=""/>
        <p:cNvGrpSpPr/>
        <p:nvPr/>
      </p:nvGrpSpPr>
      <p:grpSpPr>
        <a:xfrm>
          <a:off x="0" y="0"/>
          <a:ext cx="0" cy="0"/>
          <a:chOff x="0" y="0"/>
          <a:chExt cx="0" cy="0"/>
        </a:xfrm>
      </p:grpSpPr>
      <p:sp>
        <p:nvSpPr>
          <p:cNvPr id="13" name="Bildplatzhalter 5">
            <a:extLst>
              <a:ext uri="{FF2B5EF4-FFF2-40B4-BE49-F238E27FC236}">
                <a16:creationId xmlns:a16="http://schemas.microsoft.com/office/drawing/2014/main" id="{6AC12680-9825-47D5-83F4-DC394779B5BD}"/>
              </a:ext>
            </a:extLst>
          </p:cNvPr>
          <p:cNvSpPr>
            <a:spLocks noGrp="1"/>
          </p:cNvSpPr>
          <p:nvPr>
            <p:ph type="pic" sz="quarter" idx="14"/>
          </p:nvPr>
        </p:nvSpPr>
        <p:spPr>
          <a:xfrm>
            <a:off x="-2" y="1"/>
            <a:ext cx="12192001" cy="2315843"/>
          </a:xfrm>
          <a:solidFill>
            <a:schemeClr val="bg2"/>
          </a:solidFill>
        </p:spPr>
        <p:txBody>
          <a:bodyPr anchor="ctr"/>
          <a:lstStyle>
            <a:lvl1pPr marL="0" indent="0" algn="ctr">
              <a:buNone/>
              <a:defRPr sz="1200"/>
            </a:lvl1pPr>
          </a:lstStyle>
          <a:p>
            <a:r>
              <a:rPr lang="de-DE" smtClean="0"/>
              <a:t>Bild durch Klicken auf Symbol hinzufügen</a:t>
            </a:r>
            <a:endParaRPr lang="de-DE"/>
          </a:p>
        </p:txBody>
      </p:sp>
      <p:sp>
        <p:nvSpPr>
          <p:cNvPr id="2" name="Title 1"/>
          <p:cNvSpPr>
            <a:spLocks noGrp="1"/>
          </p:cNvSpPr>
          <p:nvPr>
            <p:ph type="title"/>
          </p:nvPr>
        </p:nvSpPr>
        <p:spPr>
          <a:xfrm>
            <a:off x="647699" y="2920811"/>
            <a:ext cx="10895013" cy="1008000"/>
          </a:xfrm>
        </p:spPr>
        <p:txBody>
          <a:bodyPr/>
          <a:lstStyle/>
          <a:p>
            <a:r>
              <a:rPr lang="de-DE" smtClean="0"/>
              <a:t>Titelmasterformat durch Klicken bearbeiten</a:t>
            </a:r>
            <a:endParaRPr lang="en-US" dirty="0"/>
          </a:p>
        </p:txBody>
      </p:sp>
      <p:sp>
        <p:nvSpPr>
          <p:cNvPr id="7" name="Datumsplatzhalter 6">
            <a:extLst>
              <a:ext uri="{FF2B5EF4-FFF2-40B4-BE49-F238E27FC236}">
                <a16:creationId xmlns:a16="http://schemas.microsoft.com/office/drawing/2014/main" id="{80F65D1A-BD38-4CCE-A00E-BE062FB9204F}"/>
              </a:ext>
            </a:extLst>
          </p:cNvPr>
          <p:cNvSpPr>
            <a:spLocks noGrp="1"/>
          </p:cNvSpPr>
          <p:nvPr>
            <p:ph type="dt" sz="half" idx="10"/>
          </p:nvPr>
        </p:nvSpPr>
        <p:spPr/>
        <p:txBody>
          <a:bodyPr/>
          <a:lstStyle/>
          <a:p>
            <a:fld id="{73B0E5FE-4725-43D9-9B79-89C5EFFFD59A}" type="datetime1">
              <a:rPr lang="de-DE" smtClean="0"/>
              <a:t>28.04.2025</a:t>
            </a:fld>
            <a:endParaRPr lang="de-DE"/>
          </a:p>
        </p:txBody>
      </p:sp>
      <p:sp>
        <p:nvSpPr>
          <p:cNvPr id="8" name="Fußzeilenplatzhalter 7">
            <a:extLst>
              <a:ext uri="{FF2B5EF4-FFF2-40B4-BE49-F238E27FC236}">
                <a16:creationId xmlns:a16="http://schemas.microsoft.com/office/drawing/2014/main" id="{5D485DB4-F902-42F9-9430-4A9700D75A37}"/>
              </a:ext>
            </a:extLst>
          </p:cNvPr>
          <p:cNvSpPr>
            <a:spLocks noGrp="1"/>
          </p:cNvSpPr>
          <p:nvPr>
            <p:ph type="ftr" sz="quarter" idx="11"/>
          </p:nvPr>
        </p:nvSpPr>
        <p:spPr/>
        <p:txBody>
          <a:bodyPr/>
          <a:lstStyle/>
          <a:p>
            <a:r>
              <a:rPr lang="de-DE" smtClean="0"/>
              <a:t>Berlin und 11.02.2025 &lt; Verwaltungslogo VAk Berlin</a:t>
            </a:r>
            <a:endParaRPr lang="de-DE"/>
          </a:p>
        </p:txBody>
      </p:sp>
      <p:sp>
        <p:nvSpPr>
          <p:cNvPr id="9" name="Foliennummernplatzhalter 8">
            <a:extLst>
              <a:ext uri="{FF2B5EF4-FFF2-40B4-BE49-F238E27FC236}">
                <a16:creationId xmlns:a16="http://schemas.microsoft.com/office/drawing/2014/main" id="{CE9541BF-F514-4E50-B785-68537122CD8D}"/>
              </a:ext>
            </a:extLst>
          </p:cNvPr>
          <p:cNvSpPr>
            <a:spLocks noGrp="1"/>
          </p:cNvSpPr>
          <p:nvPr>
            <p:ph type="sldNum" sz="quarter" idx="12"/>
          </p:nvPr>
        </p:nvSpPr>
        <p:spPr/>
        <p:txBody>
          <a:bodyPr/>
          <a:lstStyle/>
          <a:p>
            <a:r>
              <a:rPr lang="de-DE"/>
              <a:t>Seite </a:t>
            </a:r>
            <a:fld id="{073DE812-22F6-49E4-B754-747D11D93214}" type="slidenum">
              <a:rPr lang="de-DE" smtClean="0"/>
              <a:pPr/>
              <a:t>‹Nr.›</a:t>
            </a:fld>
            <a:endParaRPr lang="de-DE"/>
          </a:p>
        </p:txBody>
      </p:sp>
      <p:sp>
        <p:nvSpPr>
          <p:cNvPr id="12" name="Textplatzhalter 11">
            <a:extLst>
              <a:ext uri="{FF2B5EF4-FFF2-40B4-BE49-F238E27FC236}">
                <a16:creationId xmlns:a16="http://schemas.microsoft.com/office/drawing/2014/main" id="{C978E4A0-018C-4D9D-AA73-D8AD1AEB1746}"/>
              </a:ext>
            </a:extLst>
          </p:cNvPr>
          <p:cNvSpPr>
            <a:spLocks noGrp="1"/>
          </p:cNvSpPr>
          <p:nvPr>
            <p:ph type="body" sz="quarter" idx="13"/>
          </p:nvPr>
        </p:nvSpPr>
        <p:spPr>
          <a:xfrm>
            <a:off x="647700" y="4257676"/>
            <a:ext cx="10895012" cy="1655764"/>
          </a:xfrm>
        </p:spPr>
        <p:txBody>
          <a:bodyPr numCol="2" spcCol="28800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451013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Zitat">
    <p:spTree>
      <p:nvGrpSpPr>
        <p:cNvPr id="1" name=""/>
        <p:cNvGrpSpPr/>
        <p:nvPr/>
      </p:nvGrpSpPr>
      <p:grpSpPr>
        <a:xfrm>
          <a:off x="0" y="0"/>
          <a:ext cx="0" cy="0"/>
          <a:chOff x="0" y="0"/>
          <a:chExt cx="0" cy="0"/>
        </a:xfrm>
      </p:grpSpPr>
      <p:pic>
        <p:nvPicPr>
          <p:cNvPr id="5" name="Grafik 4"/>
          <p:cNvPicPr>
            <a:picLocks noChangeAspect="1"/>
          </p:cNvPicPr>
          <p:nvPr userDrawn="1"/>
        </p:nvPicPr>
        <p:blipFill rotWithShape="1">
          <a:blip r:embed="rId2">
            <a:extLst>
              <a:ext uri="{28A0092B-C50C-407E-A947-70E740481C1C}">
                <a14:useLocalDpi xmlns:a14="http://schemas.microsoft.com/office/drawing/2010/main" val="0"/>
              </a:ext>
            </a:extLst>
          </a:blip>
          <a:srcRect l="4449" r="9097" b="8328"/>
          <a:stretch/>
        </p:blipFill>
        <p:spPr>
          <a:xfrm>
            <a:off x="-32085" y="1"/>
            <a:ext cx="12224085" cy="6858000"/>
          </a:xfrm>
          <a:prstGeom prst="rect">
            <a:avLst/>
          </a:prstGeom>
        </p:spPr>
      </p:pic>
      <p:sp>
        <p:nvSpPr>
          <p:cNvPr id="2" name="Title 1"/>
          <p:cNvSpPr>
            <a:spLocks noGrp="1"/>
          </p:cNvSpPr>
          <p:nvPr>
            <p:ph type="ctrTitle"/>
          </p:nvPr>
        </p:nvSpPr>
        <p:spPr>
          <a:xfrm>
            <a:off x="647700" y="657225"/>
            <a:ext cx="10896600" cy="5543550"/>
          </a:xfrm>
          <a:solidFill>
            <a:schemeClr val="bg1"/>
          </a:solidFill>
          <a:ln w="12700">
            <a:noFill/>
          </a:ln>
        </p:spPr>
        <p:txBody>
          <a:bodyPr lIns="1116000" tIns="846000" rIns="1080000" bIns="612000" anchor="t"/>
          <a:lstStyle>
            <a:lvl1pPr algn="l">
              <a:defRPr sz="5000" cap="none" baseline="0"/>
            </a:lvl1pPr>
          </a:lstStyle>
          <a:p>
            <a:r>
              <a:rPr lang="de-DE" smtClean="0"/>
              <a:t>Titelmasterformat durch Klicken bearbeiten</a:t>
            </a:r>
            <a:endParaRPr lang="en-US" dirty="0"/>
          </a:p>
        </p:txBody>
      </p:sp>
      <p:sp>
        <p:nvSpPr>
          <p:cNvPr id="3" name="Subtitle 2"/>
          <p:cNvSpPr>
            <a:spLocks noGrp="1"/>
          </p:cNvSpPr>
          <p:nvPr>
            <p:ph type="subTitle" idx="1"/>
          </p:nvPr>
        </p:nvSpPr>
        <p:spPr>
          <a:xfrm>
            <a:off x="1838325" y="5076825"/>
            <a:ext cx="6564580" cy="720146"/>
          </a:xfrm>
        </p:spPr>
        <p:txBody>
          <a:bodyPr anchor="b"/>
          <a:lstStyle>
            <a:lvl1pPr marL="0" indent="0" algn="l">
              <a:lnSpc>
                <a:spcPct val="114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Tree>
    <p:extLst>
      <p:ext uri="{BB962C8B-B14F-4D97-AF65-F5344CB8AC3E}">
        <p14:creationId xmlns:p14="http://schemas.microsoft.com/office/powerpoint/2010/main" val="970446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Ende">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12" name="Textplatzhalter 4">
            <a:extLst>
              <a:ext uri="{FF2B5EF4-FFF2-40B4-BE49-F238E27FC236}">
                <a16:creationId xmlns:a16="http://schemas.microsoft.com/office/drawing/2014/main" id="{CD2A1F0F-9124-4903-96CC-5CA723332FCC}"/>
              </a:ext>
            </a:extLst>
          </p:cNvPr>
          <p:cNvSpPr>
            <a:spLocks noGrp="1"/>
          </p:cNvSpPr>
          <p:nvPr>
            <p:ph type="body" sz="quarter" idx="15" hasCustomPrompt="1"/>
          </p:nvPr>
        </p:nvSpPr>
        <p:spPr>
          <a:xfrm>
            <a:off x="9609930" y="5538440"/>
            <a:ext cx="1934370" cy="644560"/>
          </a:xfrm>
          <a:blipFill>
            <a:blip r:embed="rId3">
              <a:extLst>
                <a:ext uri="{96DAC541-7B7A-43D3-8B79-37D633B846F1}">
                  <asvg:svgBlip xmlns:asvg="http://schemas.microsoft.com/office/drawing/2016/SVG/main" xmlns="" r:embed="rId4"/>
                </a:ext>
              </a:extLst>
            </a:blip>
            <a:stretch>
              <a:fillRect/>
            </a:stretch>
          </a:blipFill>
        </p:spPr>
        <p:txBody>
          <a:bodyPr anchor="ctr"/>
          <a:lstStyle>
            <a:lvl1pPr marL="0" indent="0" algn="l">
              <a:lnSpc>
                <a:spcPct val="90000"/>
              </a:lnSpc>
              <a:buNone/>
              <a:defRPr sz="400">
                <a:solidFill>
                  <a:schemeClr val="accent1"/>
                </a:solidFill>
                <a:latin typeface="+mn-lt"/>
              </a:defRPr>
            </a:lvl1pPr>
          </a:lstStyle>
          <a:p>
            <a:pPr lvl="0"/>
            <a:r>
              <a:rPr lang="de-DE"/>
              <a:t> </a:t>
            </a:r>
          </a:p>
        </p:txBody>
      </p:sp>
      <p:sp>
        <p:nvSpPr>
          <p:cNvPr id="2" name="Title 1"/>
          <p:cNvSpPr>
            <a:spLocks noGrp="1"/>
          </p:cNvSpPr>
          <p:nvPr>
            <p:ph type="title" hasCustomPrompt="1"/>
          </p:nvPr>
        </p:nvSpPr>
        <p:spPr>
          <a:xfrm>
            <a:off x="899159" y="979171"/>
            <a:ext cx="10643553" cy="1044892"/>
          </a:xfrm>
          <a:ln w="12700">
            <a:noFill/>
          </a:ln>
        </p:spPr>
        <p:txBody>
          <a:bodyPr lIns="0" tIns="0" rIns="0" bIns="0"/>
          <a:lstStyle>
            <a:lvl1pPr>
              <a:defRPr sz="6000" cap="none" baseline="0"/>
            </a:lvl1pPr>
          </a:lstStyle>
          <a:p>
            <a:r>
              <a:rPr lang="de-DE" dirty="0" smtClean="0"/>
              <a:t>Vielen Dank.</a:t>
            </a:r>
            <a:endParaRPr lang="en-US" dirty="0"/>
          </a:p>
        </p:txBody>
      </p:sp>
      <p:pic>
        <p:nvPicPr>
          <p:cNvPr id="5" name="Grafik 4"/>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210593" y="457183"/>
            <a:ext cx="1329947" cy="615459"/>
          </a:xfrm>
          <a:prstGeom prst="rect">
            <a:avLst/>
          </a:prstGeom>
        </p:spPr>
      </p:pic>
    </p:spTree>
    <p:extLst>
      <p:ext uri="{BB962C8B-B14F-4D97-AF65-F5344CB8AC3E}">
        <p14:creationId xmlns:p14="http://schemas.microsoft.com/office/powerpoint/2010/main" val="2645758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32" Type="http://schemas.openxmlformats.org/officeDocument/2006/relationships/image" Target="../media/image23.svg"/><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7699" y="667859"/>
            <a:ext cx="10895013" cy="1080000"/>
          </a:xfrm>
          <a:prstGeom prst="rect">
            <a:avLst/>
          </a:prstGeom>
        </p:spPr>
        <p:txBody>
          <a:bodyPr vert="horz" lIns="0" tIns="0" rIns="0" bIns="0" rtlCol="0" anchor="t" anchorCtr="0">
            <a:noAutofit/>
          </a:bodyPr>
          <a:lstStyle/>
          <a:p>
            <a:r>
              <a:rPr lang="de-DE"/>
              <a:t>Mastertitelformat bearbeiten</a:t>
            </a:r>
            <a:endParaRPr lang="en-US" dirty="0"/>
          </a:p>
        </p:txBody>
      </p:sp>
      <p:sp>
        <p:nvSpPr>
          <p:cNvPr id="3" name="Text Placeholder 2"/>
          <p:cNvSpPr>
            <a:spLocks noGrp="1"/>
          </p:cNvSpPr>
          <p:nvPr>
            <p:ph type="body" idx="1"/>
          </p:nvPr>
        </p:nvSpPr>
        <p:spPr>
          <a:xfrm>
            <a:off x="647699" y="2024064"/>
            <a:ext cx="10895013" cy="3889375"/>
          </a:xfrm>
          <a:prstGeom prst="rect">
            <a:avLst/>
          </a:prstGeom>
        </p:spPr>
        <p:txBody>
          <a:bodyPr vert="horz" lIns="0" tIns="0" rIns="0" bIns="0" rtlCol="0" anchor="t" anchorCtr="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10074273" y="6429989"/>
            <a:ext cx="815976" cy="192887"/>
          </a:xfrm>
          <a:prstGeom prst="rect">
            <a:avLst/>
          </a:prstGeom>
        </p:spPr>
        <p:txBody>
          <a:bodyPr vert="horz" lIns="0" tIns="0" rIns="0" bIns="0" rtlCol="0" anchor="t" anchorCtr="0">
            <a:noAutofit/>
          </a:bodyPr>
          <a:lstStyle>
            <a:lvl1pPr algn="r">
              <a:defRPr sz="900">
                <a:solidFill>
                  <a:schemeClr val="tx1"/>
                </a:solidFill>
              </a:defRPr>
            </a:lvl1pPr>
          </a:lstStyle>
          <a:p>
            <a:fld id="{98E3E07E-128A-444A-AB84-FD1D35CAF025}" type="datetime1">
              <a:rPr lang="de-DE" smtClean="0"/>
              <a:t>28.04.2025</a:t>
            </a:fld>
            <a:endParaRPr lang="de-DE"/>
          </a:p>
        </p:txBody>
      </p:sp>
      <p:sp>
        <p:nvSpPr>
          <p:cNvPr id="5" name="Footer Placeholder 4"/>
          <p:cNvSpPr>
            <a:spLocks noGrp="1"/>
          </p:cNvSpPr>
          <p:nvPr>
            <p:ph type="ftr" sz="quarter" idx="3"/>
          </p:nvPr>
        </p:nvSpPr>
        <p:spPr>
          <a:xfrm>
            <a:off x="1371600" y="6429989"/>
            <a:ext cx="8618220" cy="192887"/>
          </a:xfrm>
          <a:prstGeom prst="rect">
            <a:avLst/>
          </a:prstGeom>
        </p:spPr>
        <p:txBody>
          <a:bodyPr vert="horz" lIns="0" tIns="0" rIns="0" bIns="0" rtlCol="0" anchor="t" anchorCtr="0">
            <a:noAutofit/>
          </a:bodyPr>
          <a:lstStyle>
            <a:lvl1pPr algn="l">
              <a:defRPr sz="900">
                <a:solidFill>
                  <a:schemeClr val="tx1"/>
                </a:solidFill>
              </a:defRPr>
            </a:lvl1pPr>
          </a:lstStyle>
          <a:p>
            <a:r>
              <a:rPr lang="de-DE" smtClean="0"/>
              <a:t>Berlin und 11.02.2025 &lt; Verwaltungslogo VAk Berlin</a:t>
            </a:r>
            <a:endParaRPr lang="de-DE"/>
          </a:p>
        </p:txBody>
      </p:sp>
      <p:sp>
        <p:nvSpPr>
          <p:cNvPr id="6" name="Slide Number Placeholder 5"/>
          <p:cNvSpPr>
            <a:spLocks noGrp="1"/>
          </p:cNvSpPr>
          <p:nvPr>
            <p:ph type="sldNum" sz="quarter" idx="4"/>
          </p:nvPr>
        </p:nvSpPr>
        <p:spPr>
          <a:xfrm>
            <a:off x="647699" y="6429989"/>
            <a:ext cx="640773" cy="192887"/>
          </a:xfrm>
          <a:prstGeom prst="rect">
            <a:avLst/>
          </a:prstGeom>
        </p:spPr>
        <p:txBody>
          <a:bodyPr vert="horz" lIns="0" tIns="0" rIns="0" bIns="0" rtlCol="0" anchor="t" anchorCtr="0">
            <a:noAutofit/>
          </a:bodyPr>
          <a:lstStyle>
            <a:lvl1pPr algn="l">
              <a:defRPr sz="900">
                <a:solidFill>
                  <a:schemeClr val="tx1"/>
                </a:solidFill>
              </a:defRPr>
            </a:lvl1pPr>
          </a:lstStyle>
          <a:p>
            <a:r>
              <a:rPr lang="de-DE"/>
              <a:t>Seite </a:t>
            </a:r>
            <a:fld id="{073DE812-22F6-49E4-B754-747D11D93214}" type="slidenum">
              <a:rPr lang="de-DE" smtClean="0"/>
              <a:pPr/>
              <a:t>‹Nr.›</a:t>
            </a:fld>
            <a:endParaRPr lang="de-DE"/>
          </a:p>
        </p:txBody>
      </p:sp>
      <p:pic>
        <p:nvPicPr>
          <p:cNvPr id="16" name="Grafik 15">
            <a:extLst>
              <a:ext uri="{FF2B5EF4-FFF2-40B4-BE49-F238E27FC236}">
                <a16:creationId xmlns:a16="http://schemas.microsoft.com/office/drawing/2014/main" id="{E452C28B-9230-4019-9837-A0776017D8F0}"/>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xmlns="" r:embed="rId32"/>
              </a:ext>
            </a:extLst>
          </a:blip>
          <a:stretch>
            <a:fillRect/>
          </a:stretch>
        </p:blipFill>
        <p:spPr>
          <a:xfrm>
            <a:off x="11183917" y="6229154"/>
            <a:ext cx="662400" cy="330616"/>
          </a:xfrm>
          <a:prstGeom prst="rect">
            <a:avLst/>
          </a:prstGeom>
        </p:spPr>
      </p:pic>
    </p:spTree>
    <p:extLst>
      <p:ext uri="{BB962C8B-B14F-4D97-AF65-F5344CB8AC3E}">
        <p14:creationId xmlns:p14="http://schemas.microsoft.com/office/powerpoint/2010/main" val="1449351735"/>
      </p:ext>
    </p:extLst>
  </p:cSld>
  <p:clrMap bg1="lt1" tx1="dk1" bg2="lt2" tx2="dk2" accent1="accent1" accent2="accent2" accent3="accent3" accent4="accent4" accent5="accent5" accent6="accent6" hlink="hlink" folHlink="folHlink"/>
  <p:sldLayoutIdLst>
    <p:sldLayoutId id="2147483787" r:id="rId1"/>
    <p:sldLayoutId id="2147483775" r:id="rId2"/>
    <p:sldLayoutId id="2147483776" r:id="rId3"/>
    <p:sldLayoutId id="2147483777" r:id="rId4"/>
    <p:sldLayoutId id="2147483778" r:id="rId5"/>
    <p:sldLayoutId id="2147483779" r:id="rId6"/>
    <p:sldLayoutId id="2147483780" r:id="rId7"/>
    <p:sldLayoutId id="2147483788" r:id="rId8"/>
    <p:sldLayoutId id="2147483785" r:id="rId9"/>
    <p:sldLayoutId id="2147483784" r:id="rId10"/>
  </p:sldLayoutIdLst>
  <p:hf hdr="0" dt="0"/>
  <p:txStyles>
    <p:titleStyle>
      <a:lvl1pPr algn="l" defTabSz="914400" rtl="0" eaLnBrk="1" latinLnBrk="0" hangingPunct="1">
        <a:lnSpc>
          <a:spcPct val="100000"/>
        </a:lnSpc>
        <a:spcBef>
          <a:spcPct val="0"/>
        </a:spcBef>
        <a:buNone/>
        <a:defRPr sz="3000" b="1" kern="1200" cap="none" spc="0" baseline="0">
          <a:solidFill>
            <a:schemeClr val="tx1"/>
          </a:solidFill>
          <a:latin typeface="+mj-lt"/>
          <a:ea typeface="+mj-ea"/>
          <a:cs typeface="+mj-cs"/>
        </a:defRPr>
      </a:lvl1pPr>
    </p:titleStyle>
    <p:bodyStyle>
      <a:lvl1pPr marL="177800" indent="-1778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1pPr>
      <a:lvl2pPr marL="355600" indent="-1778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2pPr>
      <a:lvl3pPr marL="539750" indent="-18415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3pPr>
      <a:lvl4pPr marL="719138" indent="-179388"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4pPr>
      <a:lvl5pPr marL="896938" indent="-1778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08">
          <p15:clr>
            <a:srgbClr val="F26B43"/>
          </p15:clr>
        </p15:guide>
        <p15:guide id="2" pos="7271">
          <p15:clr>
            <a:srgbClr val="F26B43"/>
          </p15:clr>
        </p15:guide>
        <p15:guide id="6" pos="3840">
          <p15:clr>
            <a:srgbClr val="F26B43"/>
          </p15:clr>
        </p15:guide>
        <p15:guide id="8" orient="horz" pos="2160">
          <p15:clr>
            <a:srgbClr val="F26B43"/>
          </p15:clr>
        </p15:guide>
        <p15:guide id="11" orient="horz" pos="1275">
          <p15:clr>
            <a:srgbClr val="F26B43"/>
          </p15:clr>
        </p15:guide>
        <p15:guide id="13" orient="horz" pos="414">
          <p15:clr>
            <a:srgbClr val="F26B43"/>
          </p15:clr>
        </p15:guide>
        <p15:guide id="15" orient="horz" pos="372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file:///\\vakd01s01\daten\Akademie_allgemein\vak\&#214;ffentlichkeitsarbeit\01_Corporate_Design\000_CD_Land%20Berlin\Icons"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hyperlink" Target="file:///\\vakd01s01\daten\Akademie_allgemein\vak\&#214;ffentlichkeitsarbeit\01_Corporate_Design\03_Icons_Illustrationen\Illustration_storyset" TargetMode="Externa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url.de/"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TITEL DES KURSES / VERWALTUNGSAKADEMIE</a:t>
            </a:r>
          </a:p>
        </p:txBody>
      </p:sp>
      <p:sp>
        <p:nvSpPr>
          <p:cNvPr id="3" name="Untertitel 2"/>
          <p:cNvSpPr>
            <a:spLocks noGrp="1"/>
          </p:cNvSpPr>
          <p:nvPr>
            <p:ph type="subTitle" idx="1"/>
          </p:nvPr>
        </p:nvSpPr>
        <p:spPr/>
        <p:txBody>
          <a:bodyPr/>
          <a:lstStyle/>
          <a:p>
            <a:r>
              <a:rPr lang="de-DE" dirty="0"/>
              <a:t>Name Dozent*in, Berlin Type Regular 18 </a:t>
            </a:r>
            <a:r>
              <a:rPr lang="de-DE" dirty="0" err="1"/>
              <a:t>pt</a:t>
            </a:r>
            <a:endParaRPr lang="de-DE" dirty="0"/>
          </a:p>
          <a:p>
            <a:r>
              <a:rPr lang="de-DE" dirty="0"/>
              <a:t>(Bitte die Folien nur in Verbindung mit Ihrem Namen und im Rahmen einer Veranstaltung an der VAk verwenden)</a:t>
            </a:r>
          </a:p>
        </p:txBody>
      </p:sp>
    </p:spTree>
    <p:extLst>
      <p:ext uri="{BB962C8B-B14F-4D97-AF65-F5344CB8AC3E}">
        <p14:creationId xmlns:p14="http://schemas.microsoft.com/office/powerpoint/2010/main" val="3472300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ildplatzhalter 8">
            <a:extLst>
              <a:ext uri="{FF2B5EF4-FFF2-40B4-BE49-F238E27FC236}">
                <a16:creationId xmlns:a16="http://schemas.microsoft.com/office/drawing/2014/main" id="{5A263307-4C75-457C-8BCA-7A4E3733D4BA}"/>
              </a:ext>
            </a:extLst>
          </p:cNvPr>
          <p:cNvSpPr>
            <a:spLocks noGrp="1"/>
          </p:cNvSpPr>
          <p:nvPr>
            <p:ph type="pic" sz="quarter" idx="14"/>
          </p:nvPr>
        </p:nvSpPr>
        <p:spPr/>
      </p:sp>
      <p:sp>
        <p:nvSpPr>
          <p:cNvPr id="2" name="Titel 1">
            <a:extLst>
              <a:ext uri="{FF2B5EF4-FFF2-40B4-BE49-F238E27FC236}">
                <a16:creationId xmlns:a16="http://schemas.microsoft.com/office/drawing/2014/main" id="{30ECCC6C-A034-457F-8ADC-A8532B6AAD74}"/>
              </a:ext>
            </a:extLst>
          </p:cNvPr>
          <p:cNvSpPr>
            <a:spLocks noGrp="1"/>
          </p:cNvSpPr>
          <p:nvPr>
            <p:ph type="title"/>
          </p:nvPr>
        </p:nvSpPr>
        <p:spPr/>
        <p:txBody>
          <a:bodyPr/>
          <a:lstStyle/>
          <a:p>
            <a:r>
              <a:rPr lang="de-DE"/>
              <a:t>Headline in Berlin Type Bold 30 pt</a:t>
            </a:r>
            <a:br>
              <a:rPr lang="de-DE"/>
            </a:br>
            <a:r>
              <a:rPr lang="de-DE"/>
              <a:t>und eine zweite Zeile</a:t>
            </a:r>
          </a:p>
        </p:txBody>
      </p:sp>
      <p:sp>
        <p:nvSpPr>
          <p:cNvPr id="3" name="Fußzeilenplatzhalter 2">
            <a:extLst>
              <a:ext uri="{FF2B5EF4-FFF2-40B4-BE49-F238E27FC236}">
                <a16:creationId xmlns:a16="http://schemas.microsoft.com/office/drawing/2014/main" id="{A8A16BAA-7913-4A2B-AEF0-8477BED7DB37}"/>
              </a:ext>
            </a:extLst>
          </p:cNvPr>
          <p:cNvSpPr>
            <a:spLocks noGrp="1"/>
          </p:cNvSpPr>
          <p:nvPr>
            <p:ph type="ftr" sz="quarter" idx="11"/>
          </p:nvPr>
        </p:nvSpPr>
        <p:spPr/>
        <p:txBody>
          <a:bodyPr/>
          <a:lstStyle/>
          <a:p>
            <a:r>
              <a:rPr lang="de-DE"/>
              <a:t>Ort und Datum &lt; Titel der Präsentation (Eingabe über "Einfügen &gt; Kopf- und Fußzeile")</a:t>
            </a:r>
          </a:p>
        </p:txBody>
      </p:sp>
      <p:sp>
        <p:nvSpPr>
          <p:cNvPr id="4" name="Foliennummernplatzhalter 3">
            <a:extLst>
              <a:ext uri="{FF2B5EF4-FFF2-40B4-BE49-F238E27FC236}">
                <a16:creationId xmlns:a16="http://schemas.microsoft.com/office/drawing/2014/main" id="{28879357-D2A6-48A7-86D0-86EB8CECF79E}"/>
              </a:ext>
            </a:extLst>
          </p:cNvPr>
          <p:cNvSpPr>
            <a:spLocks noGrp="1"/>
          </p:cNvSpPr>
          <p:nvPr>
            <p:ph type="sldNum" sz="quarter" idx="12"/>
          </p:nvPr>
        </p:nvSpPr>
        <p:spPr/>
        <p:txBody>
          <a:bodyPr/>
          <a:lstStyle/>
          <a:p>
            <a:r>
              <a:rPr lang="de-DE"/>
              <a:t>Seite </a:t>
            </a:r>
            <a:fld id="{073DE812-22F6-49E4-B754-747D11D93214}" type="slidenum">
              <a:rPr lang="de-DE" smtClean="0"/>
              <a:pPr/>
              <a:t>10</a:t>
            </a:fld>
            <a:endParaRPr lang="de-DE"/>
          </a:p>
        </p:txBody>
      </p:sp>
      <p:sp>
        <p:nvSpPr>
          <p:cNvPr id="5" name="Textplatzhalter 4">
            <a:extLst>
              <a:ext uri="{FF2B5EF4-FFF2-40B4-BE49-F238E27FC236}">
                <a16:creationId xmlns:a16="http://schemas.microsoft.com/office/drawing/2014/main" id="{45F59655-1205-4EE2-BD43-0B2AD0941900}"/>
              </a:ext>
            </a:extLst>
          </p:cNvPr>
          <p:cNvSpPr>
            <a:spLocks noGrp="1"/>
          </p:cNvSpPr>
          <p:nvPr>
            <p:ph type="body" sz="quarter" idx="13"/>
          </p:nvPr>
        </p:nvSpPr>
        <p:spPr/>
        <p:txBody>
          <a:bodyPr/>
          <a:lstStyle/>
          <a:p>
            <a:pPr marL="0" indent="0">
              <a:buNone/>
            </a:pPr>
            <a:r>
              <a:rPr lang="de-DE" dirty="0" err="1"/>
              <a:t>Copy</a:t>
            </a:r>
            <a:r>
              <a:rPr lang="de-DE" dirty="0"/>
              <a:t> Headline Berlin Type </a:t>
            </a:r>
            <a:r>
              <a:rPr lang="de-DE" dirty="0" err="1"/>
              <a:t>Bold</a:t>
            </a:r>
            <a:r>
              <a:rPr lang="de-DE" dirty="0"/>
              <a:t> 20 </a:t>
            </a:r>
            <a:r>
              <a:rPr lang="de-DE" dirty="0" err="1"/>
              <a:t>pt</a:t>
            </a:r>
            <a:r>
              <a:rPr lang="de-DE" dirty="0"/>
              <a:t> </a:t>
            </a:r>
            <a:r>
              <a:rPr lang="de-DE" dirty="0" err="1"/>
              <a:t>Con</a:t>
            </a:r>
            <a:r>
              <a:rPr lang="de-DE" dirty="0"/>
              <a:t> </a:t>
            </a:r>
            <a:r>
              <a:rPr lang="de-DE" dirty="0" err="1"/>
              <a:t>pa</a:t>
            </a:r>
            <a:r>
              <a:rPr lang="de-DE" dirty="0"/>
              <a:t> </a:t>
            </a:r>
            <a:r>
              <a:rPr lang="de-DE" dirty="0" err="1"/>
              <a:t>siminve</a:t>
            </a:r>
            <a:r>
              <a:rPr lang="de-DE" dirty="0"/>
              <a:t> </a:t>
            </a:r>
            <a:r>
              <a:rPr lang="de-DE" dirty="0" err="1"/>
              <a:t>erfernam</a:t>
            </a:r>
            <a:r>
              <a:rPr lang="de-DE" dirty="0"/>
              <a:t>. </a:t>
            </a:r>
            <a:r>
              <a:rPr lang="de-DE" dirty="0" err="1"/>
              <a:t>Ut</a:t>
            </a:r>
            <a:r>
              <a:rPr lang="de-DE" dirty="0"/>
              <a:t> </a:t>
            </a:r>
            <a:r>
              <a:rPr lang="de-DE" dirty="0" err="1"/>
              <a:t>dolupiet</a:t>
            </a:r>
            <a:r>
              <a:rPr lang="de-DE" dirty="0"/>
              <a:t> ad </a:t>
            </a:r>
            <a:r>
              <a:rPr lang="de-DE" dirty="0" err="1"/>
              <a:t>explabores</a:t>
            </a:r>
            <a:r>
              <a:rPr lang="de-DE" dirty="0"/>
              <a:t>. </a:t>
            </a:r>
            <a:r>
              <a:rPr lang="de-DE" dirty="0" err="1"/>
              <a:t>Ratatia</a:t>
            </a:r>
            <a:r>
              <a:rPr lang="de-DE" dirty="0"/>
              <a:t> </a:t>
            </a:r>
            <a:r>
              <a:rPr lang="de-DE" dirty="0" err="1"/>
              <a:t>autas</a:t>
            </a:r>
            <a:r>
              <a:rPr lang="de-DE" dirty="0"/>
              <a:t> </a:t>
            </a:r>
            <a:r>
              <a:rPr lang="de-DE" dirty="0" err="1"/>
              <a:t>viduciust</a:t>
            </a:r>
            <a:r>
              <a:rPr lang="de-DE" dirty="0"/>
              <a:t> </a:t>
            </a:r>
            <a:r>
              <a:rPr lang="de-DE" dirty="0" err="1"/>
              <a:t>To</a:t>
            </a:r>
            <a:r>
              <a:rPr lang="de-DE" dirty="0"/>
              <a:t> es </a:t>
            </a:r>
            <a:r>
              <a:rPr lang="de-DE" dirty="0" err="1"/>
              <a:t>remporum</a:t>
            </a:r>
            <a:r>
              <a:rPr lang="de-DE" dirty="0"/>
              <a:t> </a:t>
            </a:r>
            <a:r>
              <a:rPr lang="de-DE" dirty="0" err="1"/>
              <a:t>con</a:t>
            </a:r>
            <a:r>
              <a:rPr lang="de-DE" dirty="0"/>
              <a:t> </a:t>
            </a:r>
            <a:r>
              <a:rPr lang="de-DE" dirty="0" err="1"/>
              <a:t>coribus</a:t>
            </a:r>
            <a:r>
              <a:rPr lang="de-DE" dirty="0"/>
              <a:t> </a:t>
            </a:r>
            <a:r>
              <a:rPr lang="de-DE" dirty="0" err="1"/>
              <a:t>dolum</a:t>
            </a:r>
            <a:r>
              <a:rPr lang="de-DE" dirty="0"/>
              <a:t> </a:t>
            </a:r>
            <a:r>
              <a:rPr lang="de-DE" dirty="0" err="1"/>
              <a:t>vendio</a:t>
            </a:r>
            <a:r>
              <a:rPr lang="de-DE" dirty="0"/>
              <a:t> </a:t>
            </a:r>
            <a:r>
              <a:rPr lang="de-DE" dirty="0" err="1"/>
              <a:t>eos</a:t>
            </a:r>
            <a:r>
              <a:rPr lang="de-DE" dirty="0"/>
              <a:t> </a:t>
            </a:r>
            <a:r>
              <a:rPr lang="de-DE" dirty="0" err="1"/>
              <a:t>elicia</a:t>
            </a:r>
            <a:r>
              <a:rPr lang="de-DE" dirty="0"/>
              <a:t> </a:t>
            </a:r>
            <a:r>
              <a:rPr lang="de-DE" dirty="0" err="1"/>
              <a:t>conseri</a:t>
            </a:r>
            <a:r>
              <a:rPr lang="de-DE" dirty="0"/>
              <a:t> </a:t>
            </a:r>
            <a:r>
              <a:rPr lang="de-DE" dirty="0" err="1"/>
              <a:t>onetur</a:t>
            </a:r>
            <a:r>
              <a:rPr lang="de-DE" dirty="0"/>
              <a:t> </a:t>
            </a:r>
            <a:r>
              <a:rPr lang="de-DE" dirty="0" err="1"/>
              <a:t>alis</a:t>
            </a:r>
            <a:r>
              <a:rPr lang="de-DE" dirty="0"/>
              <a:t>. </a:t>
            </a:r>
            <a:r>
              <a:rPr lang="de-DE" dirty="0" err="1"/>
              <a:t>Con</a:t>
            </a:r>
            <a:r>
              <a:rPr lang="de-DE" dirty="0"/>
              <a:t> </a:t>
            </a:r>
            <a:r>
              <a:rPr lang="de-DE" dirty="0" err="1"/>
              <a:t>pa</a:t>
            </a:r>
            <a:r>
              <a:rPr lang="de-DE" dirty="0"/>
              <a:t> </a:t>
            </a:r>
            <a:r>
              <a:rPr lang="de-DE" dirty="0" err="1"/>
              <a:t>siminve</a:t>
            </a:r>
            <a:r>
              <a:rPr lang="de-DE" dirty="0"/>
              <a:t> </a:t>
            </a:r>
            <a:r>
              <a:rPr lang="de-DE" dirty="0" err="1"/>
              <a:t>erfernam</a:t>
            </a:r>
            <a:r>
              <a:rPr lang="de-DE" dirty="0"/>
              <a:t>. </a:t>
            </a:r>
          </a:p>
          <a:p>
            <a:pPr marL="0" indent="0">
              <a:buNone/>
            </a:pPr>
            <a:r>
              <a:rPr lang="de-DE" dirty="0" err="1"/>
              <a:t>Ut</a:t>
            </a:r>
            <a:r>
              <a:rPr lang="de-DE" dirty="0"/>
              <a:t> </a:t>
            </a:r>
            <a:r>
              <a:rPr lang="de-DE" dirty="0" err="1"/>
              <a:t>estia</a:t>
            </a:r>
            <a:r>
              <a:rPr lang="de-DE" dirty="0"/>
              <a:t> </a:t>
            </a:r>
            <a:r>
              <a:rPr lang="de-DE" dirty="0" err="1"/>
              <a:t>dolupiet</a:t>
            </a:r>
            <a:r>
              <a:rPr lang="de-DE" dirty="0"/>
              <a:t> ad </a:t>
            </a:r>
            <a:r>
              <a:rPr lang="de-DE" dirty="0" err="1"/>
              <a:t>explabores</a:t>
            </a:r>
            <a:r>
              <a:rPr lang="de-DE" dirty="0"/>
              <a:t>. </a:t>
            </a:r>
            <a:r>
              <a:rPr lang="de-DE" dirty="0" err="1"/>
              <a:t>Ratatia</a:t>
            </a:r>
            <a:r>
              <a:rPr lang="de-DE" dirty="0"/>
              <a:t> </a:t>
            </a:r>
            <a:r>
              <a:rPr lang="de-DE" dirty="0" err="1"/>
              <a:t>imus</a:t>
            </a:r>
            <a:r>
              <a:rPr lang="de-DE" dirty="0"/>
              <a:t> </a:t>
            </a:r>
            <a:r>
              <a:rPr lang="de-DE" dirty="0" err="1"/>
              <a:t>autas</a:t>
            </a:r>
            <a:r>
              <a:rPr lang="de-DE" dirty="0"/>
              <a:t> </a:t>
            </a:r>
            <a:r>
              <a:rPr lang="de-DE" dirty="0" err="1"/>
              <a:t>viduciust</a:t>
            </a:r>
            <a:r>
              <a:rPr lang="de-DE" dirty="0"/>
              <a:t> </a:t>
            </a:r>
            <a:r>
              <a:rPr lang="de-DE" dirty="0" err="1"/>
              <a:t>To</a:t>
            </a:r>
            <a:r>
              <a:rPr lang="de-DE" dirty="0"/>
              <a:t> es </a:t>
            </a:r>
            <a:r>
              <a:rPr lang="de-DE" dirty="0" err="1"/>
              <a:t>remporum</a:t>
            </a:r>
            <a:r>
              <a:rPr lang="de-DE" dirty="0"/>
              <a:t> </a:t>
            </a:r>
            <a:r>
              <a:rPr lang="de-DE" dirty="0" err="1"/>
              <a:t>con</a:t>
            </a:r>
            <a:r>
              <a:rPr lang="de-DE" dirty="0"/>
              <a:t> </a:t>
            </a:r>
            <a:r>
              <a:rPr lang="de-DE" dirty="0" err="1"/>
              <a:t>coribus</a:t>
            </a:r>
            <a:r>
              <a:rPr lang="de-DE" dirty="0"/>
              <a:t> </a:t>
            </a:r>
            <a:r>
              <a:rPr lang="de-DE" dirty="0" err="1"/>
              <a:t>dolum</a:t>
            </a:r>
            <a:r>
              <a:rPr lang="de-DE" dirty="0"/>
              <a:t> v </a:t>
            </a:r>
            <a:r>
              <a:rPr lang="de-DE" dirty="0" err="1"/>
              <a:t>Ratatia</a:t>
            </a:r>
            <a:r>
              <a:rPr lang="de-DE" dirty="0"/>
              <a:t> </a:t>
            </a:r>
            <a:r>
              <a:rPr lang="de-DE" dirty="0" err="1"/>
              <a:t>autas</a:t>
            </a:r>
            <a:r>
              <a:rPr lang="de-DE" dirty="0"/>
              <a:t> </a:t>
            </a:r>
            <a:r>
              <a:rPr lang="de-DE" dirty="0" err="1"/>
              <a:t>viduciust</a:t>
            </a:r>
            <a:r>
              <a:rPr lang="de-DE" dirty="0"/>
              <a:t> </a:t>
            </a:r>
            <a:r>
              <a:rPr lang="de-DE" dirty="0" err="1"/>
              <a:t>To</a:t>
            </a:r>
            <a:r>
              <a:rPr lang="de-DE" dirty="0"/>
              <a:t> es </a:t>
            </a:r>
            <a:r>
              <a:rPr lang="de-DE" dirty="0" err="1"/>
              <a:t>remporum</a:t>
            </a:r>
            <a:r>
              <a:rPr lang="de-DE" dirty="0"/>
              <a:t> </a:t>
            </a:r>
            <a:r>
              <a:rPr lang="de-DE" dirty="0" err="1"/>
              <a:t>con</a:t>
            </a:r>
            <a:r>
              <a:rPr lang="de-DE" dirty="0"/>
              <a:t> </a:t>
            </a:r>
            <a:r>
              <a:rPr lang="de-DE" dirty="0" err="1"/>
              <a:t>coribus</a:t>
            </a:r>
            <a:r>
              <a:rPr lang="de-DE" dirty="0"/>
              <a:t> </a:t>
            </a:r>
            <a:r>
              <a:rPr lang="de-DE" dirty="0" err="1"/>
              <a:t>dolum</a:t>
            </a:r>
            <a:r>
              <a:rPr lang="de-DE" dirty="0"/>
              <a:t> </a:t>
            </a:r>
            <a:r>
              <a:rPr lang="de-DE" dirty="0" err="1"/>
              <a:t>vendio</a:t>
            </a:r>
            <a:r>
              <a:rPr lang="de-DE" dirty="0"/>
              <a:t> </a:t>
            </a:r>
            <a:r>
              <a:rPr lang="de-DE" dirty="0" err="1"/>
              <a:t>endio</a:t>
            </a:r>
            <a:r>
              <a:rPr lang="de-DE" dirty="0"/>
              <a:t> </a:t>
            </a:r>
            <a:r>
              <a:rPr lang="de-DE" dirty="0" err="1"/>
              <a:t>eos</a:t>
            </a:r>
            <a:r>
              <a:rPr lang="de-DE" dirty="0"/>
              <a:t> </a:t>
            </a:r>
            <a:r>
              <a:rPr lang="de-DE" dirty="0" err="1"/>
              <a:t>od</a:t>
            </a:r>
            <a:r>
              <a:rPr lang="de-DE" dirty="0"/>
              <a:t> </a:t>
            </a:r>
            <a:r>
              <a:rPr lang="de-DE" dirty="0" err="1"/>
              <a:t>elicia</a:t>
            </a:r>
            <a:r>
              <a:rPr lang="de-DE" dirty="0"/>
              <a:t> </a:t>
            </a:r>
            <a:r>
              <a:rPr lang="de-DE" dirty="0" err="1"/>
              <a:t>conseri</a:t>
            </a:r>
            <a:r>
              <a:rPr lang="de-DE" dirty="0"/>
              <a:t> </a:t>
            </a:r>
            <a:r>
              <a:rPr lang="de-DE" dirty="0" err="1"/>
              <a:t>onetur</a:t>
            </a:r>
            <a:r>
              <a:rPr lang="de-DE" dirty="0"/>
              <a:t> </a:t>
            </a:r>
            <a:r>
              <a:rPr lang="de-DE" dirty="0" err="1"/>
              <a:t>alis</a:t>
            </a:r>
            <a:r>
              <a:rPr lang="de-DE" dirty="0"/>
              <a:t>. </a:t>
            </a:r>
          </a:p>
        </p:txBody>
      </p:sp>
    </p:spTree>
    <p:extLst>
      <p:ext uri="{BB962C8B-B14F-4D97-AF65-F5344CB8AC3E}">
        <p14:creationId xmlns:p14="http://schemas.microsoft.com/office/powerpoint/2010/main" val="23881597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„Hier kann ein längeres</a:t>
            </a:r>
            <a:br>
              <a:rPr lang="de-DE" dirty="0"/>
            </a:br>
            <a:r>
              <a:rPr lang="de-DE" dirty="0"/>
              <a:t>Zitat stehen. Zitate werden</a:t>
            </a:r>
            <a:br>
              <a:rPr lang="de-DE" dirty="0"/>
            </a:br>
            <a:r>
              <a:rPr lang="de-DE" dirty="0"/>
              <a:t>in Berlin Type </a:t>
            </a:r>
            <a:r>
              <a:rPr lang="de-DE" dirty="0" err="1"/>
              <a:t>Bold</a:t>
            </a:r>
            <a:r>
              <a:rPr lang="de-DE" dirty="0"/>
              <a:t> 50 </a:t>
            </a:r>
            <a:r>
              <a:rPr lang="de-DE" dirty="0" err="1"/>
              <a:t>pt</a:t>
            </a:r>
            <a:r>
              <a:rPr lang="de-DE" dirty="0"/>
              <a:t/>
            </a:r>
            <a:br>
              <a:rPr lang="de-DE" dirty="0"/>
            </a:br>
            <a:r>
              <a:rPr lang="de-DE" dirty="0"/>
              <a:t>gesetzt.“</a:t>
            </a:r>
          </a:p>
        </p:txBody>
      </p:sp>
      <p:sp>
        <p:nvSpPr>
          <p:cNvPr id="3" name="Untertitel 2"/>
          <p:cNvSpPr>
            <a:spLocks noGrp="1"/>
          </p:cNvSpPr>
          <p:nvPr>
            <p:ph type="subTitle" idx="1"/>
          </p:nvPr>
        </p:nvSpPr>
        <p:spPr/>
        <p:txBody>
          <a:bodyPr/>
          <a:lstStyle/>
          <a:p>
            <a:r>
              <a:rPr lang="de-DE" dirty="0"/>
              <a:t>Vorname Nachname in Regular 18 </a:t>
            </a:r>
            <a:r>
              <a:rPr lang="de-DE" dirty="0" err="1"/>
              <a:t>pt</a:t>
            </a:r>
            <a:r>
              <a:rPr lang="de-DE" dirty="0"/>
              <a:t> </a:t>
            </a:r>
          </a:p>
        </p:txBody>
      </p:sp>
    </p:spTree>
    <p:extLst>
      <p:ext uri="{BB962C8B-B14F-4D97-AF65-F5344CB8AC3E}">
        <p14:creationId xmlns:p14="http://schemas.microsoft.com/office/powerpoint/2010/main" val="1172650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5"/>
          </p:nvPr>
        </p:nvSpPr>
        <p:spPr/>
        <p:txBody>
          <a:bodyPr/>
          <a:lstStyle/>
          <a:p>
            <a:endParaRPr lang="de-DE"/>
          </a:p>
        </p:txBody>
      </p:sp>
      <p:sp>
        <p:nvSpPr>
          <p:cNvPr id="3" name="Titel 2"/>
          <p:cNvSpPr>
            <a:spLocks noGrp="1"/>
          </p:cNvSpPr>
          <p:nvPr>
            <p:ph type="title"/>
          </p:nvPr>
        </p:nvSpPr>
        <p:spPr/>
        <p:txBody>
          <a:bodyPr/>
          <a:lstStyle/>
          <a:p>
            <a:r>
              <a:rPr lang="de-DE" dirty="0" smtClean="0"/>
              <a:t>Vielen Dank.</a:t>
            </a:r>
            <a:endParaRPr lang="de-DE" dirty="0"/>
          </a:p>
        </p:txBody>
      </p:sp>
    </p:spTree>
    <p:extLst>
      <p:ext uri="{BB962C8B-B14F-4D97-AF65-F5344CB8AC3E}">
        <p14:creationId xmlns:p14="http://schemas.microsoft.com/office/powerpoint/2010/main" val="2668953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rotWithShape="1">
          <a:blip r:embed="rId2"/>
          <a:srcRect t="-1" b="32869"/>
          <a:stretch/>
        </p:blipFill>
        <p:spPr>
          <a:xfrm>
            <a:off x="647699" y="1298132"/>
            <a:ext cx="4995130" cy="4653489"/>
          </a:xfrm>
          <a:prstGeom prst="rect">
            <a:avLst/>
          </a:prstGeom>
        </p:spPr>
      </p:pic>
      <p:sp>
        <p:nvSpPr>
          <p:cNvPr id="2" name="Titel 1"/>
          <p:cNvSpPr>
            <a:spLocks noGrp="1"/>
          </p:cNvSpPr>
          <p:nvPr>
            <p:ph type="title"/>
          </p:nvPr>
        </p:nvSpPr>
        <p:spPr/>
        <p:txBody>
          <a:bodyPr/>
          <a:lstStyle/>
          <a:p>
            <a:r>
              <a:rPr lang="de-DE" dirty="0" smtClean="0"/>
              <a:t>Hinweis zum Einfügen neuer Folien </a:t>
            </a:r>
            <a:endParaRPr lang="de-DE" dirty="0"/>
          </a:p>
        </p:txBody>
      </p:sp>
      <p:sp>
        <p:nvSpPr>
          <p:cNvPr id="4" name="Fußzeilenplatzhalter 3"/>
          <p:cNvSpPr>
            <a:spLocks noGrp="1"/>
          </p:cNvSpPr>
          <p:nvPr>
            <p:ph type="ftr" sz="quarter" idx="11"/>
          </p:nvPr>
        </p:nvSpPr>
        <p:spPr/>
        <p:txBody>
          <a:bodyPr/>
          <a:lstStyle/>
          <a:p>
            <a:r>
              <a:rPr lang="de-DE" dirty="0" smtClean="0"/>
              <a:t>Ort und Datum &lt; Titel der Präsentation (Eingabe über "Einfügen &gt; Kopf- und Fußzeile")</a:t>
            </a:r>
            <a:endParaRPr lang="de-DE" dirty="0"/>
          </a:p>
        </p:txBody>
      </p:sp>
      <p:sp>
        <p:nvSpPr>
          <p:cNvPr id="5" name="Foliennummernplatzhalter 4"/>
          <p:cNvSpPr>
            <a:spLocks noGrp="1"/>
          </p:cNvSpPr>
          <p:nvPr>
            <p:ph type="sldNum" sz="quarter" idx="12"/>
          </p:nvPr>
        </p:nvSpPr>
        <p:spPr/>
        <p:txBody>
          <a:bodyPr/>
          <a:lstStyle/>
          <a:p>
            <a:r>
              <a:rPr lang="de-DE" smtClean="0"/>
              <a:t>Seite </a:t>
            </a:r>
            <a:fld id="{073DE812-22F6-49E4-B754-747D11D93214}" type="slidenum">
              <a:rPr lang="de-DE" smtClean="0"/>
              <a:pPr/>
              <a:t>2</a:t>
            </a:fld>
            <a:endParaRPr lang="de-DE"/>
          </a:p>
        </p:txBody>
      </p:sp>
      <p:sp>
        <p:nvSpPr>
          <p:cNvPr id="8" name="Ellipse 7"/>
          <p:cNvSpPr/>
          <p:nvPr/>
        </p:nvSpPr>
        <p:spPr>
          <a:xfrm>
            <a:off x="1371600" y="1533135"/>
            <a:ext cx="1847113" cy="138618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smtClean="0">
              <a:ln>
                <a:solidFill>
                  <a:srgbClr val="C00000"/>
                </a:solidFill>
              </a:ln>
              <a:noFill/>
            </a:endParaRPr>
          </a:p>
        </p:txBody>
      </p:sp>
      <p:sp>
        <p:nvSpPr>
          <p:cNvPr id="9" name="Textfeld 8"/>
          <p:cNvSpPr txBox="1"/>
          <p:nvPr/>
        </p:nvSpPr>
        <p:spPr>
          <a:xfrm>
            <a:off x="6573352" y="1747859"/>
            <a:ext cx="4969360" cy="1938992"/>
          </a:xfrm>
          <a:prstGeom prst="rect">
            <a:avLst/>
          </a:prstGeom>
          <a:noFill/>
        </p:spPr>
        <p:txBody>
          <a:bodyPr wrap="square" rtlCol="0">
            <a:spAutoFit/>
          </a:bodyPr>
          <a:lstStyle/>
          <a:p>
            <a:r>
              <a:rPr lang="de-DE" sz="2000" dirty="0"/>
              <a:t>Es stehen unterschiedliche Folienvorlagen in der Master PPT zur </a:t>
            </a:r>
            <a:r>
              <a:rPr lang="de-DE" sz="2000" dirty="0" smtClean="0"/>
              <a:t>Verfügung. Bitte </a:t>
            </a:r>
            <a:r>
              <a:rPr lang="de-DE" sz="2000" dirty="0"/>
              <a:t>nutzen Sie hierfür die </a:t>
            </a:r>
            <a:r>
              <a:rPr lang="de-DE" sz="2000" dirty="0" smtClean="0"/>
              <a:t>Funktion:</a:t>
            </a:r>
          </a:p>
          <a:p>
            <a:endParaRPr lang="de-DE" sz="2000" dirty="0"/>
          </a:p>
          <a:p>
            <a:r>
              <a:rPr lang="de-DE" sz="2000" b="1" dirty="0"/>
              <a:t>Start &gt; Neue Folie &gt; … fügen Sie hier die </a:t>
            </a:r>
            <a:r>
              <a:rPr lang="de-DE" sz="2000" b="1" dirty="0" smtClean="0"/>
              <a:t>gewünschte </a:t>
            </a:r>
            <a:r>
              <a:rPr lang="de-DE" sz="2000" b="1" dirty="0"/>
              <a:t>Folie ein. </a:t>
            </a:r>
            <a:endParaRPr lang="de-DE" sz="1400" dirty="0" smtClean="0"/>
          </a:p>
        </p:txBody>
      </p:sp>
    </p:spTree>
    <p:extLst>
      <p:ext uri="{BB962C8B-B14F-4D97-AF65-F5344CB8AC3E}">
        <p14:creationId xmlns:p14="http://schemas.microsoft.com/office/powerpoint/2010/main" val="1980892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B2165D-6B7A-44A4-824D-EF50FFA71C53}"/>
              </a:ext>
            </a:extLst>
          </p:cNvPr>
          <p:cNvSpPr>
            <a:spLocks noGrp="1"/>
          </p:cNvSpPr>
          <p:nvPr>
            <p:ph type="title"/>
          </p:nvPr>
        </p:nvSpPr>
        <p:spPr>
          <a:xfrm>
            <a:off x="647700" y="667858"/>
            <a:ext cx="10836544" cy="775993"/>
          </a:xfrm>
        </p:spPr>
        <p:txBody>
          <a:bodyPr/>
          <a:lstStyle/>
          <a:p>
            <a:r>
              <a:rPr lang="de-DE" dirty="0"/>
              <a:t>Icon </a:t>
            </a:r>
            <a:r>
              <a:rPr lang="de-DE" dirty="0" smtClean="0"/>
              <a:t>Datenbank</a:t>
            </a:r>
            <a:br>
              <a:rPr lang="de-DE" dirty="0" smtClean="0"/>
            </a:br>
            <a:r>
              <a:rPr lang="de-DE" sz="2000" b="0" dirty="0"/>
              <a:t>(Weitere </a:t>
            </a:r>
            <a:r>
              <a:rPr lang="de-DE" sz="2000" b="0" dirty="0" smtClean="0"/>
              <a:t>Icons </a:t>
            </a:r>
            <a:r>
              <a:rPr lang="de-DE" sz="2000" b="0" dirty="0"/>
              <a:t>dieser Art finden Sie </a:t>
            </a:r>
            <a:r>
              <a:rPr lang="de-DE" sz="2000" b="0" dirty="0">
                <a:solidFill>
                  <a:srgbClr val="FF0000"/>
                </a:solidFill>
                <a:hlinkClick r:id="rId2" action="ppaction://hlinkfile"/>
              </a:rPr>
              <a:t>hier.</a:t>
            </a:r>
            <a:r>
              <a:rPr lang="de-DE" sz="2000" b="0" dirty="0"/>
              <a:t>)</a:t>
            </a:r>
          </a:p>
        </p:txBody>
      </p:sp>
      <p:sp>
        <p:nvSpPr>
          <p:cNvPr id="3" name="Fußzeilenplatzhalter 2">
            <a:extLst>
              <a:ext uri="{FF2B5EF4-FFF2-40B4-BE49-F238E27FC236}">
                <a16:creationId xmlns:a16="http://schemas.microsoft.com/office/drawing/2014/main" id="{C86E415E-6F3C-4939-9A1D-44C40F04CFB9}"/>
              </a:ext>
            </a:extLst>
          </p:cNvPr>
          <p:cNvSpPr>
            <a:spLocks noGrp="1"/>
          </p:cNvSpPr>
          <p:nvPr>
            <p:ph type="ftr" sz="quarter" idx="11"/>
          </p:nvPr>
        </p:nvSpPr>
        <p:spPr/>
        <p:txBody>
          <a:bodyPr/>
          <a:lstStyle/>
          <a:p>
            <a:r>
              <a:rPr lang="de-DE"/>
              <a:t>Ort und Datum &lt; Titel der Präsentation (Eingabe über "Einfügen &gt; Kopf- und Fußzeile")</a:t>
            </a:r>
          </a:p>
        </p:txBody>
      </p:sp>
      <p:sp>
        <p:nvSpPr>
          <p:cNvPr id="4" name="Foliennummernplatzhalter 3">
            <a:extLst>
              <a:ext uri="{FF2B5EF4-FFF2-40B4-BE49-F238E27FC236}">
                <a16:creationId xmlns:a16="http://schemas.microsoft.com/office/drawing/2014/main" id="{06EDA359-E1E0-4FAD-8B8D-CCB308E7B11D}"/>
              </a:ext>
            </a:extLst>
          </p:cNvPr>
          <p:cNvSpPr>
            <a:spLocks noGrp="1"/>
          </p:cNvSpPr>
          <p:nvPr>
            <p:ph type="sldNum" sz="quarter" idx="12"/>
          </p:nvPr>
        </p:nvSpPr>
        <p:spPr/>
        <p:txBody>
          <a:bodyPr/>
          <a:lstStyle/>
          <a:p>
            <a:r>
              <a:rPr lang="de-DE"/>
              <a:t>Seite </a:t>
            </a:r>
            <a:fld id="{073DE812-22F6-49E4-B754-747D11D93214}" type="slidenum">
              <a:rPr lang="de-DE" smtClean="0"/>
              <a:pPr/>
              <a:t>3</a:t>
            </a:fld>
            <a:endParaRPr lang="de-DE"/>
          </a:p>
        </p:txBody>
      </p:sp>
      <p:sp>
        <p:nvSpPr>
          <p:cNvPr id="105" name="Rechteck 104">
            <a:extLst>
              <a:ext uri="{FF2B5EF4-FFF2-40B4-BE49-F238E27FC236}">
                <a16:creationId xmlns:a16="http://schemas.microsoft.com/office/drawing/2014/main" id="{361553EE-242C-8749-A980-77EDACBFE985}"/>
              </a:ext>
            </a:extLst>
          </p:cNvPr>
          <p:cNvSpPr/>
          <p:nvPr/>
        </p:nvSpPr>
        <p:spPr>
          <a:xfrm>
            <a:off x="4712603" y="2438400"/>
            <a:ext cx="3797343" cy="31394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Freihandform: Form 10">
            <a:extLst>
              <a:ext uri="{FF2B5EF4-FFF2-40B4-BE49-F238E27FC236}">
                <a16:creationId xmlns:a16="http://schemas.microsoft.com/office/drawing/2014/main" id="{3133A594-7CC8-1D4B-9CEA-593338F09B92}"/>
              </a:ext>
            </a:extLst>
          </p:cNvPr>
          <p:cNvSpPr>
            <a:spLocks noChangeAspect="1"/>
          </p:cNvSpPr>
          <p:nvPr/>
        </p:nvSpPr>
        <p:spPr>
          <a:xfrm>
            <a:off x="1729544" y="3178524"/>
            <a:ext cx="282304" cy="285644"/>
          </a:xfrm>
          <a:custGeom>
            <a:avLst/>
            <a:gdLst>
              <a:gd name="connsiteX0" fmla="*/ 97669 w 465832"/>
              <a:gd name="connsiteY0" fmla="*/ 57548 h 471343"/>
              <a:gd name="connsiteX1" fmla="*/ 25379 w 465832"/>
              <a:gd name="connsiteY1" fmla="*/ 130867 h 471343"/>
              <a:gd name="connsiteX2" fmla="*/ 50287 w 465832"/>
              <a:gd name="connsiteY2" fmla="*/ 252692 h 471343"/>
              <a:gd name="connsiteX3" fmla="*/ 118175 w 465832"/>
              <a:gd name="connsiteY3" fmla="*/ 353355 h 471343"/>
              <a:gd name="connsiteX4" fmla="*/ 218838 w 465832"/>
              <a:gd name="connsiteY4" fmla="*/ 421243 h 471343"/>
              <a:gd name="connsiteX5" fmla="*/ 340663 w 465832"/>
              <a:gd name="connsiteY5" fmla="*/ 446151 h 471343"/>
              <a:gd name="connsiteX6" fmla="*/ 414264 w 465832"/>
              <a:gd name="connsiteY6" fmla="*/ 373862 h 471343"/>
              <a:gd name="connsiteX7" fmla="*/ 342536 w 465832"/>
              <a:gd name="connsiteY7" fmla="*/ 302696 h 471343"/>
              <a:gd name="connsiteX8" fmla="*/ 312290 w 465832"/>
              <a:gd name="connsiteY8" fmla="*/ 300074 h 471343"/>
              <a:gd name="connsiteX9" fmla="*/ 305267 w 465832"/>
              <a:gd name="connsiteY9" fmla="*/ 303632 h 471343"/>
              <a:gd name="connsiteX10" fmla="*/ 269029 w 465832"/>
              <a:gd name="connsiteY10" fmla="*/ 378263 h 471343"/>
              <a:gd name="connsiteX11" fmla="*/ 267999 w 465832"/>
              <a:gd name="connsiteY11" fmla="*/ 380229 h 471343"/>
              <a:gd name="connsiteX12" fmla="*/ 262568 w 465832"/>
              <a:gd name="connsiteY12" fmla="*/ 381728 h 471343"/>
              <a:gd name="connsiteX13" fmla="*/ 247398 w 465832"/>
              <a:gd name="connsiteY13" fmla="*/ 374330 h 471343"/>
              <a:gd name="connsiteX14" fmla="*/ 245244 w 465832"/>
              <a:gd name="connsiteY14" fmla="*/ 369086 h 471343"/>
              <a:gd name="connsiteX15" fmla="*/ 246181 w 465832"/>
              <a:gd name="connsiteY15" fmla="*/ 367120 h 471343"/>
              <a:gd name="connsiteX16" fmla="*/ 279985 w 465832"/>
              <a:gd name="connsiteY16" fmla="*/ 297452 h 471343"/>
              <a:gd name="connsiteX17" fmla="*/ 276988 w 465832"/>
              <a:gd name="connsiteY17" fmla="*/ 289774 h 471343"/>
              <a:gd name="connsiteX18" fmla="*/ 228483 w 465832"/>
              <a:gd name="connsiteY18" fmla="*/ 259809 h 471343"/>
              <a:gd name="connsiteX19" fmla="*/ 220804 w 465832"/>
              <a:gd name="connsiteY19" fmla="*/ 260090 h 471343"/>
              <a:gd name="connsiteX20" fmla="*/ 161624 w 465832"/>
              <a:gd name="connsiteY20" fmla="*/ 319270 h 471343"/>
              <a:gd name="connsiteX21" fmla="*/ 160032 w 465832"/>
              <a:gd name="connsiteY21" fmla="*/ 320768 h 471343"/>
              <a:gd name="connsiteX22" fmla="*/ 154414 w 465832"/>
              <a:gd name="connsiteY22" fmla="*/ 320487 h 471343"/>
              <a:gd name="connsiteX23" fmla="*/ 142522 w 465832"/>
              <a:gd name="connsiteY23" fmla="*/ 308595 h 471343"/>
              <a:gd name="connsiteX24" fmla="*/ 142241 w 465832"/>
              <a:gd name="connsiteY24" fmla="*/ 302977 h 471343"/>
              <a:gd name="connsiteX25" fmla="*/ 143739 w 465832"/>
              <a:gd name="connsiteY25" fmla="*/ 301385 h 471343"/>
              <a:gd name="connsiteX26" fmla="*/ 203200 w 465832"/>
              <a:gd name="connsiteY26" fmla="*/ 241924 h 471343"/>
              <a:gd name="connsiteX27" fmla="*/ 203762 w 465832"/>
              <a:gd name="connsiteY27" fmla="*/ 233309 h 471343"/>
              <a:gd name="connsiteX28" fmla="*/ 178198 w 465832"/>
              <a:gd name="connsiteY28" fmla="*/ 185085 h 471343"/>
              <a:gd name="connsiteX29" fmla="*/ 170145 w 465832"/>
              <a:gd name="connsiteY29" fmla="*/ 181994 h 471343"/>
              <a:gd name="connsiteX30" fmla="*/ 99354 w 465832"/>
              <a:gd name="connsiteY30" fmla="*/ 222072 h 471343"/>
              <a:gd name="connsiteX31" fmla="*/ 97388 w 465832"/>
              <a:gd name="connsiteY31" fmla="*/ 223102 h 471343"/>
              <a:gd name="connsiteX32" fmla="*/ 92050 w 465832"/>
              <a:gd name="connsiteY32" fmla="*/ 221323 h 471343"/>
              <a:gd name="connsiteX33" fmla="*/ 83716 w 465832"/>
              <a:gd name="connsiteY33" fmla="*/ 206622 h 471343"/>
              <a:gd name="connsiteX34" fmla="*/ 84933 w 465832"/>
              <a:gd name="connsiteY34" fmla="*/ 201097 h 471343"/>
              <a:gd name="connsiteX35" fmla="*/ 86806 w 465832"/>
              <a:gd name="connsiteY35" fmla="*/ 199973 h 471343"/>
              <a:gd name="connsiteX36" fmla="*/ 166119 w 465832"/>
              <a:gd name="connsiteY36" fmla="*/ 155120 h 471343"/>
              <a:gd name="connsiteX37" fmla="*/ 169864 w 465832"/>
              <a:gd name="connsiteY37" fmla="*/ 147816 h 471343"/>
              <a:gd name="connsiteX38" fmla="*/ 168835 w 465832"/>
              <a:gd name="connsiteY38" fmla="*/ 129275 h 471343"/>
              <a:gd name="connsiteX39" fmla="*/ 97669 w 465832"/>
              <a:gd name="connsiteY39" fmla="*/ 57548 h 471343"/>
              <a:gd name="connsiteX40" fmla="*/ 298713 w 465832"/>
              <a:gd name="connsiteY40" fmla="*/ 42659 h 471343"/>
              <a:gd name="connsiteX41" fmla="*/ 309576 w 465832"/>
              <a:gd name="connsiteY41" fmla="*/ 55581 h 471343"/>
              <a:gd name="connsiteX42" fmla="*/ 310793 w 465832"/>
              <a:gd name="connsiteY42" fmla="*/ 60357 h 471343"/>
              <a:gd name="connsiteX43" fmla="*/ 310606 w 465832"/>
              <a:gd name="connsiteY43" fmla="*/ 60544 h 471343"/>
              <a:gd name="connsiteX44" fmla="*/ 310325 w 465832"/>
              <a:gd name="connsiteY44" fmla="*/ 60918 h 471343"/>
              <a:gd name="connsiteX45" fmla="*/ 309950 w 465832"/>
              <a:gd name="connsiteY45" fmla="*/ 61480 h 471343"/>
              <a:gd name="connsiteX46" fmla="*/ 308452 w 465832"/>
              <a:gd name="connsiteY46" fmla="*/ 63634 h 471343"/>
              <a:gd name="connsiteX47" fmla="*/ 306205 w 465832"/>
              <a:gd name="connsiteY47" fmla="*/ 68222 h 471343"/>
              <a:gd name="connsiteX48" fmla="*/ 305081 w 465832"/>
              <a:gd name="connsiteY48" fmla="*/ 77773 h 471343"/>
              <a:gd name="connsiteX49" fmla="*/ 308452 w 465832"/>
              <a:gd name="connsiteY49" fmla="*/ 87887 h 471343"/>
              <a:gd name="connsiteX50" fmla="*/ 309950 w 465832"/>
              <a:gd name="connsiteY50" fmla="*/ 90415 h 471343"/>
              <a:gd name="connsiteX51" fmla="*/ 311729 w 465832"/>
              <a:gd name="connsiteY51" fmla="*/ 92943 h 471343"/>
              <a:gd name="connsiteX52" fmla="*/ 313883 w 465832"/>
              <a:gd name="connsiteY52" fmla="*/ 95846 h 471343"/>
              <a:gd name="connsiteX53" fmla="*/ 316692 w 465832"/>
              <a:gd name="connsiteY53" fmla="*/ 99872 h 471343"/>
              <a:gd name="connsiteX54" fmla="*/ 323996 w 465832"/>
              <a:gd name="connsiteY54" fmla="*/ 119162 h 471343"/>
              <a:gd name="connsiteX55" fmla="*/ 322404 w 465832"/>
              <a:gd name="connsiteY55" fmla="*/ 139950 h 471343"/>
              <a:gd name="connsiteX56" fmla="*/ 318846 w 465832"/>
              <a:gd name="connsiteY56" fmla="*/ 149127 h 471343"/>
              <a:gd name="connsiteX57" fmla="*/ 314070 w 465832"/>
              <a:gd name="connsiteY57" fmla="*/ 157367 h 471343"/>
              <a:gd name="connsiteX58" fmla="*/ 308546 w 465832"/>
              <a:gd name="connsiteY58" fmla="*/ 164671 h 471343"/>
              <a:gd name="connsiteX59" fmla="*/ 305455 w 465832"/>
              <a:gd name="connsiteY59" fmla="*/ 168042 h 471343"/>
              <a:gd name="connsiteX60" fmla="*/ 304706 w 465832"/>
              <a:gd name="connsiteY60" fmla="*/ 168885 h 471343"/>
              <a:gd name="connsiteX61" fmla="*/ 304145 w 465832"/>
              <a:gd name="connsiteY61" fmla="*/ 169447 h 471343"/>
              <a:gd name="connsiteX62" fmla="*/ 303770 w 465832"/>
              <a:gd name="connsiteY62" fmla="*/ 169821 h 471343"/>
              <a:gd name="connsiteX63" fmla="*/ 297122 w 465832"/>
              <a:gd name="connsiteY63" fmla="*/ 170196 h 471343"/>
              <a:gd name="connsiteX64" fmla="*/ 286447 w 465832"/>
              <a:gd name="connsiteY64" fmla="*/ 157086 h 471343"/>
              <a:gd name="connsiteX65" fmla="*/ 285978 w 465832"/>
              <a:gd name="connsiteY65" fmla="*/ 151749 h 471343"/>
              <a:gd name="connsiteX66" fmla="*/ 287102 w 465832"/>
              <a:gd name="connsiteY66" fmla="*/ 150531 h 471343"/>
              <a:gd name="connsiteX67" fmla="*/ 289256 w 465832"/>
              <a:gd name="connsiteY67" fmla="*/ 148190 h 471343"/>
              <a:gd name="connsiteX68" fmla="*/ 293095 w 465832"/>
              <a:gd name="connsiteY68" fmla="*/ 143134 h 471343"/>
              <a:gd name="connsiteX69" fmla="*/ 296091 w 465832"/>
              <a:gd name="connsiteY69" fmla="*/ 137890 h 471343"/>
              <a:gd name="connsiteX70" fmla="*/ 298151 w 465832"/>
              <a:gd name="connsiteY70" fmla="*/ 132646 h 471343"/>
              <a:gd name="connsiteX71" fmla="*/ 298994 w 465832"/>
              <a:gd name="connsiteY71" fmla="*/ 122720 h 471343"/>
              <a:gd name="connsiteX72" fmla="*/ 295342 w 465832"/>
              <a:gd name="connsiteY72" fmla="*/ 113263 h 471343"/>
              <a:gd name="connsiteX73" fmla="*/ 293750 w 465832"/>
              <a:gd name="connsiteY73" fmla="*/ 110922 h 471343"/>
              <a:gd name="connsiteX74" fmla="*/ 293376 w 465832"/>
              <a:gd name="connsiteY74" fmla="*/ 110360 h 471343"/>
              <a:gd name="connsiteX75" fmla="*/ 292721 w 465832"/>
              <a:gd name="connsiteY75" fmla="*/ 109517 h 471343"/>
              <a:gd name="connsiteX76" fmla="*/ 291316 w 465832"/>
              <a:gd name="connsiteY76" fmla="*/ 107645 h 471343"/>
              <a:gd name="connsiteX77" fmla="*/ 288694 w 465832"/>
              <a:gd name="connsiteY77" fmla="*/ 103805 h 471343"/>
              <a:gd name="connsiteX78" fmla="*/ 286259 w 465832"/>
              <a:gd name="connsiteY78" fmla="*/ 99685 h 471343"/>
              <a:gd name="connsiteX79" fmla="*/ 279985 w 465832"/>
              <a:gd name="connsiteY79" fmla="*/ 80583 h 471343"/>
              <a:gd name="connsiteX80" fmla="*/ 282420 w 465832"/>
              <a:gd name="connsiteY80" fmla="*/ 59514 h 471343"/>
              <a:gd name="connsiteX81" fmla="*/ 287008 w 465832"/>
              <a:gd name="connsiteY81" fmla="*/ 50150 h 471343"/>
              <a:gd name="connsiteX82" fmla="*/ 289911 w 465832"/>
              <a:gd name="connsiteY82" fmla="*/ 45936 h 471343"/>
              <a:gd name="connsiteX83" fmla="*/ 290660 w 465832"/>
              <a:gd name="connsiteY83" fmla="*/ 44906 h 471343"/>
              <a:gd name="connsiteX84" fmla="*/ 291222 w 465832"/>
              <a:gd name="connsiteY84" fmla="*/ 44251 h 471343"/>
              <a:gd name="connsiteX85" fmla="*/ 291597 w 465832"/>
              <a:gd name="connsiteY85" fmla="*/ 43876 h 471343"/>
              <a:gd name="connsiteX86" fmla="*/ 298713 w 465832"/>
              <a:gd name="connsiteY86" fmla="*/ 42659 h 471343"/>
              <a:gd name="connsiteX87" fmla="*/ 95889 w 465832"/>
              <a:gd name="connsiteY87" fmla="*/ 32171 h 471343"/>
              <a:gd name="connsiteX88" fmla="*/ 194023 w 465832"/>
              <a:gd name="connsiteY88" fmla="*/ 129182 h 471343"/>
              <a:gd name="connsiteX89" fmla="*/ 342161 w 465832"/>
              <a:gd name="connsiteY89" fmla="*/ 277320 h 471343"/>
              <a:gd name="connsiteX90" fmla="*/ 439172 w 465832"/>
              <a:gd name="connsiteY90" fmla="*/ 375454 h 471343"/>
              <a:gd name="connsiteX91" fmla="*/ 339820 w 465832"/>
              <a:gd name="connsiteY91" fmla="*/ 471341 h 471343"/>
              <a:gd name="connsiteX92" fmla="*/ 208912 w 465832"/>
              <a:gd name="connsiteY92" fmla="*/ 444466 h 471343"/>
              <a:gd name="connsiteX93" fmla="*/ 100197 w 465832"/>
              <a:gd name="connsiteY93" fmla="*/ 371146 h 471343"/>
              <a:gd name="connsiteX94" fmla="*/ 26877 w 465832"/>
              <a:gd name="connsiteY94" fmla="*/ 262431 h 471343"/>
              <a:gd name="connsiteX95" fmla="*/ 2 w 465832"/>
              <a:gd name="connsiteY95" fmla="*/ 131523 h 471343"/>
              <a:gd name="connsiteX96" fmla="*/ 95889 w 465832"/>
              <a:gd name="connsiteY96" fmla="*/ 32171 h 471343"/>
              <a:gd name="connsiteX97" fmla="*/ 450316 w 465832"/>
              <a:gd name="connsiteY97" fmla="*/ 13724 h 471343"/>
              <a:gd name="connsiteX98" fmla="*/ 459305 w 465832"/>
              <a:gd name="connsiteY98" fmla="*/ 27957 h 471343"/>
              <a:gd name="connsiteX99" fmla="*/ 459867 w 465832"/>
              <a:gd name="connsiteY99" fmla="*/ 32920 h 471343"/>
              <a:gd name="connsiteX100" fmla="*/ 459680 w 465832"/>
              <a:gd name="connsiteY100" fmla="*/ 33108 h 471343"/>
              <a:gd name="connsiteX101" fmla="*/ 459305 w 465832"/>
              <a:gd name="connsiteY101" fmla="*/ 33388 h 471343"/>
              <a:gd name="connsiteX102" fmla="*/ 458837 w 465832"/>
              <a:gd name="connsiteY102" fmla="*/ 33857 h 471343"/>
              <a:gd name="connsiteX103" fmla="*/ 457058 w 465832"/>
              <a:gd name="connsiteY103" fmla="*/ 35729 h 471343"/>
              <a:gd name="connsiteX104" fmla="*/ 454249 w 465832"/>
              <a:gd name="connsiteY104" fmla="*/ 39850 h 471343"/>
              <a:gd name="connsiteX105" fmla="*/ 451720 w 465832"/>
              <a:gd name="connsiteY105" fmla="*/ 48839 h 471343"/>
              <a:gd name="connsiteX106" fmla="*/ 452001 w 465832"/>
              <a:gd name="connsiteY106" fmla="*/ 53708 h 471343"/>
              <a:gd name="connsiteX107" fmla="*/ 453312 w 465832"/>
              <a:gd name="connsiteY107" fmla="*/ 58858 h 471343"/>
              <a:gd name="connsiteX108" fmla="*/ 455560 w 465832"/>
              <a:gd name="connsiteY108" fmla="*/ 64196 h 471343"/>
              <a:gd name="connsiteX109" fmla="*/ 456964 w 465832"/>
              <a:gd name="connsiteY109" fmla="*/ 66911 h 471343"/>
              <a:gd name="connsiteX110" fmla="*/ 459024 w 465832"/>
              <a:gd name="connsiteY110" fmla="*/ 70751 h 471343"/>
              <a:gd name="connsiteX111" fmla="*/ 465111 w 465832"/>
              <a:gd name="connsiteY111" fmla="*/ 88729 h 471343"/>
              <a:gd name="connsiteX112" fmla="*/ 464549 w 465832"/>
              <a:gd name="connsiteY112" fmla="*/ 108206 h 471343"/>
              <a:gd name="connsiteX113" fmla="*/ 457339 w 465832"/>
              <a:gd name="connsiteY113" fmla="*/ 125904 h 471343"/>
              <a:gd name="connsiteX114" fmla="*/ 452001 w 465832"/>
              <a:gd name="connsiteY114" fmla="*/ 133489 h 471343"/>
              <a:gd name="connsiteX115" fmla="*/ 449005 w 465832"/>
              <a:gd name="connsiteY115" fmla="*/ 136954 h 471343"/>
              <a:gd name="connsiteX116" fmla="*/ 447600 w 465832"/>
              <a:gd name="connsiteY116" fmla="*/ 138358 h 471343"/>
              <a:gd name="connsiteX117" fmla="*/ 447226 w 465832"/>
              <a:gd name="connsiteY117" fmla="*/ 138733 h 471343"/>
              <a:gd name="connsiteX118" fmla="*/ 440390 w 465832"/>
              <a:gd name="connsiteY118" fmla="*/ 139295 h 471343"/>
              <a:gd name="connsiteX119" fmla="*/ 430090 w 465832"/>
              <a:gd name="connsiteY119" fmla="*/ 125998 h 471343"/>
              <a:gd name="connsiteX120" fmla="*/ 429434 w 465832"/>
              <a:gd name="connsiteY120" fmla="*/ 120848 h 471343"/>
              <a:gd name="connsiteX121" fmla="*/ 429622 w 465832"/>
              <a:gd name="connsiteY121" fmla="*/ 120660 h 471343"/>
              <a:gd name="connsiteX122" fmla="*/ 430464 w 465832"/>
              <a:gd name="connsiteY122" fmla="*/ 119818 h 471343"/>
              <a:gd name="connsiteX123" fmla="*/ 432337 w 465832"/>
              <a:gd name="connsiteY123" fmla="*/ 117570 h 471343"/>
              <a:gd name="connsiteX124" fmla="*/ 435708 w 465832"/>
              <a:gd name="connsiteY124" fmla="*/ 112888 h 471343"/>
              <a:gd name="connsiteX125" fmla="*/ 439828 w 465832"/>
              <a:gd name="connsiteY125" fmla="*/ 102869 h 471343"/>
              <a:gd name="connsiteX126" fmla="*/ 440109 w 465832"/>
              <a:gd name="connsiteY126" fmla="*/ 92662 h 471343"/>
              <a:gd name="connsiteX127" fmla="*/ 436551 w 465832"/>
              <a:gd name="connsiteY127" fmla="*/ 82268 h 471343"/>
              <a:gd name="connsiteX128" fmla="*/ 435053 w 465832"/>
              <a:gd name="connsiteY128" fmla="*/ 79459 h 471343"/>
              <a:gd name="connsiteX129" fmla="*/ 432899 w 465832"/>
              <a:gd name="connsiteY129" fmla="*/ 75526 h 471343"/>
              <a:gd name="connsiteX130" fmla="*/ 429341 w 465832"/>
              <a:gd name="connsiteY130" fmla="*/ 67005 h 471343"/>
              <a:gd name="connsiteX131" fmla="*/ 427000 w 465832"/>
              <a:gd name="connsiteY131" fmla="*/ 57641 h 471343"/>
              <a:gd name="connsiteX132" fmla="*/ 426438 w 465832"/>
              <a:gd name="connsiteY132" fmla="*/ 47528 h 471343"/>
              <a:gd name="connsiteX133" fmla="*/ 432056 w 465832"/>
              <a:gd name="connsiteY133" fmla="*/ 27770 h 471343"/>
              <a:gd name="connsiteX134" fmla="*/ 437768 w 465832"/>
              <a:gd name="connsiteY134" fmla="*/ 19436 h 471343"/>
              <a:gd name="connsiteX135" fmla="*/ 441139 w 465832"/>
              <a:gd name="connsiteY135" fmla="*/ 15784 h 471343"/>
              <a:gd name="connsiteX136" fmla="*/ 442076 w 465832"/>
              <a:gd name="connsiteY136" fmla="*/ 14941 h 471343"/>
              <a:gd name="connsiteX137" fmla="*/ 442731 w 465832"/>
              <a:gd name="connsiteY137" fmla="*/ 14380 h 471343"/>
              <a:gd name="connsiteX138" fmla="*/ 443106 w 465832"/>
              <a:gd name="connsiteY138" fmla="*/ 14005 h 471343"/>
              <a:gd name="connsiteX139" fmla="*/ 450316 w 465832"/>
              <a:gd name="connsiteY139" fmla="*/ 13724 h 471343"/>
              <a:gd name="connsiteX140" fmla="*/ 376808 w 465832"/>
              <a:gd name="connsiteY140" fmla="*/ 708 h 471343"/>
              <a:gd name="connsiteX141" fmla="*/ 389169 w 465832"/>
              <a:gd name="connsiteY141" fmla="*/ 12226 h 471343"/>
              <a:gd name="connsiteX142" fmla="*/ 390667 w 465832"/>
              <a:gd name="connsiteY142" fmla="*/ 17188 h 471343"/>
              <a:gd name="connsiteX143" fmla="*/ 390480 w 465832"/>
              <a:gd name="connsiteY143" fmla="*/ 17469 h 471343"/>
              <a:gd name="connsiteX144" fmla="*/ 390105 w 465832"/>
              <a:gd name="connsiteY144" fmla="*/ 18031 h 471343"/>
              <a:gd name="connsiteX145" fmla="*/ 389543 w 465832"/>
              <a:gd name="connsiteY145" fmla="*/ 18874 h 471343"/>
              <a:gd name="connsiteX146" fmla="*/ 387390 w 465832"/>
              <a:gd name="connsiteY146" fmla="*/ 22620 h 471343"/>
              <a:gd name="connsiteX147" fmla="*/ 383831 w 465832"/>
              <a:gd name="connsiteY147" fmla="*/ 30579 h 471343"/>
              <a:gd name="connsiteX148" fmla="*/ 380179 w 465832"/>
              <a:gd name="connsiteY148" fmla="*/ 47809 h 471343"/>
              <a:gd name="connsiteX149" fmla="*/ 380179 w 465832"/>
              <a:gd name="connsiteY149" fmla="*/ 56798 h 471343"/>
              <a:gd name="connsiteX150" fmla="*/ 381303 w 465832"/>
              <a:gd name="connsiteY150" fmla="*/ 65787 h 471343"/>
              <a:gd name="connsiteX151" fmla="*/ 383457 w 465832"/>
              <a:gd name="connsiteY151" fmla="*/ 74777 h 471343"/>
              <a:gd name="connsiteX152" fmla="*/ 384955 w 465832"/>
              <a:gd name="connsiteY152" fmla="*/ 79178 h 471343"/>
              <a:gd name="connsiteX153" fmla="*/ 386640 w 465832"/>
              <a:gd name="connsiteY153" fmla="*/ 83672 h 471343"/>
              <a:gd name="connsiteX154" fmla="*/ 393195 w 465832"/>
              <a:gd name="connsiteY154" fmla="*/ 106614 h 471343"/>
              <a:gd name="connsiteX155" fmla="*/ 394319 w 465832"/>
              <a:gd name="connsiteY155" fmla="*/ 130960 h 471343"/>
              <a:gd name="connsiteX156" fmla="*/ 388888 w 465832"/>
              <a:gd name="connsiteY156" fmla="*/ 155026 h 471343"/>
              <a:gd name="connsiteX157" fmla="*/ 383738 w 465832"/>
              <a:gd name="connsiteY157" fmla="*/ 166263 h 471343"/>
              <a:gd name="connsiteX158" fmla="*/ 380460 w 465832"/>
              <a:gd name="connsiteY158" fmla="*/ 171694 h 471343"/>
              <a:gd name="connsiteX159" fmla="*/ 379617 w 465832"/>
              <a:gd name="connsiteY159" fmla="*/ 173005 h 471343"/>
              <a:gd name="connsiteX160" fmla="*/ 378962 w 465832"/>
              <a:gd name="connsiteY160" fmla="*/ 173941 h 471343"/>
              <a:gd name="connsiteX161" fmla="*/ 378681 w 465832"/>
              <a:gd name="connsiteY161" fmla="*/ 174316 h 471343"/>
              <a:gd name="connsiteX162" fmla="*/ 372033 w 465832"/>
              <a:gd name="connsiteY162" fmla="*/ 176001 h 471343"/>
              <a:gd name="connsiteX163" fmla="*/ 359672 w 465832"/>
              <a:gd name="connsiteY163" fmla="*/ 164577 h 471343"/>
              <a:gd name="connsiteX164" fmla="*/ 358174 w 465832"/>
              <a:gd name="connsiteY164" fmla="*/ 159614 h 471343"/>
              <a:gd name="connsiteX165" fmla="*/ 358361 w 465832"/>
              <a:gd name="connsiteY165" fmla="*/ 159333 h 471343"/>
              <a:gd name="connsiteX166" fmla="*/ 358736 w 465832"/>
              <a:gd name="connsiteY166" fmla="*/ 158771 h 471343"/>
              <a:gd name="connsiteX167" fmla="*/ 359298 w 465832"/>
              <a:gd name="connsiteY167" fmla="*/ 157929 h 471343"/>
              <a:gd name="connsiteX168" fmla="*/ 361545 w 465832"/>
              <a:gd name="connsiteY168" fmla="*/ 154183 h 471343"/>
              <a:gd name="connsiteX169" fmla="*/ 365197 w 465832"/>
              <a:gd name="connsiteY169" fmla="*/ 146130 h 471343"/>
              <a:gd name="connsiteX170" fmla="*/ 369130 w 465832"/>
              <a:gd name="connsiteY170" fmla="*/ 128807 h 471343"/>
              <a:gd name="connsiteX171" fmla="*/ 363043 w 465832"/>
              <a:gd name="connsiteY171" fmla="*/ 93036 h 471343"/>
              <a:gd name="connsiteX172" fmla="*/ 354803 w 465832"/>
              <a:gd name="connsiteY172" fmla="*/ 45936 h 471343"/>
              <a:gd name="connsiteX173" fmla="*/ 359953 w 465832"/>
              <a:gd name="connsiteY173" fmla="*/ 21777 h 471343"/>
              <a:gd name="connsiteX174" fmla="*/ 365103 w 465832"/>
              <a:gd name="connsiteY174" fmla="*/ 10446 h 471343"/>
              <a:gd name="connsiteX175" fmla="*/ 368287 w 465832"/>
              <a:gd name="connsiteY175" fmla="*/ 5015 h 471343"/>
              <a:gd name="connsiteX176" fmla="*/ 369130 w 465832"/>
              <a:gd name="connsiteY176" fmla="*/ 3704 h 471343"/>
              <a:gd name="connsiteX177" fmla="*/ 369785 w 465832"/>
              <a:gd name="connsiteY177" fmla="*/ 2768 h 471343"/>
              <a:gd name="connsiteX178" fmla="*/ 370066 w 465832"/>
              <a:gd name="connsiteY178" fmla="*/ 2393 h 471343"/>
              <a:gd name="connsiteX179" fmla="*/ 376808 w 465832"/>
              <a:gd name="connsiteY179" fmla="*/ 708 h 47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465832" h="471343">
                <a:moveTo>
                  <a:pt x="97669" y="57548"/>
                </a:moveTo>
                <a:cubicBezTo>
                  <a:pt x="57591" y="57267"/>
                  <a:pt x="25191" y="90790"/>
                  <a:pt x="25379" y="130867"/>
                </a:cubicBezTo>
                <a:cubicBezTo>
                  <a:pt x="25566" y="173099"/>
                  <a:pt x="33900" y="214019"/>
                  <a:pt x="50287" y="252692"/>
                </a:cubicBezTo>
                <a:cubicBezTo>
                  <a:pt x="66299" y="290429"/>
                  <a:pt x="89054" y="324233"/>
                  <a:pt x="118175" y="353355"/>
                </a:cubicBezTo>
                <a:cubicBezTo>
                  <a:pt x="147204" y="382477"/>
                  <a:pt x="181101" y="405325"/>
                  <a:pt x="218838" y="421243"/>
                </a:cubicBezTo>
                <a:cubicBezTo>
                  <a:pt x="257511" y="437537"/>
                  <a:pt x="298432" y="445964"/>
                  <a:pt x="340663" y="446151"/>
                </a:cubicBezTo>
                <a:cubicBezTo>
                  <a:pt x="380741" y="446339"/>
                  <a:pt x="414170" y="413940"/>
                  <a:pt x="414264" y="373862"/>
                </a:cubicBezTo>
                <a:cubicBezTo>
                  <a:pt x="413983" y="334533"/>
                  <a:pt x="381864" y="302696"/>
                  <a:pt x="342536" y="302696"/>
                </a:cubicBezTo>
                <a:cubicBezTo>
                  <a:pt x="332236" y="302696"/>
                  <a:pt x="322122" y="301853"/>
                  <a:pt x="312290" y="300074"/>
                </a:cubicBezTo>
                <a:cubicBezTo>
                  <a:pt x="309387" y="299512"/>
                  <a:pt x="306578" y="301010"/>
                  <a:pt x="305267" y="303632"/>
                </a:cubicBezTo>
                <a:lnTo>
                  <a:pt x="269029" y="378263"/>
                </a:lnTo>
                <a:cubicBezTo>
                  <a:pt x="268654" y="378918"/>
                  <a:pt x="268280" y="379574"/>
                  <a:pt x="267999" y="380229"/>
                </a:cubicBezTo>
                <a:cubicBezTo>
                  <a:pt x="266875" y="382008"/>
                  <a:pt x="264534" y="382664"/>
                  <a:pt x="262568" y="381728"/>
                </a:cubicBezTo>
                <a:lnTo>
                  <a:pt x="247398" y="374330"/>
                </a:lnTo>
                <a:cubicBezTo>
                  <a:pt x="245432" y="373300"/>
                  <a:pt x="244495" y="371053"/>
                  <a:pt x="245244" y="369086"/>
                </a:cubicBezTo>
                <a:cubicBezTo>
                  <a:pt x="245525" y="368431"/>
                  <a:pt x="245900" y="367775"/>
                  <a:pt x="246181" y="367120"/>
                </a:cubicBezTo>
                <a:lnTo>
                  <a:pt x="279985" y="297452"/>
                </a:lnTo>
                <a:cubicBezTo>
                  <a:pt x="281389" y="294549"/>
                  <a:pt x="279985" y="290991"/>
                  <a:pt x="276988" y="289774"/>
                </a:cubicBezTo>
                <a:cubicBezTo>
                  <a:pt x="259197" y="282470"/>
                  <a:pt x="242810" y="272357"/>
                  <a:pt x="228483" y="259809"/>
                </a:cubicBezTo>
                <a:cubicBezTo>
                  <a:pt x="226236" y="257936"/>
                  <a:pt x="222865" y="258030"/>
                  <a:pt x="220804" y="260090"/>
                </a:cubicBezTo>
                <a:lnTo>
                  <a:pt x="161624" y="319270"/>
                </a:lnTo>
                <a:cubicBezTo>
                  <a:pt x="161062" y="319738"/>
                  <a:pt x="160500" y="320300"/>
                  <a:pt x="160032" y="320768"/>
                </a:cubicBezTo>
                <a:cubicBezTo>
                  <a:pt x="158347" y="322079"/>
                  <a:pt x="155912" y="321986"/>
                  <a:pt x="154414" y="320487"/>
                </a:cubicBezTo>
                <a:lnTo>
                  <a:pt x="142522" y="308595"/>
                </a:lnTo>
                <a:cubicBezTo>
                  <a:pt x="141024" y="307097"/>
                  <a:pt x="140930" y="304662"/>
                  <a:pt x="142241" y="302977"/>
                </a:cubicBezTo>
                <a:cubicBezTo>
                  <a:pt x="142709" y="302415"/>
                  <a:pt x="143177" y="301947"/>
                  <a:pt x="143739" y="301385"/>
                </a:cubicBezTo>
                <a:lnTo>
                  <a:pt x="203200" y="241924"/>
                </a:lnTo>
                <a:cubicBezTo>
                  <a:pt x="205541" y="239583"/>
                  <a:pt x="205728" y="235931"/>
                  <a:pt x="203762" y="233309"/>
                </a:cubicBezTo>
                <a:cubicBezTo>
                  <a:pt x="192806" y="218795"/>
                  <a:pt x="184191" y="202595"/>
                  <a:pt x="178198" y="185085"/>
                </a:cubicBezTo>
                <a:cubicBezTo>
                  <a:pt x="177075" y="181807"/>
                  <a:pt x="173236" y="180215"/>
                  <a:pt x="170145" y="181994"/>
                </a:cubicBezTo>
                <a:lnTo>
                  <a:pt x="99354" y="222072"/>
                </a:lnTo>
                <a:cubicBezTo>
                  <a:pt x="98698" y="222447"/>
                  <a:pt x="98043" y="222728"/>
                  <a:pt x="97388" y="223102"/>
                </a:cubicBezTo>
                <a:cubicBezTo>
                  <a:pt x="95421" y="223945"/>
                  <a:pt x="93080" y="223196"/>
                  <a:pt x="92050" y="221323"/>
                </a:cubicBezTo>
                <a:lnTo>
                  <a:pt x="83716" y="206622"/>
                </a:lnTo>
                <a:cubicBezTo>
                  <a:pt x="82686" y="204655"/>
                  <a:pt x="83248" y="202314"/>
                  <a:pt x="84933" y="201097"/>
                </a:cubicBezTo>
                <a:cubicBezTo>
                  <a:pt x="85495" y="200722"/>
                  <a:pt x="86151" y="200348"/>
                  <a:pt x="86806" y="199973"/>
                </a:cubicBezTo>
                <a:lnTo>
                  <a:pt x="166119" y="155120"/>
                </a:lnTo>
                <a:cubicBezTo>
                  <a:pt x="168741" y="153622"/>
                  <a:pt x="170145" y="150813"/>
                  <a:pt x="169864" y="147816"/>
                </a:cubicBezTo>
                <a:cubicBezTo>
                  <a:pt x="169209" y="141729"/>
                  <a:pt x="168835" y="135549"/>
                  <a:pt x="168835" y="129275"/>
                </a:cubicBezTo>
                <a:cubicBezTo>
                  <a:pt x="168835" y="89947"/>
                  <a:pt x="136997" y="57829"/>
                  <a:pt x="97669" y="57548"/>
                </a:cubicBezTo>
                <a:close/>
                <a:moveTo>
                  <a:pt x="298713" y="42659"/>
                </a:moveTo>
                <a:lnTo>
                  <a:pt x="309576" y="55581"/>
                </a:lnTo>
                <a:cubicBezTo>
                  <a:pt x="311355" y="57079"/>
                  <a:pt x="311823" y="59233"/>
                  <a:pt x="310793" y="60357"/>
                </a:cubicBezTo>
                <a:lnTo>
                  <a:pt x="310606" y="60544"/>
                </a:lnTo>
                <a:lnTo>
                  <a:pt x="310325" y="60918"/>
                </a:lnTo>
                <a:lnTo>
                  <a:pt x="309950" y="61480"/>
                </a:lnTo>
                <a:cubicBezTo>
                  <a:pt x="309388" y="62136"/>
                  <a:pt x="308920" y="62885"/>
                  <a:pt x="308452" y="63634"/>
                </a:cubicBezTo>
                <a:cubicBezTo>
                  <a:pt x="307515" y="65132"/>
                  <a:pt x="306766" y="66630"/>
                  <a:pt x="306205" y="68222"/>
                </a:cubicBezTo>
                <a:cubicBezTo>
                  <a:pt x="305081" y="71406"/>
                  <a:pt x="304706" y="74496"/>
                  <a:pt x="305081" y="77773"/>
                </a:cubicBezTo>
                <a:cubicBezTo>
                  <a:pt x="305455" y="81051"/>
                  <a:pt x="306673" y="84422"/>
                  <a:pt x="308452" y="87887"/>
                </a:cubicBezTo>
                <a:cubicBezTo>
                  <a:pt x="308920" y="88729"/>
                  <a:pt x="309388" y="89572"/>
                  <a:pt x="309950" y="90415"/>
                </a:cubicBezTo>
                <a:cubicBezTo>
                  <a:pt x="310606" y="91258"/>
                  <a:pt x="311074" y="92100"/>
                  <a:pt x="311729" y="92943"/>
                </a:cubicBezTo>
                <a:lnTo>
                  <a:pt x="313883" y="95846"/>
                </a:lnTo>
                <a:cubicBezTo>
                  <a:pt x="314819" y="97157"/>
                  <a:pt x="315849" y="98468"/>
                  <a:pt x="316692" y="99872"/>
                </a:cubicBezTo>
                <a:cubicBezTo>
                  <a:pt x="320157" y="105491"/>
                  <a:pt x="323060" y="112046"/>
                  <a:pt x="323996" y="119162"/>
                </a:cubicBezTo>
                <a:cubicBezTo>
                  <a:pt x="325026" y="126279"/>
                  <a:pt x="324277" y="133489"/>
                  <a:pt x="322404" y="139950"/>
                </a:cubicBezTo>
                <a:cubicBezTo>
                  <a:pt x="321561" y="143227"/>
                  <a:pt x="320250" y="146224"/>
                  <a:pt x="318846" y="149127"/>
                </a:cubicBezTo>
                <a:cubicBezTo>
                  <a:pt x="317441" y="152030"/>
                  <a:pt x="315849" y="154839"/>
                  <a:pt x="314070" y="157367"/>
                </a:cubicBezTo>
                <a:cubicBezTo>
                  <a:pt x="312385" y="159895"/>
                  <a:pt x="310512" y="162330"/>
                  <a:pt x="308546" y="164671"/>
                </a:cubicBezTo>
                <a:cubicBezTo>
                  <a:pt x="307515" y="165795"/>
                  <a:pt x="306486" y="166918"/>
                  <a:pt x="305455" y="168042"/>
                </a:cubicBezTo>
                <a:cubicBezTo>
                  <a:pt x="305268" y="168323"/>
                  <a:pt x="304987" y="168604"/>
                  <a:pt x="304706" y="168885"/>
                </a:cubicBezTo>
                <a:lnTo>
                  <a:pt x="304145" y="169447"/>
                </a:lnTo>
                <a:lnTo>
                  <a:pt x="303770" y="169821"/>
                </a:lnTo>
                <a:cubicBezTo>
                  <a:pt x="301804" y="171787"/>
                  <a:pt x="298807" y="171881"/>
                  <a:pt x="297122" y="170196"/>
                </a:cubicBezTo>
                <a:lnTo>
                  <a:pt x="286447" y="157086"/>
                </a:lnTo>
                <a:cubicBezTo>
                  <a:pt x="284855" y="155401"/>
                  <a:pt x="284667" y="153060"/>
                  <a:pt x="285978" y="151749"/>
                </a:cubicBezTo>
                <a:lnTo>
                  <a:pt x="287102" y="150531"/>
                </a:lnTo>
                <a:cubicBezTo>
                  <a:pt x="287851" y="149782"/>
                  <a:pt x="288600" y="149033"/>
                  <a:pt x="289256" y="148190"/>
                </a:cubicBezTo>
                <a:cubicBezTo>
                  <a:pt x="290660" y="146505"/>
                  <a:pt x="291971" y="144819"/>
                  <a:pt x="293095" y="143134"/>
                </a:cubicBezTo>
                <a:cubicBezTo>
                  <a:pt x="294219" y="141355"/>
                  <a:pt x="295249" y="139669"/>
                  <a:pt x="296091" y="137890"/>
                </a:cubicBezTo>
                <a:cubicBezTo>
                  <a:pt x="296934" y="136111"/>
                  <a:pt x="297683" y="134332"/>
                  <a:pt x="298151" y="132646"/>
                </a:cubicBezTo>
                <a:cubicBezTo>
                  <a:pt x="299182" y="129182"/>
                  <a:pt x="299463" y="125904"/>
                  <a:pt x="298994" y="122720"/>
                </a:cubicBezTo>
                <a:cubicBezTo>
                  <a:pt x="298620" y="119537"/>
                  <a:pt x="297309" y="116353"/>
                  <a:pt x="295342" y="113263"/>
                </a:cubicBezTo>
                <a:cubicBezTo>
                  <a:pt x="294968" y="112420"/>
                  <a:pt x="294312" y="111671"/>
                  <a:pt x="293750" y="110922"/>
                </a:cubicBezTo>
                <a:lnTo>
                  <a:pt x="293376" y="110360"/>
                </a:lnTo>
                <a:lnTo>
                  <a:pt x="292721" y="109517"/>
                </a:lnTo>
                <a:lnTo>
                  <a:pt x="291316" y="107645"/>
                </a:lnTo>
                <a:cubicBezTo>
                  <a:pt x="290380" y="106427"/>
                  <a:pt x="289537" y="105116"/>
                  <a:pt x="288694" y="103805"/>
                </a:cubicBezTo>
                <a:cubicBezTo>
                  <a:pt x="287851" y="102494"/>
                  <a:pt x="287008" y="101090"/>
                  <a:pt x="286259" y="99685"/>
                </a:cubicBezTo>
                <a:cubicBezTo>
                  <a:pt x="283169" y="93973"/>
                  <a:pt x="280735" y="87512"/>
                  <a:pt x="279985" y="80583"/>
                </a:cubicBezTo>
                <a:cubicBezTo>
                  <a:pt x="279143" y="73560"/>
                  <a:pt x="279985" y="66069"/>
                  <a:pt x="282420" y="59514"/>
                </a:cubicBezTo>
                <a:cubicBezTo>
                  <a:pt x="283637" y="56143"/>
                  <a:pt x="285229" y="53053"/>
                  <a:pt x="287008" y="50150"/>
                </a:cubicBezTo>
                <a:cubicBezTo>
                  <a:pt x="287851" y="48652"/>
                  <a:pt x="288881" y="47247"/>
                  <a:pt x="289911" y="45936"/>
                </a:cubicBezTo>
                <a:lnTo>
                  <a:pt x="290660" y="44906"/>
                </a:lnTo>
                <a:lnTo>
                  <a:pt x="291222" y="44251"/>
                </a:lnTo>
                <a:lnTo>
                  <a:pt x="291597" y="43876"/>
                </a:lnTo>
                <a:cubicBezTo>
                  <a:pt x="293657" y="41535"/>
                  <a:pt x="296934" y="41067"/>
                  <a:pt x="298713" y="42659"/>
                </a:cubicBezTo>
                <a:close/>
                <a:moveTo>
                  <a:pt x="95889" y="32171"/>
                </a:moveTo>
                <a:cubicBezTo>
                  <a:pt x="150013" y="31516"/>
                  <a:pt x="194023" y="75245"/>
                  <a:pt x="194023" y="129182"/>
                </a:cubicBezTo>
                <a:cubicBezTo>
                  <a:pt x="194023" y="210929"/>
                  <a:pt x="260508" y="277320"/>
                  <a:pt x="342161" y="277320"/>
                </a:cubicBezTo>
                <a:cubicBezTo>
                  <a:pt x="396098" y="277320"/>
                  <a:pt x="439734" y="321424"/>
                  <a:pt x="439172" y="375454"/>
                </a:cubicBezTo>
                <a:cubicBezTo>
                  <a:pt x="438610" y="428828"/>
                  <a:pt x="393195" y="471715"/>
                  <a:pt x="339820" y="471341"/>
                </a:cubicBezTo>
                <a:cubicBezTo>
                  <a:pt x="294499" y="471060"/>
                  <a:pt x="250488" y="462070"/>
                  <a:pt x="208912" y="444466"/>
                </a:cubicBezTo>
                <a:cubicBezTo>
                  <a:pt x="168179" y="427236"/>
                  <a:pt x="131660" y="402515"/>
                  <a:pt x="100197" y="371146"/>
                </a:cubicBezTo>
                <a:cubicBezTo>
                  <a:pt x="68734" y="339777"/>
                  <a:pt x="44107" y="303164"/>
                  <a:pt x="26877" y="262431"/>
                </a:cubicBezTo>
                <a:cubicBezTo>
                  <a:pt x="9366" y="220855"/>
                  <a:pt x="283" y="176844"/>
                  <a:pt x="2" y="131523"/>
                </a:cubicBezTo>
                <a:cubicBezTo>
                  <a:pt x="-372" y="78148"/>
                  <a:pt x="42515" y="32733"/>
                  <a:pt x="95889" y="32171"/>
                </a:cubicBezTo>
                <a:close/>
                <a:moveTo>
                  <a:pt x="450316" y="13724"/>
                </a:moveTo>
                <a:lnTo>
                  <a:pt x="459305" y="27957"/>
                </a:lnTo>
                <a:cubicBezTo>
                  <a:pt x="460804" y="29830"/>
                  <a:pt x="460991" y="31890"/>
                  <a:pt x="459867" y="32920"/>
                </a:cubicBezTo>
                <a:lnTo>
                  <a:pt x="459680" y="33108"/>
                </a:lnTo>
                <a:lnTo>
                  <a:pt x="459305" y="33388"/>
                </a:lnTo>
                <a:lnTo>
                  <a:pt x="458837" y="33857"/>
                </a:lnTo>
                <a:cubicBezTo>
                  <a:pt x="458182" y="34419"/>
                  <a:pt x="457620" y="35074"/>
                  <a:pt x="457058" y="35729"/>
                </a:cubicBezTo>
                <a:cubicBezTo>
                  <a:pt x="455934" y="37040"/>
                  <a:pt x="454998" y="38445"/>
                  <a:pt x="454249" y="39850"/>
                </a:cubicBezTo>
                <a:cubicBezTo>
                  <a:pt x="452750" y="42752"/>
                  <a:pt x="451908" y="45655"/>
                  <a:pt x="451720" y="48839"/>
                </a:cubicBezTo>
                <a:cubicBezTo>
                  <a:pt x="451627" y="50431"/>
                  <a:pt x="451720" y="52023"/>
                  <a:pt x="452001" y="53708"/>
                </a:cubicBezTo>
                <a:cubicBezTo>
                  <a:pt x="452282" y="55394"/>
                  <a:pt x="452657" y="57079"/>
                  <a:pt x="453312" y="58858"/>
                </a:cubicBezTo>
                <a:cubicBezTo>
                  <a:pt x="453874" y="60638"/>
                  <a:pt x="454717" y="62417"/>
                  <a:pt x="455560" y="64196"/>
                </a:cubicBezTo>
                <a:cubicBezTo>
                  <a:pt x="455934" y="65132"/>
                  <a:pt x="456496" y="65975"/>
                  <a:pt x="456964" y="66911"/>
                </a:cubicBezTo>
                <a:lnTo>
                  <a:pt x="459024" y="70751"/>
                </a:lnTo>
                <a:cubicBezTo>
                  <a:pt x="461927" y="76182"/>
                  <a:pt x="464081" y="82268"/>
                  <a:pt x="465111" y="88729"/>
                </a:cubicBezTo>
                <a:cubicBezTo>
                  <a:pt x="466234" y="95191"/>
                  <a:pt x="466047" y="102026"/>
                  <a:pt x="464549" y="108206"/>
                </a:cubicBezTo>
                <a:cubicBezTo>
                  <a:pt x="463145" y="114574"/>
                  <a:pt x="460616" y="120567"/>
                  <a:pt x="457339" y="125904"/>
                </a:cubicBezTo>
                <a:cubicBezTo>
                  <a:pt x="455747" y="128620"/>
                  <a:pt x="453968" y="131148"/>
                  <a:pt x="452001" y="133489"/>
                </a:cubicBezTo>
                <a:cubicBezTo>
                  <a:pt x="451065" y="134706"/>
                  <a:pt x="450035" y="135830"/>
                  <a:pt x="449005" y="136954"/>
                </a:cubicBezTo>
                <a:lnTo>
                  <a:pt x="447600" y="138358"/>
                </a:lnTo>
                <a:lnTo>
                  <a:pt x="447226" y="138733"/>
                </a:lnTo>
                <a:cubicBezTo>
                  <a:pt x="445259" y="140793"/>
                  <a:pt x="442076" y="140980"/>
                  <a:pt x="440390" y="139295"/>
                </a:cubicBezTo>
                <a:lnTo>
                  <a:pt x="430090" y="125998"/>
                </a:lnTo>
                <a:cubicBezTo>
                  <a:pt x="428404" y="124312"/>
                  <a:pt x="428217" y="122065"/>
                  <a:pt x="429434" y="120848"/>
                </a:cubicBezTo>
                <a:lnTo>
                  <a:pt x="429622" y="120660"/>
                </a:lnTo>
                <a:lnTo>
                  <a:pt x="430464" y="119818"/>
                </a:lnTo>
                <a:cubicBezTo>
                  <a:pt x="431120" y="119069"/>
                  <a:pt x="431682" y="118319"/>
                  <a:pt x="432337" y="117570"/>
                </a:cubicBezTo>
                <a:cubicBezTo>
                  <a:pt x="433648" y="116072"/>
                  <a:pt x="434678" y="114480"/>
                  <a:pt x="435708" y="112888"/>
                </a:cubicBezTo>
                <a:cubicBezTo>
                  <a:pt x="437674" y="109611"/>
                  <a:pt x="439079" y="106240"/>
                  <a:pt x="439828" y="102869"/>
                </a:cubicBezTo>
                <a:cubicBezTo>
                  <a:pt x="440577" y="99498"/>
                  <a:pt x="440671" y="96127"/>
                  <a:pt x="440109" y="92662"/>
                </a:cubicBezTo>
                <a:cubicBezTo>
                  <a:pt x="439547" y="89198"/>
                  <a:pt x="438330" y="85733"/>
                  <a:pt x="436551" y="82268"/>
                </a:cubicBezTo>
                <a:lnTo>
                  <a:pt x="435053" y="79459"/>
                </a:lnTo>
                <a:cubicBezTo>
                  <a:pt x="434303" y="78148"/>
                  <a:pt x="433554" y="76931"/>
                  <a:pt x="432899" y="75526"/>
                </a:cubicBezTo>
                <a:cubicBezTo>
                  <a:pt x="431588" y="72811"/>
                  <a:pt x="430371" y="70002"/>
                  <a:pt x="429341" y="67005"/>
                </a:cubicBezTo>
                <a:cubicBezTo>
                  <a:pt x="428310" y="64102"/>
                  <a:pt x="427561" y="60918"/>
                  <a:pt x="427000" y="57641"/>
                </a:cubicBezTo>
                <a:cubicBezTo>
                  <a:pt x="426531" y="54364"/>
                  <a:pt x="426250" y="50993"/>
                  <a:pt x="426438" y="47528"/>
                </a:cubicBezTo>
                <a:cubicBezTo>
                  <a:pt x="426812" y="40692"/>
                  <a:pt x="428779" y="33763"/>
                  <a:pt x="432056" y="27770"/>
                </a:cubicBezTo>
                <a:cubicBezTo>
                  <a:pt x="433742" y="24774"/>
                  <a:pt x="435614" y="21964"/>
                  <a:pt x="437768" y="19436"/>
                </a:cubicBezTo>
                <a:cubicBezTo>
                  <a:pt x="438798" y="18125"/>
                  <a:pt x="439922" y="16908"/>
                  <a:pt x="441139" y="15784"/>
                </a:cubicBezTo>
                <a:lnTo>
                  <a:pt x="442076" y="14941"/>
                </a:lnTo>
                <a:lnTo>
                  <a:pt x="442731" y="14380"/>
                </a:lnTo>
                <a:lnTo>
                  <a:pt x="443106" y="14005"/>
                </a:lnTo>
                <a:cubicBezTo>
                  <a:pt x="445447" y="11945"/>
                  <a:pt x="448818" y="11945"/>
                  <a:pt x="450316" y="13724"/>
                </a:cubicBezTo>
                <a:close/>
                <a:moveTo>
                  <a:pt x="376808" y="708"/>
                </a:moveTo>
                <a:lnTo>
                  <a:pt x="389169" y="12226"/>
                </a:lnTo>
                <a:cubicBezTo>
                  <a:pt x="391042" y="13630"/>
                  <a:pt x="391697" y="15690"/>
                  <a:pt x="390667" y="17188"/>
                </a:cubicBezTo>
                <a:lnTo>
                  <a:pt x="390480" y="17469"/>
                </a:lnTo>
                <a:lnTo>
                  <a:pt x="390105" y="18031"/>
                </a:lnTo>
                <a:lnTo>
                  <a:pt x="389543" y="18874"/>
                </a:lnTo>
                <a:cubicBezTo>
                  <a:pt x="388794" y="20091"/>
                  <a:pt x="388045" y="21309"/>
                  <a:pt x="387390" y="22620"/>
                </a:cubicBezTo>
                <a:cubicBezTo>
                  <a:pt x="385985" y="25148"/>
                  <a:pt x="384861" y="27863"/>
                  <a:pt x="383831" y="30579"/>
                </a:cubicBezTo>
                <a:cubicBezTo>
                  <a:pt x="381771" y="36010"/>
                  <a:pt x="380648" y="41909"/>
                  <a:pt x="380179" y="47809"/>
                </a:cubicBezTo>
                <a:cubicBezTo>
                  <a:pt x="379992" y="50805"/>
                  <a:pt x="379992" y="53801"/>
                  <a:pt x="380179" y="56798"/>
                </a:cubicBezTo>
                <a:cubicBezTo>
                  <a:pt x="380367" y="59794"/>
                  <a:pt x="380741" y="62791"/>
                  <a:pt x="381303" y="65787"/>
                </a:cubicBezTo>
                <a:cubicBezTo>
                  <a:pt x="381771" y="68784"/>
                  <a:pt x="382614" y="71780"/>
                  <a:pt x="383457" y="74777"/>
                </a:cubicBezTo>
                <a:cubicBezTo>
                  <a:pt x="383925" y="76181"/>
                  <a:pt x="384487" y="77680"/>
                  <a:pt x="384955" y="79178"/>
                </a:cubicBezTo>
                <a:lnTo>
                  <a:pt x="386640" y="83672"/>
                </a:lnTo>
                <a:cubicBezTo>
                  <a:pt x="389543" y="90976"/>
                  <a:pt x="391791" y="98655"/>
                  <a:pt x="393195" y="106614"/>
                </a:cubicBezTo>
                <a:cubicBezTo>
                  <a:pt x="394600" y="114573"/>
                  <a:pt x="394974" y="122814"/>
                  <a:pt x="394319" y="130960"/>
                </a:cubicBezTo>
                <a:cubicBezTo>
                  <a:pt x="393570" y="139201"/>
                  <a:pt x="391791" y="147254"/>
                  <a:pt x="388888" y="155026"/>
                </a:cubicBezTo>
                <a:cubicBezTo>
                  <a:pt x="387483" y="158865"/>
                  <a:pt x="385704" y="162611"/>
                  <a:pt x="383738" y="166263"/>
                </a:cubicBezTo>
                <a:cubicBezTo>
                  <a:pt x="382708" y="168135"/>
                  <a:pt x="381584" y="169914"/>
                  <a:pt x="380460" y="171694"/>
                </a:cubicBezTo>
                <a:lnTo>
                  <a:pt x="379617" y="173005"/>
                </a:lnTo>
                <a:lnTo>
                  <a:pt x="378962" y="173941"/>
                </a:lnTo>
                <a:lnTo>
                  <a:pt x="378681" y="174316"/>
                </a:lnTo>
                <a:cubicBezTo>
                  <a:pt x="377089" y="176657"/>
                  <a:pt x="373906" y="177406"/>
                  <a:pt x="372033" y="176001"/>
                </a:cubicBezTo>
                <a:lnTo>
                  <a:pt x="359672" y="164577"/>
                </a:lnTo>
                <a:cubicBezTo>
                  <a:pt x="357706" y="163172"/>
                  <a:pt x="357144" y="161112"/>
                  <a:pt x="358174" y="159614"/>
                </a:cubicBezTo>
                <a:lnTo>
                  <a:pt x="358361" y="159333"/>
                </a:lnTo>
                <a:lnTo>
                  <a:pt x="358736" y="158771"/>
                </a:lnTo>
                <a:lnTo>
                  <a:pt x="359298" y="157929"/>
                </a:lnTo>
                <a:cubicBezTo>
                  <a:pt x="360047" y="156711"/>
                  <a:pt x="360890" y="155494"/>
                  <a:pt x="361545" y="154183"/>
                </a:cubicBezTo>
                <a:cubicBezTo>
                  <a:pt x="362950" y="151561"/>
                  <a:pt x="364167" y="148939"/>
                  <a:pt x="365197" y="146130"/>
                </a:cubicBezTo>
                <a:cubicBezTo>
                  <a:pt x="367351" y="140512"/>
                  <a:pt x="368568" y="134706"/>
                  <a:pt x="369130" y="128807"/>
                </a:cubicBezTo>
                <a:cubicBezTo>
                  <a:pt x="370160" y="116914"/>
                  <a:pt x="367819" y="104741"/>
                  <a:pt x="363043" y="93036"/>
                </a:cubicBezTo>
                <a:cubicBezTo>
                  <a:pt x="357144" y="78710"/>
                  <a:pt x="353586" y="62323"/>
                  <a:pt x="354803" y="45936"/>
                </a:cubicBezTo>
                <a:cubicBezTo>
                  <a:pt x="355459" y="37695"/>
                  <a:pt x="357050" y="29549"/>
                  <a:pt x="359953" y="21777"/>
                </a:cubicBezTo>
                <a:cubicBezTo>
                  <a:pt x="361451" y="17938"/>
                  <a:pt x="363137" y="14098"/>
                  <a:pt x="365103" y="10446"/>
                </a:cubicBezTo>
                <a:cubicBezTo>
                  <a:pt x="366040" y="8574"/>
                  <a:pt x="367164" y="6794"/>
                  <a:pt x="368287" y="5015"/>
                </a:cubicBezTo>
                <a:lnTo>
                  <a:pt x="369130" y="3704"/>
                </a:lnTo>
                <a:lnTo>
                  <a:pt x="369785" y="2768"/>
                </a:lnTo>
                <a:lnTo>
                  <a:pt x="370066" y="2393"/>
                </a:lnTo>
                <a:cubicBezTo>
                  <a:pt x="371752" y="52"/>
                  <a:pt x="374842" y="-697"/>
                  <a:pt x="376808" y="708"/>
                </a:cubicBezTo>
                <a:close/>
              </a:path>
            </a:pathLst>
          </a:custGeom>
          <a:solidFill>
            <a:schemeClr val="tx1"/>
          </a:solidFill>
          <a:ln w="934" cap="flat">
            <a:noFill/>
            <a:prstDash val="solid"/>
            <a:miter/>
          </a:ln>
        </p:spPr>
        <p:txBody>
          <a:bodyPr rtlCol="0" anchor="ctr"/>
          <a:lstStyle/>
          <a:p>
            <a:endParaRPr lang="de-DE"/>
          </a:p>
        </p:txBody>
      </p:sp>
      <p:sp>
        <p:nvSpPr>
          <p:cNvPr id="108" name="Freihandform: Form 11">
            <a:extLst>
              <a:ext uri="{FF2B5EF4-FFF2-40B4-BE49-F238E27FC236}">
                <a16:creationId xmlns:a16="http://schemas.microsoft.com/office/drawing/2014/main" id="{19655E50-6AB3-F24F-89CA-85BFF8B28D8C}"/>
              </a:ext>
            </a:extLst>
          </p:cNvPr>
          <p:cNvSpPr>
            <a:spLocks noChangeAspect="1"/>
          </p:cNvSpPr>
          <p:nvPr/>
        </p:nvSpPr>
        <p:spPr>
          <a:xfrm>
            <a:off x="682912" y="3744337"/>
            <a:ext cx="143003" cy="86824"/>
          </a:xfrm>
          <a:custGeom>
            <a:avLst/>
            <a:gdLst>
              <a:gd name="connsiteX0" fmla="*/ 3746 w 235971"/>
              <a:gd name="connsiteY0" fmla="*/ 117986 h 143269"/>
              <a:gd name="connsiteX1" fmla="*/ 6274 w 235971"/>
              <a:gd name="connsiteY1" fmla="*/ 117986 h 143269"/>
              <a:gd name="connsiteX2" fmla="*/ 117985 w 235971"/>
              <a:gd name="connsiteY2" fmla="*/ 117986 h 143269"/>
              <a:gd name="connsiteX3" fmla="*/ 117986 w 235971"/>
              <a:gd name="connsiteY3" fmla="*/ 117986 h 143269"/>
              <a:gd name="connsiteX4" fmla="*/ 229697 w 235971"/>
              <a:gd name="connsiteY4" fmla="*/ 117986 h 143269"/>
              <a:gd name="connsiteX5" fmla="*/ 232225 w 235971"/>
              <a:gd name="connsiteY5" fmla="*/ 117986 h 143269"/>
              <a:gd name="connsiteX6" fmla="*/ 235971 w 235971"/>
              <a:gd name="connsiteY6" fmla="*/ 122200 h 143269"/>
              <a:gd name="connsiteX7" fmla="*/ 235971 w 235971"/>
              <a:gd name="connsiteY7" fmla="*/ 139055 h 143269"/>
              <a:gd name="connsiteX8" fmla="*/ 232225 w 235971"/>
              <a:gd name="connsiteY8" fmla="*/ 143269 h 143269"/>
              <a:gd name="connsiteX9" fmla="*/ 229791 w 235971"/>
              <a:gd name="connsiteY9" fmla="*/ 143269 h 143269"/>
              <a:gd name="connsiteX10" fmla="*/ 117986 w 235971"/>
              <a:gd name="connsiteY10" fmla="*/ 143269 h 143269"/>
              <a:gd name="connsiteX11" fmla="*/ 117985 w 235971"/>
              <a:gd name="connsiteY11" fmla="*/ 143269 h 143269"/>
              <a:gd name="connsiteX12" fmla="*/ 6274 w 235971"/>
              <a:gd name="connsiteY12" fmla="*/ 143269 h 143269"/>
              <a:gd name="connsiteX13" fmla="*/ 3746 w 235971"/>
              <a:gd name="connsiteY13" fmla="*/ 143269 h 143269"/>
              <a:gd name="connsiteX14" fmla="*/ 0 w 235971"/>
              <a:gd name="connsiteY14" fmla="*/ 139055 h 143269"/>
              <a:gd name="connsiteX15" fmla="*/ 0 w 235971"/>
              <a:gd name="connsiteY15" fmla="*/ 122200 h 143269"/>
              <a:gd name="connsiteX16" fmla="*/ 3746 w 235971"/>
              <a:gd name="connsiteY16" fmla="*/ 117986 h 143269"/>
              <a:gd name="connsiteX17" fmla="*/ 3746 w 235971"/>
              <a:gd name="connsiteY17" fmla="*/ 0 h 143269"/>
              <a:gd name="connsiteX18" fmla="*/ 6274 w 235971"/>
              <a:gd name="connsiteY18" fmla="*/ 0 h 143269"/>
              <a:gd name="connsiteX19" fmla="*/ 117985 w 235971"/>
              <a:gd name="connsiteY19" fmla="*/ 0 h 143269"/>
              <a:gd name="connsiteX20" fmla="*/ 117986 w 235971"/>
              <a:gd name="connsiteY20" fmla="*/ 0 h 143269"/>
              <a:gd name="connsiteX21" fmla="*/ 229697 w 235971"/>
              <a:gd name="connsiteY21" fmla="*/ 0 h 143269"/>
              <a:gd name="connsiteX22" fmla="*/ 232225 w 235971"/>
              <a:gd name="connsiteY22" fmla="*/ 0 h 143269"/>
              <a:gd name="connsiteX23" fmla="*/ 235971 w 235971"/>
              <a:gd name="connsiteY23" fmla="*/ 4214 h 143269"/>
              <a:gd name="connsiteX24" fmla="*/ 235971 w 235971"/>
              <a:gd name="connsiteY24" fmla="*/ 21069 h 143269"/>
              <a:gd name="connsiteX25" fmla="*/ 232225 w 235971"/>
              <a:gd name="connsiteY25" fmla="*/ 25283 h 143269"/>
              <a:gd name="connsiteX26" fmla="*/ 229791 w 235971"/>
              <a:gd name="connsiteY26" fmla="*/ 25283 h 143269"/>
              <a:gd name="connsiteX27" fmla="*/ 117986 w 235971"/>
              <a:gd name="connsiteY27" fmla="*/ 25283 h 143269"/>
              <a:gd name="connsiteX28" fmla="*/ 117985 w 235971"/>
              <a:gd name="connsiteY28" fmla="*/ 25283 h 143269"/>
              <a:gd name="connsiteX29" fmla="*/ 6274 w 235971"/>
              <a:gd name="connsiteY29" fmla="*/ 25283 h 143269"/>
              <a:gd name="connsiteX30" fmla="*/ 3746 w 235971"/>
              <a:gd name="connsiteY30" fmla="*/ 25283 h 143269"/>
              <a:gd name="connsiteX31" fmla="*/ 0 w 235971"/>
              <a:gd name="connsiteY31" fmla="*/ 21069 h 143269"/>
              <a:gd name="connsiteX32" fmla="*/ 0 w 235971"/>
              <a:gd name="connsiteY32" fmla="*/ 4214 h 143269"/>
              <a:gd name="connsiteX33" fmla="*/ 3746 w 235971"/>
              <a:gd name="connsiteY33" fmla="*/ 0 h 14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5971" h="143269">
                <a:moveTo>
                  <a:pt x="3746" y="117986"/>
                </a:moveTo>
                <a:cubicBezTo>
                  <a:pt x="4588" y="117986"/>
                  <a:pt x="5337" y="117986"/>
                  <a:pt x="6274" y="117986"/>
                </a:cubicBezTo>
                <a:lnTo>
                  <a:pt x="117985" y="117986"/>
                </a:lnTo>
                <a:lnTo>
                  <a:pt x="117986" y="117986"/>
                </a:lnTo>
                <a:lnTo>
                  <a:pt x="229697" y="117986"/>
                </a:lnTo>
                <a:cubicBezTo>
                  <a:pt x="230540" y="117986"/>
                  <a:pt x="231382" y="117986"/>
                  <a:pt x="232225" y="117986"/>
                </a:cubicBezTo>
                <a:cubicBezTo>
                  <a:pt x="234379" y="118267"/>
                  <a:pt x="235971" y="120046"/>
                  <a:pt x="235971" y="122200"/>
                </a:cubicBezTo>
                <a:lnTo>
                  <a:pt x="235971" y="139055"/>
                </a:lnTo>
                <a:cubicBezTo>
                  <a:pt x="235971" y="141208"/>
                  <a:pt x="234379" y="142988"/>
                  <a:pt x="232225" y="143269"/>
                </a:cubicBezTo>
                <a:cubicBezTo>
                  <a:pt x="231476" y="143269"/>
                  <a:pt x="230633" y="143269"/>
                  <a:pt x="229791" y="143269"/>
                </a:cubicBezTo>
                <a:lnTo>
                  <a:pt x="117986" y="143269"/>
                </a:lnTo>
                <a:lnTo>
                  <a:pt x="117985" y="143269"/>
                </a:lnTo>
                <a:lnTo>
                  <a:pt x="6274" y="143269"/>
                </a:lnTo>
                <a:cubicBezTo>
                  <a:pt x="5431" y="143269"/>
                  <a:pt x="4588" y="143269"/>
                  <a:pt x="3746" y="143269"/>
                </a:cubicBezTo>
                <a:cubicBezTo>
                  <a:pt x="1592" y="142988"/>
                  <a:pt x="0" y="141208"/>
                  <a:pt x="0" y="139055"/>
                </a:cubicBezTo>
                <a:lnTo>
                  <a:pt x="0" y="122200"/>
                </a:lnTo>
                <a:cubicBezTo>
                  <a:pt x="0" y="120046"/>
                  <a:pt x="1592" y="118267"/>
                  <a:pt x="3746" y="117986"/>
                </a:cubicBezTo>
                <a:close/>
                <a:moveTo>
                  <a:pt x="3746" y="0"/>
                </a:moveTo>
                <a:cubicBezTo>
                  <a:pt x="4588" y="0"/>
                  <a:pt x="5337" y="0"/>
                  <a:pt x="6274" y="0"/>
                </a:cubicBezTo>
                <a:lnTo>
                  <a:pt x="117985" y="0"/>
                </a:lnTo>
                <a:lnTo>
                  <a:pt x="117986" y="0"/>
                </a:lnTo>
                <a:lnTo>
                  <a:pt x="229697" y="0"/>
                </a:lnTo>
                <a:cubicBezTo>
                  <a:pt x="230540" y="0"/>
                  <a:pt x="231382" y="0"/>
                  <a:pt x="232225" y="0"/>
                </a:cubicBezTo>
                <a:cubicBezTo>
                  <a:pt x="234379" y="281"/>
                  <a:pt x="235971" y="2060"/>
                  <a:pt x="235971" y="4214"/>
                </a:cubicBezTo>
                <a:lnTo>
                  <a:pt x="235971" y="21069"/>
                </a:lnTo>
                <a:cubicBezTo>
                  <a:pt x="235971" y="23223"/>
                  <a:pt x="234379" y="25002"/>
                  <a:pt x="232225" y="25283"/>
                </a:cubicBezTo>
                <a:cubicBezTo>
                  <a:pt x="231476" y="25283"/>
                  <a:pt x="230633" y="25283"/>
                  <a:pt x="229791" y="25283"/>
                </a:cubicBezTo>
                <a:lnTo>
                  <a:pt x="117986" y="25283"/>
                </a:lnTo>
                <a:lnTo>
                  <a:pt x="117985" y="25283"/>
                </a:lnTo>
                <a:lnTo>
                  <a:pt x="6274" y="25283"/>
                </a:lnTo>
                <a:cubicBezTo>
                  <a:pt x="5431" y="25283"/>
                  <a:pt x="4588" y="25283"/>
                  <a:pt x="3746" y="25283"/>
                </a:cubicBezTo>
                <a:cubicBezTo>
                  <a:pt x="1592" y="25002"/>
                  <a:pt x="0" y="23223"/>
                  <a:pt x="0" y="21069"/>
                </a:cubicBezTo>
                <a:lnTo>
                  <a:pt x="0" y="4214"/>
                </a:lnTo>
                <a:cubicBezTo>
                  <a:pt x="0" y="2060"/>
                  <a:pt x="1592" y="281"/>
                  <a:pt x="3746" y="0"/>
                </a:cubicBezTo>
                <a:close/>
              </a:path>
            </a:pathLst>
          </a:custGeom>
          <a:solidFill>
            <a:schemeClr val="tx1"/>
          </a:solidFill>
          <a:ln w="934" cap="flat">
            <a:noFill/>
            <a:prstDash val="solid"/>
            <a:miter/>
          </a:ln>
        </p:spPr>
        <p:txBody>
          <a:bodyPr rtlCol="0" anchor="ctr"/>
          <a:lstStyle/>
          <a:p>
            <a:endParaRPr lang="de-DE"/>
          </a:p>
        </p:txBody>
      </p:sp>
      <p:sp>
        <p:nvSpPr>
          <p:cNvPr id="110" name="Freihandform: Form 12">
            <a:extLst>
              <a:ext uri="{FF2B5EF4-FFF2-40B4-BE49-F238E27FC236}">
                <a16:creationId xmlns:a16="http://schemas.microsoft.com/office/drawing/2014/main" id="{3D448FE6-9B44-1B4A-90B1-6F42F4396FCA}"/>
              </a:ext>
            </a:extLst>
          </p:cNvPr>
          <p:cNvSpPr>
            <a:spLocks noChangeAspect="1"/>
          </p:cNvSpPr>
          <p:nvPr/>
        </p:nvSpPr>
        <p:spPr>
          <a:xfrm>
            <a:off x="1109023" y="3717685"/>
            <a:ext cx="142984" cy="139012"/>
          </a:xfrm>
          <a:custGeom>
            <a:avLst/>
            <a:gdLst>
              <a:gd name="connsiteX0" fmla="*/ 220516 w 235940"/>
              <a:gd name="connsiteY0" fmla="*/ 811 h 229385"/>
              <a:gd name="connsiteX1" fmla="*/ 234188 w 235940"/>
              <a:gd name="connsiteY1" fmla="*/ 10737 h 229385"/>
              <a:gd name="connsiteX2" fmla="*/ 235124 w 235940"/>
              <a:gd name="connsiteY2" fmla="*/ 16636 h 229385"/>
              <a:gd name="connsiteX3" fmla="*/ 127439 w 235940"/>
              <a:gd name="connsiteY3" fmla="*/ 165336 h 229385"/>
              <a:gd name="connsiteX4" fmla="*/ 99534 w 235940"/>
              <a:gd name="connsiteY4" fmla="*/ 203822 h 229385"/>
              <a:gd name="connsiteX5" fmla="*/ 90076 w 235940"/>
              <a:gd name="connsiteY5" fmla="*/ 216931 h 229385"/>
              <a:gd name="connsiteX6" fmla="*/ 86612 w 235940"/>
              <a:gd name="connsiteY6" fmla="*/ 221707 h 229385"/>
              <a:gd name="connsiteX7" fmla="*/ 84833 w 235940"/>
              <a:gd name="connsiteY7" fmla="*/ 224141 h 229385"/>
              <a:gd name="connsiteX8" fmla="*/ 83896 w 235940"/>
              <a:gd name="connsiteY8" fmla="*/ 225171 h 229385"/>
              <a:gd name="connsiteX9" fmla="*/ 82960 w 235940"/>
              <a:gd name="connsiteY9" fmla="*/ 226108 h 229385"/>
              <a:gd name="connsiteX10" fmla="*/ 79214 w 235940"/>
              <a:gd name="connsiteY10" fmla="*/ 228449 h 229385"/>
              <a:gd name="connsiteX11" fmla="*/ 77435 w 235940"/>
              <a:gd name="connsiteY11" fmla="*/ 229010 h 229385"/>
              <a:gd name="connsiteX12" fmla="*/ 75843 w 235940"/>
              <a:gd name="connsiteY12" fmla="*/ 229291 h 229385"/>
              <a:gd name="connsiteX13" fmla="*/ 75094 w 235940"/>
              <a:gd name="connsiteY13" fmla="*/ 229385 h 229385"/>
              <a:gd name="connsiteX14" fmla="*/ 74251 w 235940"/>
              <a:gd name="connsiteY14" fmla="*/ 229385 h 229385"/>
              <a:gd name="connsiteX15" fmla="*/ 73409 w 235940"/>
              <a:gd name="connsiteY15" fmla="*/ 229385 h 229385"/>
              <a:gd name="connsiteX16" fmla="*/ 72660 w 235940"/>
              <a:gd name="connsiteY16" fmla="*/ 229291 h 229385"/>
              <a:gd name="connsiteX17" fmla="*/ 71068 w 235940"/>
              <a:gd name="connsiteY17" fmla="*/ 229010 h 229385"/>
              <a:gd name="connsiteX18" fmla="*/ 70225 w 235940"/>
              <a:gd name="connsiteY18" fmla="*/ 228729 h 229385"/>
              <a:gd name="connsiteX19" fmla="*/ 69382 w 235940"/>
              <a:gd name="connsiteY19" fmla="*/ 228355 h 229385"/>
              <a:gd name="connsiteX20" fmla="*/ 67509 w 235940"/>
              <a:gd name="connsiteY20" fmla="*/ 227419 h 229385"/>
              <a:gd name="connsiteX21" fmla="*/ 65637 w 235940"/>
              <a:gd name="connsiteY21" fmla="*/ 226014 h 229385"/>
              <a:gd name="connsiteX22" fmla="*/ 64700 w 235940"/>
              <a:gd name="connsiteY22" fmla="*/ 225078 h 229385"/>
              <a:gd name="connsiteX23" fmla="*/ 63764 w 235940"/>
              <a:gd name="connsiteY23" fmla="*/ 223954 h 229385"/>
              <a:gd name="connsiteX24" fmla="*/ 62078 w 235940"/>
              <a:gd name="connsiteY24" fmla="*/ 221519 h 229385"/>
              <a:gd name="connsiteX25" fmla="*/ 51122 w 235940"/>
              <a:gd name="connsiteY25" fmla="*/ 205788 h 229385"/>
              <a:gd name="connsiteX26" fmla="*/ 744 w 235940"/>
              <a:gd name="connsiteY26" fmla="*/ 133030 h 229385"/>
              <a:gd name="connsiteX27" fmla="*/ 1774 w 235940"/>
              <a:gd name="connsiteY27" fmla="*/ 127131 h 229385"/>
              <a:gd name="connsiteX28" fmla="*/ 15633 w 235940"/>
              <a:gd name="connsiteY28" fmla="*/ 117579 h 229385"/>
              <a:gd name="connsiteX29" fmla="*/ 21532 w 235940"/>
              <a:gd name="connsiteY29" fmla="*/ 118610 h 229385"/>
              <a:gd name="connsiteX30" fmla="*/ 71910 w 235940"/>
              <a:gd name="connsiteY30" fmla="*/ 191367 h 229385"/>
              <a:gd name="connsiteX31" fmla="*/ 71910 w 235940"/>
              <a:gd name="connsiteY31" fmla="*/ 191367 h 229385"/>
              <a:gd name="connsiteX32" fmla="*/ 77248 w 235940"/>
              <a:gd name="connsiteY32" fmla="*/ 191461 h 229385"/>
              <a:gd name="connsiteX33" fmla="*/ 79027 w 235940"/>
              <a:gd name="connsiteY33" fmla="*/ 189026 h 229385"/>
              <a:gd name="connsiteX34" fmla="*/ 106932 w 235940"/>
              <a:gd name="connsiteY34" fmla="*/ 150541 h 229385"/>
              <a:gd name="connsiteX35" fmla="*/ 214617 w 235940"/>
              <a:gd name="connsiteY35" fmla="*/ 1841 h 229385"/>
              <a:gd name="connsiteX36" fmla="*/ 220516 w 235940"/>
              <a:gd name="connsiteY36" fmla="*/ 811 h 2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5940" h="229385">
                <a:moveTo>
                  <a:pt x="220516" y="811"/>
                </a:moveTo>
                <a:lnTo>
                  <a:pt x="234188" y="10737"/>
                </a:lnTo>
                <a:cubicBezTo>
                  <a:pt x="236060" y="12141"/>
                  <a:pt x="236529" y="14763"/>
                  <a:pt x="235124" y="16636"/>
                </a:cubicBezTo>
                <a:lnTo>
                  <a:pt x="127439" y="165336"/>
                </a:lnTo>
                <a:lnTo>
                  <a:pt x="99534" y="203822"/>
                </a:lnTo>
                <a:lnTo>
                  <a:pt x="90076" y="216931"/>
                </a:lnTo>
                <a:lnTo>
                  <a:pt x="86612" y="221707"/>
                </a:lnTo>
                <a:lnTo>
                  <a:pt x="84833" y="224141"/>
                </a:lnTo>
                <a:lnTo>
                  <a:pt x="83896" y="225171"/>
                </a:lnTo>
                <a:cubicBezTo>
                  <a:pt x="83615" y="225546"/>
                  <a:pt x="83241" y="225733"/>
                  <a:pt x="82960" y="226108"/>
                </a:cubicBezTo>
                <a:cubicBezTo>
                  <a:pt x="81649" y="227231"/>
                  <a:pt x="80338" y="227981"/>
                  <a:pt x="79214" y="228449"/>
                </a:cubicBezTo>
                <a:cubicBezTo>
                  <a:pt x="78559" y="228729"/>
                  <a:pt x="78091" y="228823"/>
                  <a:pt x="77435" y="229010"/>
                </a:cubicBezTo>
                <a:cubicBezTo>
                  <a:pt x="76873" y="229104"/>
                  <a:pt x="76405" y="229198"/>
                  <a:pt x="75843" y="229291"/>
                </a:cubicBezTo>
                <a:lnTo>
                  <a:pt x="75094" y="229385"/>
                </a:lnTo>
                <a:cubicBezTo>
                  <a:pt x="74813" y="229385"/>
                  <a:pt x="74626" y="229385"/>
                  <a:pt x="74251" y="229385"/>
                </a:cubicBezTo>
                <a:cubicBezTo>
                  <a:pt x="73783" y="229385"/>
                  <a:pt x="73596" y="229385"/>
                  <a:pt x="73409" y="229385"/>
                </a:cubicBezTo>
                <a:cubicBezTo>
                  <a:pt x="73128" y="229385"/>
                  <a:pt x="72940" y="229385"/>
                  <a:pt x="72660" y="229291"/>
                </a:cubicBezTo>
                <a:cubicBezTo>
                  <a:pt x="72098" y="229198"/>
                  <a:pt x="71629" y="229198"/>
                  <a:pt x="71068" y="229010"/>
                </a:cubicBezTo>
                <a:lnTo>
                  <a:pt x="70225" y="228729"/>
                </a:lnTo>
                <a:cubicBezTo>
                  <a:pt x="69944" y="228636"/>
                  <a:pt x="69663" y="228449"/>
                  <a:pt x="69382" y="228355"/>
                </a:cubicBezTo>
                <a:cubicBezTo>
                  <a:pt x="68820" y="228168"/>
                  <a:pt x="68165" y="227793"/>
                  <a:pt x="67509" y="227419"/>
                </a:cubicBezTo>
                <a:cubicBezTo>
                  <a:pt x="66854" y="226950"/>
                  <a:pt x="66292" y="226576"/>
                  <a:pt x="65637" y="226014"/>
                </a:cubicBezTo>
                <a:cubicBezTo>
                  <a:pt x="65356" y="225733"/>
                  <a:pt x="64981" y="225452"/>
                  <a:pt x="64700" y="225078"/>
                </a:cubicBezTo>
                <a:cubicBezTo>
                  <a:pt x="64419" y="224703"/>
                  <a:pt x="64045" y="224422"/>
                  <a:pt x="63764" y="223954"/>
                </a:cubicBezTo>
                <a:lnTo>
                  <a:pt x="62078" y="221519"/>
                </a:lnTo>
                <a:lnTo>
                  <a:pt x="51122" y="205788"/>
                </a:lnTo>
                <a:lnTo>
                  <a:pt x="744" y="133030"/>
                </a:lnTo>
                <a:cubicBezTo>
                  <a:pt x="-567" y="131157"/>
                  <a:pt x="-98" y="128535"/>
                  <a:pt x="1774" y="127131"/>
                </a:cubicBezTo>
                <a:lnTo>
                  <a:pt x="15633" y="117579"/>
                </a:lnTo>
                <a:cubicBezTo>
                  <a:pt x="17506" y="116269"/>
                  <a:pt x="20128" y="116737"/>
                  <a:pt x="21532" y="118610"/>
                </a:cubicBezTo>
                <a:lnTo>
                  <a:pt x="71910" y="191367"/>
                </a:lnTo>
                <a:lnTo>
                  <a:pt x="71910" y="191367"/>
                </a:lnTo>
                <a:cubicBezTo>
                  <a:pt x="73221" y="193240"/>
                  <a:pt x="75937" y="193240"/>
                  <a:pt x="77248" y="191461"/>
                </a:cubicBezTo>
                <a:lnTo>
                  <a:pt x="79027" y="189026"/>
                </a:lnTo>
                <a:lnTo>
                  <a:pt x="106932" y="150541"/>
                </a:lnTo>
                <a:lnTo>
                  <a:pt x="214617" y="1841"/>
                </a:lnTo>
                <a:cubicBezTo>
                  <a:pt x="216022" y="-125"/>
                  <a:pt x="218644" y="-594"/>
                  <a:pt x="220516" y="811"/>
                </a:cubicBezTo>
                <a:close/>
              </a:path>
            </a:pathLst>
          </a:custGeom>
          <a:solidFill>
            <a:schemeClr val="tx1"/>
          </a:solidFill>
          <a:ln w="934" cap="flat">
            <a:noFill/>
            <a:prstDash val="solid"/>
            <a:miter/>
          </a:ln>
        </p:spPr>
        <p:txBody>
          <a:bodyPr rtlCol="0" anchor="ctr"/>
          <a:lstStyle/>
          <a:p>
            <a:endParaRPr lang="de-DE"/>
          </a:p>
        </p:txBody>
      </p:sp>
      <p:sp>
        <p:nvSpPr>
          <p:cNvPr id="112" name="Freihandform: Form 13">
            <a:extLst>
              <a:ext uri="{FF2B5EF4-FFF2-40B4-BE49-F238E27FC236}">
                <a16:creationId xmlns:a16="http://schemas.microsoft.com/office/drawing/2014/main" id="{C55E588A-CCB4-B645-979B-CFDB460B4E9B}"/>
              </a:ext>
            </a:extLst>
          </p:cNvPr>
          <p:cNvSpPr>
            <a:spLocks noChangeAspect="1"/>
          </p:cNvSpPr>
          <p:nvPr/>
        </p:nvSpPr>
        <p:spPr>
          <a:xfrm>
            <a:off x="1535582" y="3706033"/>
            <a:ext cx="163432" cy="163432"/>
          </a:xfrm>
          <a:custGeom>
            <a:avLst/>
            <a:gdLst>
              <a:gd name="connsiteX0" fmla="*/ 71634 w 269682"/>
              <a:gd name="connsiteY0" fmla="*/ 122199 h 269682"/>
              <a:gd name="connsiteX1" fmla="*/ 198047 w 269682"/>
              <a:gd name="connsiteY1" fmla="*/ 122199 h 269682"/>
              <a:gd name="connsiteX2" fmla="*/ 202261 w 269682"/>
              <a:gd name="connsiteY2" fmla="*/ 126413 h 269682"/>
              <a:gd name="connsiteX3" fmla="*/ 202261 w 269682"/>
              <a:gd name="connsiteY3" fmla="*/ 143268 h 269682"/>
              <a:gd name="connsiteX4" fmla="*/ 198047 w 269682"/>
              <a:gd name="connsiteY4" fmla="*/ 147482 h 269682"/>
              <a:gd name="connsiteX5" fmla="*/ 71634 w 269682"/>
              <a:gd name="connsiteY5" fmla="*/ 147482 h 269682"/>
              <a:gd name="connsiteX6" fmla="*/ 67420 w 269682"/>
              <a:gd name="connsiteY6" fmla="*/ 143268 h 269682"/>
              <a:gd name="connsiteX7" fmla="*/ 67420 w 269682"/>
              <a:gd name="connsiteY7" fmla="*/ 126413 h 269682"/>
              <a:gd name="connsiteX8" fmla="*/ 71634 w 269682"/>
              <a:gd name="connsiteY8" fmla="*/ 122199 h 269682"/>
              <a:gd name="connsiteX9" fmla="*/ 134841 w 269682"/>
              <a:gd name="connsiteY9" fmla="*/ 25283 h 269682"/>
              <a:gd name="connsiteX10" fmla="*/ 57401 w 269682"/>
              <a:gd name="connsiteY10" fmla="*/ 57401 h 269682"/>
              <a:gd name="connsiteX11" fmla="*/ 25283 w 269682"/>
              <a:gd name="connsiteY11" fmla="*/ 134841 h 269682"/>
              <a:gd name="connsiteX12" fmla="*/ 57401 w 269682"/>
              <a:gd name="connsiteY12" fmla="*/ 212281 h 269682"/>
              <a:gd name="connsiteX13" fmla="*/ 134841 w 269682"/>
              <a:gd name="connsiteY13" fmla="*/ 244399 h 269682"/>
              <a:gd name="connsiteX14" fmla="*/ 212281 w 269682"/>
              <a:gd name="connsiteY14" fmla="*/ 212281 h 269682"/>
              <a:gd name="connsiteX15" fmla="*/ 244399 w 269682"/>
              <a:gd name="connsiteY15" fmla="*/ 134841 h 269682"/>
              <a:gd name="connsiteX16" fmla="*/ 212281 w 269682"/>
              <a:gd name="connsiteY16" fmla="*/ 57401 h 269682"/>
              <a:gd name="connsiteX17" fmla="*/ 134841 w 269682"/>
              <a:gd name="connsiteY17" fmla="*/ 25283 h 269682"/>
              <a:gd name="connsiteX18" fmla="*/ 134841 w 269682"/>
              <a:gd name="connsiteY18" fmla="*/ 0 h 269682"/>
              <a:gd name="connsiteX19" fmla="*/ 269682 w 269682"/>
              <a:gd name="connsiteY19" fmla="*/ 134841 h 269682"/>
              <a:gd name="connsiteX20" fmla="*/ 134841 w 269682"/>
              <a:gd name="connsiteY20" fmla="*/ 269682 h 269682"/>
              <a:gd name="connsiteX21" fmla="*/ 0 w 269682"/>
              <a:gd name="connsiteY21" fmla="*/ 134841 h 269682"/>
              <a:gd name="connsiteX22" fmla="*/ 134841 w 269682"/>
              <a:gd name="connsiteY22" fmla="*/ 0 h 26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9682" h="269682">
                <a:moveTo>
                  <a:pt x="71634" y="122199"/>
                </a:moveTo>
                <a:lnTo>
                  <a:pt x="198047" y="122199"/>
                </a:lnTo>
                <a:cubicBezTo>
                  <a:pt x="200388" y="122199"/>
                  <a:pt x="202261" y="124072"/>
                  <a:pt x="202261" y="126413"/>
                </a:cubicBezTo>
                <a:lnTo>
                  <a:pt x="202261" y="143268"/>
                </a:lnTo>
                <a:cubicBezTo>
                  <a:pt x="202261" y="145609"/>
                  <a:pt x="200388" y="147482"/>
                  <a:pt x="198047" y="147482"/>
                </a:cubicBezTo>
                <a:lnTo>
                  <a:pt x="71634" y="147482"/>
                </a:lnTo>
                <a:cubicBezTo>
                  <a:pt x="69293" y="147482"/>
                  <a:pt x="67420" y="145609"/>
                  <a:pt x="67420" y="143268"/>
                </a:cubicBezTo>
                <a:lnTo>
                  <a:pt x="67420" y="126413"/>
                </a:lnTo>
                <a:cubicBezTo>
                  <a:pt x="67420" y="124072"/>
                  <a:pt x="69293" y="122199"/>
                  <a:pt x="71634" y="122199"/>
                </a:cubicBezTo>
                <a:close/>
                <a:moveTo>
                  <a:pt x="134841" y="25283"/>
                </a:moveTo>
                <a:cubicBezTo>
                  <a:pt x="105625" y="25283"/>
                  <a:pt x="78095" y="36707"/>
                  <a:pt x="57401" y="57401"/>
                </a:cubicBezTo>
                <a:cubicBezTo>
                  <a:pt x="36707" y="78095"/>
                  <a:pt x="25283" y="105625"/>
                  <a:pt x="25283" y="134841"/>
                </a:cubicBezTo>
                <a:cubicBezTo>
                  <a:pt x="25283" y="164056"/>
                  <a:pt x="36707" y="191586"/>
                  <a:pt x="57401" y="212281"/>
                </a:cubicBezTo>
                <a:cubicBezTo>
                  <a:pt x="78095" y="232975"/>
                  <a:pt x="105532" y="244399"/>
                  <a:pt x="134841" y="244399"/>
                </a:cubicBezTo>
                <a:cubicBezTo>
                  <a:pt x="164056" y="244399"/>
                  <a:pt x="191586" y="232975"/>
                  <a:pt x="212281" y="212281"/>
                </a:cubicBezTo>
                <a:cubicBezTo>
                  <a:pt x="232975" y="191586"/>
                  <a:pt x="244399" y="164056"/>
                  <a:pt x="244399" y="134841"/>
                </a:cubicBezTo>
                <a:cubicBezTo>
                  <a:pt x="244399" y="105625"/>
                  <a:pt x="232975" y="78095"/>
                  <a:pt x="212281" y="57401"/>
                </a:cubicBezTo>
                <a:cubicBezTo>
                  <a:pt x="191586" y="36707"/>
                  <a:pt x="164150" y="25283"/>
                  <a:pt x="134841" y="25283"/>
                </a:cubicBezTo>
                <a:close/>
                <a:moveTo>
                  <a:pt x="134841" y="0"/>
                </a:moveTo>
                <a:cubicBezTo>
                  <a:pt x="209284" y="0"/>
                  <a:pt x="269682" y="60397"/>
                  <a:pt x="269682" y="134841"/>
                </a:cubicBezTo>
                <a:cubicBezTo>
                  <a:pt x="269682" y="209284"/>
                  <a:pt x="209284" y="269682"/>
                  <a:pt x="134841" y="269682"/>
                </a:cubicBezTo>
                <a:cubicBezTo>
                  <a:pt x="60397" y="269682"/>
                  <a:pt x="0" y="209284"/>
                  <a:pt x="0" y="134841"/>
                </a:cubicBezTo>
                <a:cubicBezTo>
                  <a:pt x="0" y="60397"/>
                  <a:pt x="60397" y="0"/>
                  <a:pt x="134841" y="0"/>
                </a:cubicBezTo>
                <a:close/>
              </a:path>
            </a:pathLst>
          </a:custGeom>
          <a:solidFill>
            <a:schemeClr val="tx1"/>
          </a:solidFill>
          <a:ln w="934" cap="flat">
            <a:noFill/>
            <a:prstDash val="solid"/>
            <a:miter/>
          </a:ln>
        </p:spPr>
        <p:txBody>
          <a:bodyPr rtlCol="0" anchor="ctr"/>
          <a:lstStyle/>
          <a:p>
            <a:endParaRPr lang="de-DE"/>
          </a:p>
        </p:txBody>
      </p:sp>
      <p:sp>
        <p:nvSpPr>
          <p:cNvPr id="114" name="Freihandform: Form 14">
            <a:extLst>
              <a:ext uri="{FF2B5EF4-FFF2-40B4-BE49-F238E27FC236}">
                <a16:creationId xmlns:a16="http://schemas.microsoft.com/office/drawing/2014/main" id="{C78F1099-0229-844F-87B5-16F92B94B7AF}"/>
              </a:ext>
            </a:extLst>
          </p:cNvPr>
          <p:cNvSpPr>
            <a:spLocks noChangeAspect="1"/>
          </p:cNvSpPr>
          <p:nvPr/>
        </p:nvSpPr>
        <p:spPr>
          <a:xfrm>
            <a:off x="1973496" y="3716247"/>
            <a:ext cx="164592" cy="149756"/>
          </a:xfrm>
          <a:custGeom>
            <a:avLst/>
            <a:gdLst>
              <a:gd name="connsiteX0" fmla="*/ 189641 w 271595"/>
              <a:gd name="connsiteY0" fmla="*/ 25283 h 247114"/>
              <a:gd name="connsiteX1" fmla="*/ 229625 w 271595"/>
              <a:gd name="connsiteY1" fmla="*/ 41951 h 247114"/>
              <a:gd name="connsiteX2" fmla="*/ 232434 w 271595"/>
              <a:gd name="connsiteY2" fmla="*/ 119671 h 247114"/>
              <a:gd name="connsiteX3" fmla="*/ 229625 w 271595"/>
              <a:gd name="connsiteY3" fmla="*/ 122668 h 247114"/>
              <a:gd name="connsiteX4" fmla="*/ 138420 w 271595"/>
              <a:gd name="connsiteY4" fmla="*/ 214247 h 247114"/>
              <a:gd name="connsiteX5" fmla="*/ 133082 w 271595"/>
              <a:gd name="connsiteY5" fmla="*/ 214247 h 247114"/>
              <a:gd name="connsiteX6" fmla="*/ 41877 w 271595"/>
              <a:gd name="connsiteY6" fmla="*/ 122668 h 247114"/>
              <a:gd name="connsiteX7" fmla="*/ 39162 w 271595"/>
              <a:gd name="connsiteY7" fmla="*/ 119671 h 247114"/>
              <a:gd name="connsiteX8" fmla="*/ 41877 w 271595"/>
              <a:gd name="connsiteY8" fmla="*/ 41951 h 247114"/>
              <a:gd name="connsiteX9" fmla="*/ 81861 w 271595"/>
              <a:gd name="connsiteY9" fmla="*/ 25283 h 247114"/>
              <a:gd name="connsiteX10" fmla="*/ 119037 w 271595"/>
              <a:gd name="connsiteY10" fmla="*/ 39235 h 247114"/>
              <a:gd name="connsiteX11" fmla="*/ 130741 w 271595"/>
              <a:gd name="connsiteY11" fmla="*/ 49535 h 247114"/>
              <a:gd name="connsiteX12" fmla="*/ 140667 w 271595"/>
              <a:gd name="connsiteY12" fmla="*/ 49535 h 247114"/>
              <a:gd name="connsiteX13" fmla="*/ 152372 w 271595"/>
              <a:gd name="connsiteY13" fmla="*/ 39235 h 247114"/>
              <a:gd name="connsiteX14" fmla="*/ 189641 w 271595"/>
              <a:gd name="connsiteY14" fmla="*/ 25283 h 247114"/>
              <a:gd name="connsiteX15" fmla="*/ 189641 w 271595"/>
              <a:gd name="connsiteY15" fmla="*/ 0 h 247114"/>
              <a:gd name="connsiteX16" fmla="*/ 138139 w 271595"/>
              <a:gd name="connsiteY16" fmla="*/ 18260 h 247114"/>
              <a:gd name="connsiteX17" fmla="*/ 133457 w 271595"/>
              <a:gd name="connsiteY17" fmla="*/ 18260 h 247114"/>
              <a:gd name="connsiteX18" fmla="*/ 81955 w 271595"/>
              <a:gd name="connsiteY18" fmla="*/ 0 h 247114"/>
              <a:gd name="connsiteX19" fmla="*/ 23992 w 271595"/>
              <a:gd name="connsiteY19" fmla="*/ 24065 h 247114"/>
              <a:gd name="connsiteX20" fmla="*/ 20059 w 271595"/>
              <a:gd name="connsiteY20" fmla="*/ 136152 h 247114"/>
              <a:gd name="connsiteX21" fmla="*/ 23992 w 271595"/>
              <a:gd name="connsiteY21" fmla="*/ 140366 h 247114"/>
              <a:gd name="connsiteX22" fmla="*/ 126528 w 271595"/>
              <a:gd name="connsiteY22" fmla="*/ 243275 h 247114"/>
              <a:gd name="connsiteX23" fmla="*/ 135798 w 271595"/>
              <a:gd name="connsiteY23" fmla="*/ 247115 h 247114"/>
              <a:gd name="connsiteX24" fmla="*/ 145068 w 271595"/>
              <a:gd name="connsiteY24" fmla="*/ 243275 h 247114"/>
              <a:gd name="connsiteX25" fmla="*/ 247603 w 271595"/>
              <a:gd name="connsiteY25" fmla="*/ 140366 h 247114"/>
              <a:gd name="connsiteX26" fmla="*/ 251536 w 271595"/>
              <a:gd name="connsiteY26" fmla="*/ 136152 h 247114"/>
              <a:gd name="connsiteX27" fmla="*/ 247603 w 271595"/>
              <a:gd name="connsiteY27" fmla="*/ 24065 h 247114"/>
              <a:gd name="connsiteX28" fmla="*/ 189641 w 271595"/>
              <a:gd name="connsiteY28" fmla="*/ 0 h 247114"/>
              <a:gd name="connsiteX29" fmla="*/ 189641 w 271595"/>
              <a:gd name="connsiteY29" fmla="*/ 0 h 24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1595" h="247114">
                <a:moveTo>
                  <a:pt x="189641" y="25283"/>
                </a:moveTo>
                <a:cubicBezTo>
                  <a:pt x="204717" y="25283"/>
                  <a:pt x="218950" y="31182"/>
                  <a:pt x="229625" y="41951"/>
                </a:cubicBezTo>
                <a:cubicBezTo>
                  <a:pt x="250600" y="63019"/>
                  <a:pt x="251817" y="97198"/>
                  <a:pt x="232434" y="119671"/>
                </a:cubicBezTo>
                <a:cubicBezTo>
                  <a:pt x="231591" y="120701"/>
                  <a:pt x="230655" y="121731"/>
                  <a:pt x="229625" y="122668"/>
                </a:cubicBezTo>
                <a:lnTo>
                  <a:pt x="138420" y="214247"/>
                </a:lnTo>
                <a:cubicBezTo>
                  <a:pt x="136922" y="215745"/>
                  <a:pt x="134581" y="215745"/>
                  <a:pt x="133082" y="214247"/>
                </a:cubicBezTo>
                <a:lnTo>
                  <a:pt x="41877" y="122668"/>
                </a:lnTo>
                <a:cubicBezTo>
                  <a:pt x="40941" y="121731"/>
                  <a:pt x="40005" y="120701"/>
                  <a:pt x="39162" y="119671"/>
                </a:cubicBezTo>
                <a:cubicBezTo>
                  <a:pt x="19685" y="97198"/>
                  <a:pt x="20902" y="63019"/>
                  <a:pt x="41877" y="41951"/>
                </a:cubicBezTo>
                <a:cubicBezTo>
                  <a:pt x="52552" y="31182"/>
                  <a:pt x="66786" y="25283"/>
                  <a:pt x="81861" y="25283"/>
                </a:cubicBezTo>
                <a:cubicBezTo>
                  <a:pt x="95533" y="25283"/>
                  <a:pt x="108736" y="30246"/>
                  <a:pt x="119037" y="39235"/>
                </a:cubicBezTo>
                <a:lnTo>
                  <a:pt x="130741" y="49535"/>
                </a:lnTo>
                <a:cubicBezTo>
                  <a:pt x="133551" y="51970"/>
                  <a:pt x="137764" y="51970"/>
                  <a:pt x="140667" y="49535"/>
                </a:cubicBezTo>
                <a:lnTo>
                  <a:pt x="152372" y="39235"/>
                </a:lnTo>
                <a:cubicBezTo>
                  <a:pt x="162766" y="30246"/>
                  <a:pt x="175969" y="25283"/>
                  <a:pt x="189641" y="25283"/>
                </a:cubicBezTo>
                <a:moveTo>
                  <a:pt x="189641" y="0"/>
                </a:moveTo>
                <a:cubicBezTo>
                  <a:pt x="171381" y="0"/>
                  <a:pt x="153121" y="6087"/>
                  <a:pt x="138139" y="18260"/>
                </a:cubicBezTo>
                <a:cubicBezTo>
                  <a:pt x="136734" y="19383"/>
                  <a:pt x="134768" y="19383"/>
                  <a:pt x="133457" y="18260"/>
                </a:cubicBezTo>
                <a:cubicBezTo>
                  <a:pt x="118475" y="6087"/>
                  <a:pt x="100215" y="0"/>
                  <a:pt x="81955" y="0"/>
                </a:cubicBezTo>
                <a:cubicBezTo>
                  <a:pt x="60980" y="0"/>
                  <a:pt x="40005" y="8053"/>
                  <a:pt x="23992" y="24065"/>
                </a:cubicBezTo>
                <a:cubicBezTo>
                  <a:pt x="-6628" y="54779"/>
                  <a:pt x="-7939" y="103846"/>
                  <a:pt x="20059" y="136152"/>
                </a:cubicBezTo>
                <a:cubicBezTo>
                  <a:pt x="21277" y="137650"/>
                  <a:pt x="22681" y="139055"/>
                  <a:pt x="23992" y="140366"/>
                </a:cubicBezTo>
                <a:lnTo>
                  <a:pt x="126528" y="243275"/>
                </a:lnTo>
                <a:cubicBezTo>
                  <a:pt x="129056" y="245804"/>
                  <a:pt x="132427" y="247115"/>
                  <a:pt x="135798" y="247115"/>
                </a:cubicBezTo>
                <a:cubicBezTo>
                  <a:pt x="139169" y="247115"/>
                  <a:pt x="142540" y="245804"/>
                  <a:pt x="145068" y="243275"/>
                </a:cubicBezTo>
                <a:lnTo>
                  <a:pt x="247603" y="140366"/>
                </a:lnTo>
                <a:cubicBezTo>
                  <a:pt x="249008" y="138961"/>
                  <a:pt x="250319" y="137556"/>
                  <a:pt x="251536" y="136152"/>
                </a:cubicBezTo>
                <a:cubicBezTo>
                  <a:pt x="279535" y="103846"/>
                  <a:pt x="278224" y="54779"/>
                  <a:pt x="247603" y="24065"/>
                </a:cubicBezTo>
                <a:cubicBezTo>
                  <a:pt x="231591" y="8053"/>
                  <a:pt x="210616" y="0"/>
                  <a:pt x="189641" y="0"/>
                </a:cubicBezTo>
                <a:lnTo>
                  <a:pt x="189641" y="0"/>
                </a:lnTo>
                <a:close/>
              </a:path>
            </a:pathLst>
          </a:custGeom>
          <a:solidFill>
            <a:schemeClr val="tx1"/>
          </a:solidFill>
          <a:ln w="934" cap="flat">
            <a:noFill/>
            <a:prstDash val="solid"/>
            <a:miter/>
          </a:ln>
        </p:spPr>
        <p:txBody>
          <a:bodyPr rtlCol="0" anchor="ctr"/>
          <a:lstStyle/>
          <a:p>
            <a:endParaRPr lang="de-DE"/>
          </a:p>
        </p:txBody>
      </p:sp>
      <p:sp>
        <p:nvSpPr>
          <p:cNvPr id="116" name="Freihandform: Form 15">
            <a:extLst>
              <a:ext uri="{FF2B5EF4-FFF2-40B4-BE49-F238E27FC236}">
                <a16:creationId xmlns:a16="http://schemas.microsoft.com/office/drawing/2014/main" id="{AE922181-628E-E94F-B6F9-6CD1C290AB8B}"/>
              </a:ext>
            </a:extLst>
          </p:cNvPr>
          <p:cNvSpPr>
            <a:spLocks noChangeAspect="1"/>
          </p:cNvSpPr>
          <p:nvPr/>
        </p:nvSpPr>
        <p:spPr>
          <a:xfrm>
            <a:off x="659929" y="4104686"/>
            <a:ext cx="188969" cy="250085"/>
          </a:xfrm>
          <a:custGeom>
            <a:avLst/>
            <a:gdLst>
              <a:gd name="connsiteX0" fmla="*/ 155909 w 311820"/>
              <a:gd name="connsiteY0" fmla="*/ 109559 h 412669"/>
              <a:gd name="connsiteX1" fmla="*/ 109558 w 311820"/>
              <a:gd name="connsiteY1" fmla="*/ 155910 h 412669"/>
              <a:gd name="connsiteX2" fmla="*/ 155909 w 311820"/>
              <a:gd name="connsiteY2" fmla="*/ 202262 h 412669"/>
              <a:gd name="connsiteX3" fmla="*/ 202261 w 311820"/>
              <a:gd name="connsiteY3" fmla="*/ 155910 h 412669"/>
              <a:gd name="connsiteX4" fmla="*/ 155909 w 311820"/>
              <a:gd name="connsiteY4" fmla="*/ 109559 h 412669"/>
              <a:gd name="connsiteX5" fmla="*/ 155909 w 311820"/>
              <a:gd name="connsiteY5" fmla="*/ 84276 h 412669"/>
              <a:gd name="connsiteX6" fmla="*/ 227543 w 311820"/>
              <a:gd name="connsiteY6" fmla="*/ 155910 h 412669"/>
              <a:gd name="connsiteX7" fmla="*/ 155909 w 311820"/>
              <a:gd name="connsiteY7" fmla="*/ 227544 h 412669"/>
              <a:gd name="connsiteX8" fmla="*/ 84275 w 311820"/>
              <a:gd name="connsiteY8" fmla="*/ 155910 h 412669"/>
              <a:gd name="connsiteX9" fmla="*/ 155909 w 311820"/>
              <a:gd name="connsiteY9" fmla="*/ 84276 h 412669"/>
              <a:gd name="connsiteX10" fmla="*/ 155910 w 311820"/>
              <a:gd name="connsiteY10" fmla="*/ 25283 h 412669"/>
              <a:gd name="connsiteX11" fmla="*/ 25283 w 311820"/>
              <a:gd name="connsiteY11" fmla="*/ 155910 h 412669"/>
              <a:gd name="connsiteX12" fmla="*/ 40171 w 311820"/>
              <a:gd name="connsiteY12" fmla="*/ 216588 h 412669"/>
              <a:gd name="connsiteX13" fmla="*/ 152820 w 311820"/>
              <a:gd name="connsiteY13" fmla="*/ 374277 h 412669"/>
              <a:gd name="connsiteX14" fmla="*/ 159000 w 311820"/>
              <a:gd name="connsiteY14" fmla="*/ 374277 h 412669"/>
              <a:gd name="connsiteX15" fmla="*/ 271648 w 311820"/>
              <a:gd name="connsiteY15" fmla="*/ 216588 h 412669"/>
              <a:gd name="connsiteX16" fmla="*/ 286537 w 311820"/>
              <a:gd name="connsiteY16" fmla="*/ 155910 h 412669"/>
              <a:gd name="connsiteX17" fmla="*/ 155910 w 311820"/>
              <a:gd name="connsiteY17" fmla="*/ 25283 h 412669"/>
              <a:gd name="connsiteX18" fmla="*/ 155910 w 311820"/>
              <a:gd name="connsiteY18" fmla="*/ 0 h 412669"/>
              <a:gd name="connsiteX19" fmla="*/ 311820 w 311820"/>
              <a:gd name="connsiteY19" fmla="*/ 155910 h 412669"/>
              <a:gd name="connsiteX20" fmla="*/ 293560 w 311820"/>
              <a:gd name="connsiteY20" fmla="*/ 229323 h 412669"/>
              <a:gd name="connsiteX21" fmla="*/ 292249 w 311820"/>
              <a:gd name="connsiteY21" fmla="*/ 231290 h 412669"/>
              <a:gd name="connsiteX22" fmla="*/ 166678 w 311820"/>
              <a:gd name="connsiteY22" fmla="*/ 407144 h 412669"/>
              <a:gd name="connsiteX23" fmla="*/ 156003 w 311820"/>
              <a:gd name="connsiteY23" fmla="*/ 412669 h 412669"/>
              <a:gd name="connsiteX24" fmla="*/ 145329 w 311820"/>
              <a:gd name="connsiteY24" fmla="*/ 407144 h 412669"/>
              <a:gd name="connsiteX25" fmla="*/ 19664 w 311820"/>
              <a:gd name="connsiteY25" fmla="*/ 231290 h 412669"/>
              <a:gd name="connsiteX26" fmla="*/ 18353 w 311820"/>
              <a:gd name="connsiteY26" fmla="*/ 229323 h 412669"/>
              <a:gd name="connsiteX27" fmla="*/ 0 w 311820"/>
              <a:gd name="connsiteY27" fmla="*/ 155910 h 412669"/>
              <a:gd name="connsiteX28" fmla="*/ 155910 w 311820"/>
              <a:gd name="connsiteY28" fmla="*/ 0 h 412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1820" h="412669">
                <a:moveTo>
                  <a:pt x="155909" y="109559"/>
                </a:moveTo>
                <a:cubicBezTo>
                  <a:pt x="130346" y="109559"/>
                  <a:pt x="109558" y="130347"/>
                  <a:pt x="109558" y="155910"/>
                </a:cubicBezTo>
                <a:cubicBezTo>
                  <a:pt x="109558" y="181474"/>
                  <a:pt x="130346" y="202262"/>
                  <a:pt x="155909" y="202262"/>
                </a:cubicBezTo>
                <a:cubicBezTo>
                  <a:pt x="181473" y="202262"/>
                  <a:pt x="202261" y="181474"/>
                  <a:pt x="202261" y="155910"/>
                </a:cubicBezTo>
                <a:cubicBezTo>
                  <a:pt x="202261" y="130347"/>
                  <a:pt x="181473" y="109559"/>
                  <a:pt x="155909" y="109559"/>
                </a:cubicBezTo>
                <a:close/>
                <a:moveTo>
                  <a:pt x="155909" y="84276"/>
                </a:moveTo>
                <a:cubicBezTo>
                  <a:pt x="195425" y="84276"/>
                  <a:pt x="227543" y="116394"/>
                  <a:pt x="227543" y="155910"/>
                </a:cubicBezTo>
                <a:cubicBezTo>
                  <a:pt x="227543" y="195426"/>
                  <a:pt x="195425" y="227544"/>
                  <a:pt x="155909" y="227544"/>
                </a:cubicBezTo>
                <a:cubicBezTo>
                  <a:pt x="116393" y="227544"/>
                  <a:pt x="84275" y="195426"/>
                  <a:pt x="84275" y="155910"/>
                </a:cubicBezTo>
                <a:cubicBezTo>
                  <a:pt x="84275" y="116394"/>
                  <a:pt x="116393" y="84276"/>
                  <a:pt x="155909" y="84276"/>
                </a:cubicBezTo>
                <a:close/>
                <a:moveTo>
                  <a:pt x="155910" y="25283"/>
                </a:moveTo>
                <a:cubicBezTo>
                  <a:pt x="83901" y="25283"/>
                  <a:pt x="25283" y="83901"/>
                  <a:pt x="25283" y="155910"/>
                </a:cubicBezTo>
                <a:cubicBezTo>
                  <a:pt x="25283" y="177072"/>
                  <a:pt x="30433" y="198048"/>
                  <a:pt x="40171" y="216588"/>
                </a:cubicBezTo>
                <a:lnTo>
                  <a:pt x="152820" y="374277"/>
                </a:lnTo>
                <a:cubicBezTo>
                  <a:pt x="154318" y="376337"/>
                  <a:pt x="157502" y="376337"/>
                  <a:pt x="159000" y="374277"/>
                </a:cubicBezTo>
                <a:lnTo>
                  <a:pt x="271648" y="216588"/>
                </a:lnTo>
                <a:cubicBezTo>
                  <a:pt x="281387" y="197954"/>
                  <a:pt x="286537" y="177072"/>
                  <a:pt x="286537" y="155910"/>
                </a:cubicBezTo>
                <a:cubicBezTo>
                  <a:pt x="286537" y="83901"/>
                  <a:pt x="227919" y="25283"/>
                  <a:pt x="155910" y="25283"/>
                </a:cubicBezTo>
                <a:close/>
                <a:moveTo>
                  <a:pt x="155910" y="0"/>
                </a:moveTo>
                <a:cubicBezTo>
                  <a:pt x="241871" y="0"/>
                  <a:pt x="311820" y="69949"/>
                  <a:pt x="311820" y="155910"/>
                </a:cubicBezTo>
                <a:cubicBezTo>
                  <a:pt x="311820" y="181473"/>
                  <a:pt x="305452" y="206850"/>
                  <a:pt x="293560" y="229323"/>
                </a:cubicBezTo>
                <a:cubicBezTo>
                  <a:pt x="293185" y="229978"/>
                  <a:pt x="292717" y="230728"/>
                  <a:pt x="292249" y="231290"/>
                </a:cubicBezTo>
                <a:lnTo>
                  <a:pt x="166678" y="407144"/>
                </a:lnTo>
                <a:cubicBezTo>
                  <a:pt x="164244" y="410609"/>
                  <a:pt x="160217" y="412669"/>
                  <a:pt x="156003" y="412669"/>
                </a:cubicBezTo>
                <a:cubicBezTo>
                  <a:pt x="151790" y="412669"/>
                  <a:pt x="147763" y="410609"/>
                  <a:pt x="145329" y="407144"/>
                </a:cubicBezTo>
                <a:lnTo>
                  <a:pt x="19664" y="231290"/>
                </a:lnTo>
                <a:cubicBezTo>
                  <a:pt x="19196" y="230634"/>
                  <a:pt x="18728" y="229978"/>
                  <a:pt x="18353" y="229323"/>
                </a:cubicBezTo>
                <a:cubicBezTo>
                  <a:pt x="6367" y="206850"/>
                  <a:pt x="0" y="181473"/>
                  <a:pt x="0" y="155910"/>
                </a:cubicBezTo>
                <a:cubicBezTo>
                  <a:pt x="0" y="69949"/>
                  <a:pt x="69949" y="0"/>
                  <a:pt x="155910" y="0"/>
                </a:cubicBezTo>
                <a:close/>
              </a:path>
            </a:pathLst>
          </a:custGeom>
          <a:solidFill>
            <a:schemeClr val="tx1"/>
          </a:solidFill>
          <a:ln w="934" cap="flat">
            <a:noFill/>
            <a:prstDash val="solid"/>
            <a:miter/>
          </a:ln>
        </p:spPr>
        <p:txBody>
          <a:bodyPr rtlCol="0" anchor="ctr"/>
          <a:lstStyle/>
          <a:p>
            <a:endParaRPr lang="de-DE"/>
          </a:p>
        </p:txBody>
      </p:sp>
      <p:sp>
        <p:nvSpPr>
          <p:cNvPr id="118" name="Freihandform: Form 16">
            <a:extLst>
              <a:ext uri="{FF2B5EF4-FFF2-40B4-BE49-F238E27FC236}">
                <a16:creationId xmlns:a16="http://schemas.microsoft.com/office/drawing/2014/main" id="{B2D38666-32C4-9D43-AEC6-544B3C5D7F8C}"/>
              </a:ext>
            </a:extLst>
          </p:cNvPr>
          <p:cNvSpPr>
            <a:spLocks noChangeAspect="1"/>
          </p:cNvSpPr>
          <p:nvPr/>
        </p:nvSpPr>
        <p:spPr>
          <a:xfrm>
            <a:off x="1494723" y="4102133"/>
            <a:ext cx="245149" cy="245148"/>
          </a:xfrm>
          <a:custGeom>
            <a:avLst/>
            <a:gdLst>
              <a:gd name="connsiteX0" fmla="*/ 202261 w 404522"/>
              <a:gd name="connsiteY0" fmla="*/ 0 h 404522"/>
              <a:gd name="connsiteX1" fmla="*/ 0 w 404522"/>
              <a:gd name="connsiteY1" fmla="*/ 202261 h 404522"/>
              <a:gd name="connsiteX2" fmla="*/ 202261 w 404522"/>
              <a:gd name="connsiteY2" fmla="*/ 404523 h 404522"/>
              <a:gd name="connsiteX3" fmla="*/ 404523 w 404522"/>
              <a:gd name="connsiteY3" fmla="*/ 202261 h 404522"/>
              <a:gd name="connsiteX4" fmla="*/ 202261 w 404522"/>
              <a:gd name="connsiteY4" fmla="*/ 0 h 404522"/>
              <a:gd name="connsiteX5" fmla="*/ 348994 w 404522"/>
              <a:gd name="connsiteY5" fmla="*/ 113772 h 404522"/>
              <a:gd name="connsiteX6" fmla="*/ 306669 w 404522"/>
              <a:gd name="connsiteY6" fmla="*/ 113772 h 404522"/>
              <a:gd name="connsiteX7" fmla="*/ 299646 w 404522"/>
              <a:gd name="connsiteY7" fmla="*/ 108809 h 404522"/>
              <a:gd name="connsiteX8" fmla="*/ 276424 w 404522"/>
              <a:gd name="connsiteY8" fmla="*/ 59648 h 404522"/>
              <a:gd name="connsiteX9" fmla="*/ 263408 w 404522"/>
              <a:gd name="connsiteY9" fmla="*/ 39609 h 404522"/>
              <a:gd name="connsiteX10" fmla="*/ 265562 w 404522"/>
              <a:gd name="connsiteY10" fmla="*/ 36800 h 404522"/>
              <a:gd name="connsiteX11" fmla="*/ 327551 w 404522"/>
              <a:gd name="connsiteY11" fmla="*/ 77065 h 404522"/>
              <a:gd name="connsiteX12" fmla="*/ 352272 w 404522"/>
              <a:gd name="connsiteY12" fmla="*/ 107966 h 404522"/>
              <a:gd name="connsiteX13" fmla="*/ 348994 w 404522"/>
              <a:gd name="connsiteY13" fmla="*/ 113772 h 404522"/>
              <a:gd name="connsiteX14" fmla="*/ 219116 w 404522"/>
              <a:gd name="connsiteY14" fmla="*/ 26032 h 404522"/>
              <a:gd name="connsiteX15" fmla="*/ 219023 w 404522"/>
              <a:gd name="connsiteY15" fmla="*/ 26125 h 404522"/>
              <a:gd name="connsiteX16" fmla="*/ 272491 w 404522"/>
              <a:gd name="connsiteY16" fmla="*/ 108528 h 404522"/>
              <a:gd name="connsiteX17" fmla="*/ 269026 w 404522"/>
              <a:gd name="connsiteY17" fmla="*/ 113678 h 404522"/>
              <a:gd name="connsiteX18" fmla="*/ 135590 w 404522"/>
              <a:gd name="connsiteY18" fmla="*/ 113678 h 404522"/>
              <a:gd name="connsiteX19" fmla="*/ 132125 w 404522"/>
              <a:gd name="connsiteY19" fmla="*/ 108528 h 404522"/>
              <a:gd name="connsiteX20" fmla="*/ 149449 w 404522"/>
              <a:gd name="connsiteY20" fmla="*/ 73226 h 404522"/>
              <a:gd name="connsiteX21" fmla="*/ 185500 w 404522"/>
              <a:gd name="connsiteY21" fmla="*/ 26032 h 404522"/>
              <a:gd name="connsiteX22" fmla="*/ 185406 w 404522"/>
              <a:gd name="connsiteY22" fmla="*/ 25938 h 404522"/>
              <a:gd name="connsiteX23" fmla="*/ 202168 w 404522"/>
              <a:gd name="connsiteY23" fmla="*/ 25189 h 404522"/>
              <a:gd name="connsiteX24" fmla="*/ 219116 w 404522"/>
              <a:gd name="connsiteY24" fmla="*/ 26032 h 404522"/>
              <a:gd name="connsiteX25" fmla="*/ 290751 w 404522"/>
              <a:gd name="connsiteY25" fmla="*/ 202261 h 404522"/>
              <a:gd name="connsiteX26" fmla="*/ 284009 w 404522"/>
              <a:gd name="connsiteY26" fmla="*/ 259756 h 404522"/>
              <a:gd name="connsiteX27" fmla="*/ 276705 w 404522"/>
              <a:gd name="connsiteY27" fmla="*/ 265468 h 404522"/>
              <a:gd name="connsiteX28" fmla="*/ 127818 w 404522"/>
              <a:gd name="connsiteY28" fmla="*/ 265468 h 404522"/>
              <a:gd name="connsiteX29" fmla="*/ 120514 w 404522"/>
              <a:gd name="connsiteY29" fmla="*/ 259756 h 404522"/>
              <a:gd name="connsiteX30" fmla="*/ 113772 w 404522"/>
              <a:gd name="connsiteY30" fmla="*/ 202261 h 404522"/>
              <a:gd name="connsiteX31" fmla="*/ 120514 w 404522"/>
              <a:gd name="connsiteY31" fmla="*/ 144767 h 404522"/>
              <a:gd name="connsiteX32" fmla="*/ 127818 w 404522"/>
              <a:gd name="connsiteY32" fmla="*/ 139055 h 404522"/>
              <a:gd name="connsiteX33" fmla="*/ 276705 w 404522"/>
              <a:gd name="connsiteY33" fmla="*/ 139055 h 404522"/>
              <a:gd name="connsiteX34" fmla="*/ 284009 w 404522"/>
              <a:gd name="connsiteY34" fmla="*/ 144767 h 404522"/>
              <a:gd name="connsiteX35" fmla="*/ 290751 w 404522"/>
              <a:gd name="connsiteY35" fmla="*/ 202261 h 404522"/>
              <a:gd name="connsiteX36" fmla="*/ 77159 w 404522"/>
              <a:gd name="connsiteY36" fmla="*/ 77065 h 404522"/>
              <a:gd name="connsiteX37" fmla="*/ 139148 w 404522"/>
              <a:gd name="connsiteY37" fmla="*/ 36800 h 404522"/>
              <a:gd name="connsiteX38" fmla="*/ 141302 w 404522"/>
              <a:gd name="connsiteY38" fmla="*/ 39609 h 404522"/>
              <a:gd name="connsiteX39" fmla="*/ 128286 w 404522"/>
              <a:gd name="connsiteY39" fmla="*/ 59648 h 404522"/>
              <a:gd name="connsiteX40" fmla="*/ 105064 w 404522"/>
              <a:gd name="connsiteY40" fmla="*/ 108809 h 404522"/>
              <a:gd name="connsiteX41" fmla="*/ 98041 w 404522"/>
              <a:gd name="connsiteY41" fmla="*/ 113772 h 404522"/>
              <a:gd name="connsiteX42" fmla="*/ 55716 w 404522"/>
              <a:gd name="connsiteY42" fmla="*/ 113772 h 404522"/>
              <a:gd name="connsiteX43" fmla="*/ 52532 w 404522"/>
              <a:gd name="connsiteY43" fmla="*/ 107966 h 404522"/>
              <a:gd name="connsiteX44" fmla="*/ 77159 w 404522"/>
              <a:gd name="connsiteY44" fmla="*/ 77065 h 404522"/>
              <a:gd name="connsiteX45" fmla="*/ 42138 w 404522"/>
              <a:gd name="connsiteY45" fmla="*/ 139055 h 404522"/>
              <a:gd name="connsiteX46" fmla="*/ 91299 w 404522"/>
              <a:gd name="connsiteY46" fmla="*/ 139055 h 404522"/>
              <a:gd name="connsiteX47" fmla="*/ 94951 w 404522"/>
              <a:gd name="connsiteY47" fmla="*/ 143549 h 404522"/>
              <a:gd name="connsiteX48" fmla="*/ 88583 w 404522"/>
              <a:gd name="connsiteY48" fmla="*/ 202261 h 404522"/>
              <a:gd name="connsiteX49" fmla="*/ 94951 w 404522"/>
              <a:gd name="connsiteY49" fmla="*/ 260973 h 404522"/>
              <a:gd name="connsiteX50" fmla="*/ 91299 w 404522"/>
              <a:gd name="connsiteY50" fmla="*/ 265468 h 404522"/>
              <a:gd name="connsiteX51" fmla="*/ 42138 w 404522"/>
              <a:gd name="connsiteY51" fmla="*/ 265468 h 404522"/>
              <a:gd name="connsiteX52" fmla="*/ 35021 w 404522"/>
              <a:gd name="connsiteY52" fmla="*/ 260411 h 404522"/>
              <a:gd name="connsiteX53" fmla="*/ 25283 w 404522"/>
              <a:gd name="connsiteY53" fmla="*/ 202261 h 404522"/>
              <a:gd name="connsiteX54" fmla="*/ 35021 w 404522"/>
              <a:gd name="connsiteY54" fmla="*/ 144111 h 404522"/>
              <a:gd name="connsiteX55" fmla="*/ 42138 w 404522"/>
              <a:gd name="connsiteY55" fmla="*/ 139055 h 404522"/>
              <a:gd name="connsiteX56" fmla="*/ 55528 w 404522"/>
              <a:gd name="connsiteY56" fmla="*/ 290751 h 404522"/>
              <a:gd name="connsiteX57" fmla="*/ 97853 w 404522"/>
              <a:gd name="connsiteY57" fmla="*/ 290751 h 404522"/>
              <a:gd name="connsiteX58" fmla="*/ 104876 w 404522"/>
              <a:gd name="connsiteY58" fmla="*/ 295713 h 404522"/>
              <a:gd name="connsiteX59" fmla="*/ 128099 w 404522"/>
              <a:gd name="connsiteY59" fmla="*/ 344874 h 404522"/>
              <a:gd name="connsiteX60" fmla="*/ 141115 w 404522"/>
              <a:gd name="connsiteY60" fmla="*/ 364819 h 404522"/>
              <a:gd name="connsiteX61" fmla="*/ 138961 w 404522"/>
              <a:gd name="connsiteY61" fmla="*/ 367629 h 404522"/>
              <a:gd name="connsiteX62" fmla="*/ 77065 w 404522"/>
              <a:gd name="connsiteY62" fmla="*/ 327364 h 404522"/>
              <a:gd name="connsiteX63" fmla="*/ 52345 w 404522"/>
              <a:gd name="connsiteY63" fmla="*/ 296463 h 404522"/>
              <a:gd name="connsiteX64" fmla="*/ 55528 w 404522"/>
              <a:gd name="connsiteY64" fmla="*/ 290751 h 404522"/>
              <a:gd name="connsiteX65" fmla="*/ 185406 w 404522"/>
              <a:gd name="connsiteY65" fmla="*/ 378397 h 404522"/>
              <a:gd name="connsiteX66" fmla="*/ 185500 w 404522"/>
              <a:gd name="connsiteY66" fmla="*/ 378304 h 404522"/>
              <a:gd name="connsiteX67" fmla="*/ 130065 w 404522"/>
              <a:gd name="connsiteY67" fmla="*/ 290751 h 404522"/>
              <a:gd name="connsiteX68" fmla="*/ 274457 w 404522"/>
              <a:gd name="connsiteY68" fmla="*/ 290751 h 404522"/>
              <a:gd name="connsiteX69" fmla="*/ 255074 w 404522"/>
              <a:gd name="connsiteY69" fmla="*/ 331203 h 404522"/>
              <a:gd name="connsiteX70" fmla="*/ 219023 w 404522"/>
              <a:gd name="connsiteY70" fmla="*/ 378397 h 404522"/>
              <a:gd name="connsiteX71" fmla="*/ 219116 w 404522"/>
              <a:gd name="connsiteY71" fmla="*/ 378491 h 404522"/>
              <a:gd name="connsiteX72" fmla="*/ 202355 w 404522"/>
              <a:gd name="connsiteY72" fmla="*/ 379240 h 404522"/>
              <a:gd name="connsiteX73" fmla="*/ 185406 w 404522"/>
              <a:gd name="connsiteY73" fmla="*/ 378397 h 404522"/>
              <a:gd name="connsiteX74" fmla="*/ 327364 w 404522"/>
              <a:gd name="connsiteY74" fmla="*/ 327364 h 404522"/>
              <a:gd name="connsiteX75" fmla="*/ 265468 w 404522"/>
              <a:gd name="connsiteY75" fmla="*/ 367629 h 404522"/>
              <a:gd name="connsiteX76" fmla="*/ 263314 w 404522"/>
              <a:gd name="connsiteY76" fmla="*/ 364819 h 404522"/>
              <a:gd name="connsiteX77" fmla="*/ 276330 w 404522"/>
              <a:gd name="connsiteY77" fmla="*/ 344874 h 404522"/>
              <a:gd name="connsiteX78" fmla="*/ 299553 w 404522"/>
              <a:gd name="connsiteY78" fmla="*/ 295713 h 404522"/>
              <a:gd name="connsiteX79" fmla="*/ 306576 w 404522"/>
              <a:gd name="connsiteY79" fmla="*/ 290751 h 404522"/>
              <a:gd name="connsiteX80" fmla="*/ 348901 w 404522"/>
              <a:gd name="connsiteY80" fmla="*/ 290751 h 404522"/>
              <a:gd name="connsiteX81" fmla="*/ 352085 w 404522"/>
              <a:gd name="connsiteY81" fmla="*/ 296556 h 404522"/>
              <a:gd name="connsiteX82" fmla="*/ 327364 w 404522"/>
              <a:gd name="connsiteY82" fmla="*/ 327364 h 404522"/>
              <a:gd name="connsiteX83" fmla="*/ 362385 w 404522"/>
              <a:gd name="connsiteY83" fmla="*/ 265468 h 404522"/>
              <a:gd name="connsiteX84" fmla="*/ 313224 w 404522"/>
              <a:gd name="connsiteY84" fmla="*/ 265468 h 404522"/>
              <a:gd name="connsiteX85" fmla="*/ 309572 w 404522"/>
              <a:gd name="connsiteY85" fmla="*/ 260973 h 404522"/>
              <a:gd name="connsiteX86" fmla="*/ 315940 w 404522"/>
              <a:gd name="connsiteY86" fmla="*/ 202261 h 404522"/>
              <a:gd name="connsiteX87" fmla="*/ 309572 w 404522"/>
              <a:gd name="connsiteY87" fmla="*/ 143549 h 404522"/>
              <a:gd name="connsiteX88" fmla="*/ 313224 w 404522"/>
              <a:gd name="connsiteY88" fmla="*/ 139055 h 404522"/>
              <a:gd name="connsiteX89" fmla="*/ 362385 w 404522"/>
              <a:gd name="connsiteY89" fmla="*/ 139055 h 404522"/>
              <a:gd name="connsiteX90" fmla="*/ 369502 w 404522"/>
              <a:gd name="connsiteY90" fmla="*/ 144111 h 404522"/>
              <a:gd name="connsiteX91" fmla="*/ 379240 w 404522"/>
              <a:gd name="connsiteY91" fmla="*/ 202261 h 404522"/>
              <a:gd name="connsiteX92" fmla="*/ 369502 w 404522"/>
              <a:gd name="connsiteY92" fmla="*/ 260411 h 404522"/>
              <a:gd name="connsiteX93" fmla="*/ 362385 w 404522"/>
              <a:gd name="connsiteY93" fmla="*/ 265468 h 40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4522" h="404522">
                <a:moveTo>
                  <a:pt x="202261" y="0"/>
                </a:moveTo>
                <a:cubicBezTo>
                  <a:pt x="90549" y="0"/>
                  <a:pt x="0" y="90549"/>
                  <a:pt x="0" y="202261"/>
                </a:cubicBezTo>
                <a:cubicBezTo>
                  <a:pt x="0" y="314254"/>
                  <a:pt x="90269" y="404523"/>
                  <a:pt x="202261" y="404523"/>
                </a:cubicBezTo>
                <a:cubicBezTo>
                  <a:pt x="313973" y="404523"/>
                  <a:pt x="404523" y="313973"/>
                  <a:pt x="404523" y="202261"/>
                </a:cubicBezTo>
                <a:cubicBezTo>
                  <a:pt x="404523" y="90175"/>
                  <a:pt x="314254" y="0"/>
                  <a:pt x="202261" y="0"/>
                </a:cubicBezTo>
                <a:close/>
                <a:moveTo>
                  <a:pt x="348994" y="113772"/>
                </a:moveTo>
                <a:lnTo>
                  <a:pt x="306669" y="113772"/>
                </a:lnTo>
                <a:cubicBezTo>
                  <a:pt x="303486" y="113772"/>
                  <a:pt x="300676" y="111805"/>
                  <a:pt x="299646" y="108809"/>
                </a:cubicBezTo>
                <a:cubicBezTo>
                  <a:pt x="292624" y="89238"/>
                  <a:pt x="284196" y="72664"/>
                  <a:pt x="276424" y="59648"/>
                </a:cubicBezTo>
                <a:cubicBezTo>
                  <a:pt x="272023" y="52251"/>
                  <a:pt x="267622" y="45509"/>
                  <a:pt x="263408" y="39609"/>
                </a:cubicBezTo>
                <a:cubicBezTo>
                  <a:pt x="262378" y="38111"/>
                  <a:pt x="263876" y="36145"/>
                  <a:pt x="265562" y="36800"/>
                </a:cubicBezTo>
                <a:cubicBezTo>
                  <a:pt x="288503" y="45602"/>
                  <a:pt x="309666" y="59180"/>
                  <a:pt x="327551" y="77065"/>
                </a:cubicBezTo>
                <a:cubicBezTo>
                  <a:pt x="337009" y="86523"/>
                  <a:pt x="345249" y="96917"/>
                  <a:pt x="352272" y="107966"/>
                </a:cubicBezTo>
                <a:cubicBezTo>
                  <a:pt x="353676" y="110495"/>
                  <a:pt x="351897" y="113772"/>
                  <a:pt x="348994" y="113772"/>
                </a:cubicBezTo>
                <a:close/>
                <a:moveTo>
                  <a:pt x="219116" y="26032"/>
                </a:moveTo>
                <a:lnTo>
                  <a:pt x="219023" y="26125"/>
                </a:lnTo>
                <a:cubicBezTo>
                  <a:pt x="219491" y="26594"/>
                  <a:pt x="251329" y="56371"/>
                  <a:pt x="272491" y="108528"/>
                </a:cubicBezTo>
                <a:cubicBezTo>
                  <a:pt x="273521" y="110963"/>
                  <a:pt x="271648" y="113678"/>
                  <a:pt x="269026" y="113678"/>
                </a:cubicBezTo>
                <a:lnTo>
                  <a:pt x="135590" y="113678"/>
                </a:lnTo>
                <a:cubicBezTo>
                  <a:pt x="132968" y="113678"/>
                  <a:pt x="131095" y="110963"/>
                  <a:pt x="132125" y="108528"/>
                </a:cubicBezTo>
                <a:cubicBezTo>
                  <a:pt x="137650" y="94763"/>
                  <a:pt x="143737" y="82964"/>
                  <a:pt x="149449" y="73226"/>
                </a:cubicBezTo>
                <a:cubicBezTo>
                  <a:pt x="167240" y="43074"/>
                  <a:pt x="185313" y="26219"/>
                  <a:pt x="185500" y="26032"/>
                </a:cubicBezTo>
                <a:lnTo>
                  <a:pt x="185406" y="25938"/>
                </a:lnTo>
                <a:cubicBezTo>
                  <a:pt x="190931" y="25376"/>
                  <a:pt x="196549" y="25189"/>
                  <a:pt x="202168" y="25189"/>
                </a:cubicBezTo>
                <a:cubicBezTo>
                  <a:pt x="207880" y="25283"/>
                  <a:pt x="213498" y="25563"/>
                  <a:pt x="219116" y="26032"/>
                </a:cubicBezTo>
                <a:close/>
                <a:moveTo>
                  <a:pt x="290751" y="202261"/>
                </a:moveTo>
                <a:cubicBezTo>
                  <a:pt x="290751" y="223143"/>
                  <a:pt x="288129" y="242339"/>
                  <a:pt x="284009" y="259756"/>
                </a:cubicBezTo>
                <a:cubicBezTo>
                  <a:pt x="283166" y="263127"/>
                  <a:pt x="280169" y="265468"/>
                  <a:pt x="276705" y="265468"/>
                </a:cubicBezTo>
                <a:lnTo>
                  <a:pt x="127818" y="265468"/>
                </a:lnTo>
                <a:cubicBezTo>
                  <a:pt x="124353" y="265468"/>
                  <a:pt x="121357" y="263127"/>
                  <a:pt x="120514" y="259756"/>
                </a:cubicBezTo>
                <a:cubicBezTo>
                  <a:pt x="116300" y="242245"/>
                  <a:pt x="113772" y="223049"/>
                  <a:pt x="113772" y="202261"/>
                </a:cubicBezTo>
                <a:cubicBezTo>
                  <a:pt x="113772" y="181380"/>
                  <a:pt x="116394" y="162184"/>
                  <a:pt x="120514" y="144767"/>
                </a:cubicBezTo>
                <a:cubicBezTo>
                  <a:pt x="121357" y="141396"/>
                  <a:pt x="124353" y="139055"/>
                  <a:pt x="127818" y="139055"/>
                </a:cubicBezTo>
                <a:lnTo>
                  <a:pt x="276705" y="139055"/>
                </a:lnTo>
                <a:cubicBezTo>
                  <a:pt x="280169" y="139055"/>
                  <a:pt x="283166" y="141396"/>
                  <a:pt x="284009" y="144767"/>
                </a:cubicBezTo>
                <a:cubicBezTo>
                  <a:pt x="288129" y="162277"/>
                  <a:pt x="290751" y="181473"/>
                  <a:pt x="290751" y="202261"/>
                </a:cubicBezTo>
                <a:close/>
                <a:moveTo>
                  <a:pt x="77159" y="77065"/>
                </a:moveTo>
                <a:cubicBezTo>
                  <a:pt x="95044" y="59180"/>
                  <a:pt x="116113" y="45602"/>
                  <a:pt x="139148" y="36800"/>
                </a:cubicBezTo>
                <a:cubicBezTo>
                  <a:pt x="140834" y="36145"/>
                  <a:pt x="142332" y="38111"/>
                  <a:pt x="141302" y="39609"/>
                </a:cubicBezTo>
                <a:cubicBezTo>
                  <a:pt x="137088" y="45509"/>
                  <a:pt x="132687" y="52157"/>
                  <a:pt x="128286" y="59648"/>
                </a:cubicBezTo>
                <a:cubicBezTo>
                  <a:pt x="120514" y="72664"/>
                  <a:pt x="112086" y="89238"/>
                  <a:pt x="105064" y="108809"/>
                </a:cubicBezTo>
                <a:cubicBezTo>
                  <a:pt x="104033" y="111805"/>
                  <a:pt x="101131" y="113772"/>
                  <a:pt x="98041" y="113772"/>
                </a:cubicBezTo>
                <a:lnTo>
                  <a:pt x="55716" y="113772"/>
                </a:lnTo>
                <a:cubicBezTo>
                  <a:pt x="52719" y="113772"/>
                  <a:pt x="50940" y="110495"/>
                  <a:pt x="52532" y="107966"/>
                </a:cubicBezTo>
                <a:cubicBezTo>
                  <a:pt x="59367" y="96917"/>
                  <a:pt x="67608" y="86617"/>
                  <a:pt x="77159" y="77065"/>
                </a:cubicBezTo>
                <a:close/>
                <a:moveTo>
                  <a:pt x="42138" y="139055"/>
                </a:moveTo>
                <a:lnTo>
                  <a:pt x="91299" y="139055"/>
                </a:lnTo>
                <a:cubicBezTo>
                  <a:pt x="93733" y="139055"/>
                  <a:pt x="95512" y="141302"/>
                  <a:pt x="94951" y="143549"/>
                </a:cubicBezTo>
                <a:cubicBezTo>
                  <a:pt x="91018" y="161434"/>
                  <a:pt x="88583" y="181099"/>
                  <a:pt x="88583" y="202261"/>
                </a:cubicBezTo>
                <a:cubicBezTo>
                  <a:pt x="88583" y="223424"/>
                  <a:pt x="91018" y="242994"/>
                  <a:pt x="94951" y="260973"/>
                </a:cubicBezTo>
                <a:cubicBezTo>
                  <a:pt x="95419" y="263314"/>
                  <a:pt x="93640" y="265468"/>
                  <a:pt x="91299" y="265468"/>
                </a:cubicBezTo>
                <a:lnTo>
                  <a:pt x="42138" y="265468"/>
                </a:lnTo>
                <a:cubicBezTo>
                  <a:pt x="38954" y="265468"/>
                  <a:pt x="36145" y="263501"/>
                  <a:pt x="35021" y="260411"/>
                </a:cubicBezTo>
                <a:cubicBezTo>
                  <a:pt x="28654" y="241964"/>
                  <a:pt x="25283" y="222300"/>
                  <a:pt x="25283" y="202261"/>
                </a:cubicBezTo>
                <a:cubicBezTo>
                  <a:pt x="25283" y="182222"/>
                  <a:pt x="28654" y="162558"/>
                  <a:pt x="35021" y="144111"/>
                </a:cubicBezTo>
                <a:cubicBezTo>
                  <a:pt x="36051" y="141021"/>
                  <a:pt x="38954" y="139055"/>
                  <a:pt x="42138" y="139055"/>
                </a:cubicBezTo>
                <a:close/>
                <a:moveTo>
                  <a:pt x="55528" y="290751"/>
                </a:moveTo>
                <a:lnTo>
                  <a:pt x="97853" y="290751"/>
                </a:lnTo>
                <a:cubicBezTo>
                  <a:pt x="101037" y="290751"/>
                  <a:pt x="103846" y="292717"/>
                  <a:pt x="104876" y="295713"/>
                </a:cubicBezTo>
                <a:cubicBezTo>
                  <a:pt x="111899" y="315284"/>
                  <a:pt x="120327" y="331858"/>
                  <a:pt x="128099" y="344874"/>
                </a:cubicBezTo>
                <a:cubicBezTo>
                  <a:pt x="132500" y="352272"/>
                  <a:pt x="136901" y="358920"/>
                  <a:pt x="141115" y="364819"/>
                </a:cubicBezTo>
                <a:cubicBezTo>
                  <a:pt x="142145" y="366318"/>
                  <a:pt x="140647" y="368284"/>
                  <a:pt x="138961" y="367629"/>
                </a:cubicBezTo>
                <a:cubicBezTo>
                  <a:pt x="116019" y="358827"/>
                  <a:pt x="94951" y="345249"/>
                  <a:pt x="77065" y="327364"/>
                </a:cubicBezTo>
                <a:cubicBezTo>
                  <a:pt x="67608" y="317906"/>
                  <a:pt x="59367" y="307512"/>
                  <a:pt x="52345" y="296463"/>
                </a:cubicBezTo>
                <a:cubicBezTo>
                  <a:pt x="50846" y="294028"/>
                  <a:pt x="52625" y="290751"/>
                  <a:pt x="55528" y="290751"/>
                </a:cubicBezTo>
                <a:close/>
                <a:moveTo>
                  <a:pt x="185406" y="378397"/>
                </a:moveTo>
                <a:lnTo>
                  <a:pt x="185500" y="378304"/>
                </a:lnTo>
                <a:cubicBezTo>
                  <a:pt x="185032" y="377835"/>
                  <a:pt x="151041" y="346091"/>
                  <a:pt x="130065" y="290751"/>
                </a:cubicBezTo>
                <a:lnTo>
                  <a:pt x="274457" y="290751"/>
                </a:lnTo>
                <a:cubicBezTo>
                  <a:pt x="268464" y="306669"/>
                  <a:pt x="261535" y="320247"/>
                  <a:pt x="255074" y="331203"/>
                </a:cubicBezTo>
                <a:cubicBezTo>
                  <a:pt x="237283" y="361355"/>
                  <a:pt x="219210" y="378210"/>
                  <a:pt x="219023" y="378397"/>
                </a:cubicBezTo>
                <a:lnTo>
                  <a:pt x="219116" y="378491"/>
                </a:lnTo>
                <a:cubicBezTo>
                  <a:pt x="213592" y="379052"/>
                  <a:pt x="207973" y="379240"/>
                  <a:pt x="202355" y="379240"/>
                </a:cubicBezTo>
                <a:cubicBezTo>
                  <a:pt x="196643" y="379240"/>
                  <a:pt x="191025" y="378959"/>
                  <a:pt x="185406" y="378397"/>
                </a:cubicBezTo>
                <a:close/>
                <a:moveTo>
                  <a:pt x="327364" y="327364"/>
                </a:moveTo>
                <a:cubicBezTo>
                  <a:pt x="309479" y="345249"/>
                  <a:pt x="288410" y="358827"/>
                  <a:pt x="265468" y="367629"/>
                </a:cubicBezTo>
                <a:cubicBezTo>
                  <a:pt x="263782" y="368284"/>
                  <a:pt x="262191" y="366318"/>
                  <a:pt x="263314" y="364819"/>
                </a:cubicBezTo>
                <a:cubicBezTo>
                  <a:pt x="267528" y="358920"/>
                  <a:pt x="271929" y="352272"/>
                  <a:pt x="276330" y="344874"/>
                </a:cubicBezTo>
                <a:cubicBezTo>
                  <a:pt x="284102" y="331858"/>
                  <a:pt x="292530" y="315284"/>
                  <a:pt x="299553" y="295713"/>
                </a:cubicBezTo>
                <a:cubicBezTo>
                  <a:pt x="300583" y="292717"/>
                  <a:pt x="303486" y="290751"/>
                  <a:pt x="306576" y="290751"/>
                </a:cubicBezTo>
                <a:lnTo>
                  <a:pt x="348901" y="290751"/>
                </a:lnTo>
                <a:cubicBezTo>
                  <a:pt x="351897" y="290751"/>
                  <a:pt x="353676" y="294028"/>
                  <a:pt x="352085" y="296556"/>
                </a:cubicBezTo>
                <a:cubicBezTo>
                  <a:pt x="345155" y="307606"/>
                  <a:pt x="336915" y="317906"/>
                  <a:pt x="327364" y="327364"/>
                </a:cubicBezTo>
                <a:close/>
                <a:moveTo>
                  <a:pt x="362385" y="265468"/>
                </a:moveTo>
                <a:lnTo>
                  <a:pt x="313224" y="265468"/>
                </a:lnTo>
                <a:cubicBezTo>
                  <a:pt x="310790" y="265468"/>
                  <a:pt x="309010" y="263220"/>
                  <a:pt x="309572" y="260973"/>
                </a:cubicBezTo>
                <a:cubicBezTo>
                  <a:pt x="313505" y="243088"/>
                  <a:pt x="315940" y="223424"/>
                  <a:pt x="315940" y="202261"/>
                </a:cubicBezTo>
                <a:cubicBezTo>
                  <a:pt x="315940" y="181099"/>
                  <a:pt x="313505" y="161528"/>
                  <a:pt x="309572" y="143549"/>
                </a:cubicBezTo>
                <a:cubicBezTo>
                  <a:pt x="309104" y="141208"/>
                  <a:pt x="310883" y="139055"/>
                  <a:pt x="313224" y="139055"/>
                </a:cubicBezTo>
                <a:lnTo>
                  <a:pt x="362385" y="139055"/>
                </a:lnTo>
                <a:cubicBezTo>
                  <a:pt x="365569" y="139055"/>
                  <a:pt x="368378" y="141021"/>
                  <a:pt x="369502" y="144111"/>
                </a:cubicBezTo>
                <a:cubicBezTo>
                  <a:pt x="375869" y="162558"/>
                  <a:pt x="379240" y="182222"/>
                  <a:pt x="379240" y="202261"/>
                </a:cubicBezTo>
                <a:cubicBezTo>
                  <a:pt x="379240" y="222300"/>
                  <a:pt x="375869" y="241964"/>
                  <a:pt x="369502" y="260411"/>
                </a:cubicBezTo>
                <a:cubicBezTo>
                  <a:pt x="368472" y="263408"/>
                  <a:pt x="365569" y="265468"/>
                  <a:pt x="362385" y="265468"/>
                </a:cubicBezTo>
                <a:close/>
              </a:path>
            </a:pathLst>
          </a:custGeom>
          <a:solidFill>
            <a:schemeClr val="tx1"/>
          </a:solidFill>
          <a:ln w="934" cap="flat">
            <a:noFill/>
            <a:prstDash val="solid"/>
            <a:miter/>
          </a:ln>
        </p:spPr>
        <p:txBody>
          <a:bodyPr rtlCol="0" anchor="ctr"/>
          <a:lstStyle/>
          <a:p>
            <a:endParaRPr lang="de-DE"/>
          </a:p>
        </p:txBody>
      </p:sp>
      <p:sp>
        <p:nvSpPr>
          <p:cNvPr id="120" name="Freihandform: Form 17">
            <a:extLst>
              <a:ext uri="{FF2B5EF4-FFF2-40B4-BE49-F238E27FC236}">
                <a16:creationId xmlns:a16="http://schemas.microsoft.com/office/drawing/2014/main" id="{98ADBF44-C19F-3A4D-B5A3-EBA7A8F35529}"/>
              </a:ext>
            </a:extLst>
          </p:cNvPr>
          <p:cNvSpPr>
            <a:spLocks noChangeAspect="1"/>
          </p:cNvSpPr>
          <p:nvPr/>
        </p:nvSpPr>
        <p:spPr>
          <a:xfrm>
            <a:off x="1934238" y="4117908"/>
            <a:ext cx="239619" cy="239644"/>
          </a:xfrm>
          <a:custGeom>
            <a:avLst/>
            <a:gdLst>
              <a:gd name="connsiteX0" fmla="*/ 384111 w 395398"/>
              <a:gd name="connsiteY0" fmla="*/ 0 h 395439"/>
              <a:gd name="connsiteX1" fmla="*/ 380179 w 395398"/>
              <a:gd name="connsiteY1" fmla="*/ 749 h 395439"/>
              <a:gd name="connsiteX2" fmla="*/ 7306 w 395398"/>
              <a:gd name="connsiteY2" fmla="*/ 139242 h 395439"/>
              <a:gd name="connsiteX3" fmla="*/ 5246 w 395398"/>
              <a:gd name="connsiteY3" fmla="*/ 159281 h 395439"/>
              <a:gd name="connsiteX4" fmla="*/ 144769 w 395398"/>
              <a:gd name="connsiteY4" fmla="*/ 247115 h 395439"/>
              <a:gd name="connsiteX5" fmla="*/ 148327 w 395398"/>
              <a:gd name="connsiteY5" fmla="*/ 250673 h 395439"/>
              <a:gd name="connsiteX6" fmla="*/ 236161 w 395398"/>
              <a:gd name="connsiteY6" fmla="*/ 390196 h 395439"/>
              <a:gd name="connsiteX7" fmla="*/ 245619 w 395398"/>
              <a:gd name="connsiteY7" fmla="*/ 395440 h 395439"/>
              <a:gd name="connsiteX8" fmla="*/ 256200 w 395398"/>
              <a:gd name="connsiteY8" fmla="*/ 388136 h 395439"/>
              <a:gd name="connsiteX9" fmla="*/ 394693 w 395398"/>
              <a:gd name="connsiteY9" fmla="*/ 15263 h 395439"/>
              <a:gd name="connsiteX10" fmla="*/ 384111 w 395398"/>
              <a:gd name="connsiteY10" fmla="*/ 0 h 395439"/>
              <a:gd name="connsiteX11" fmla="*/ 49912 w 395398"/>
              <a:gd name="connsiteY11" fmla="*/ 150385 h 395439"/>
              <a:gd name="connsiteX12" fmla="*/ 323808 w 395398"/>
              <a:gd name="connsiteY12" fmla="*/ 48693 h 395439"/>
              <a:gd name="connsiteX13" fmla="*/ 325774 w 395398"/>
              <a:gd name="connsiteY13" fmla="*/ 51783 h 395439"/>
              <a:gd name="connsiteX14" fmla="*/ 158534 w 395398"/>
              <a:gd name="connsiteY14" fmla="*/ 219023 h 395439"/>
              <a:gd name="connsiteX15" fmla="*/ 149263 w 395398"/>
              <a:gd name="connsiteY15" fmla="*/ 220053 h 395439"/>
              <a:gd name="connsiteX16" fmla="*/ 49256 w 395398"/>
              <a:gd name="connsiteY16" fmla="*/ 157127 h 395439"/>
              <a:gd name="connsiteX17" fmla="*/ 49912 w 395398"/>
              <a:gd name="connsiteY17" fmla="*/ 150385 h 395439"/>
              <a:gd name="connsiteX18" fmla="*/ 238315 w 395398"/>
              <a:gd name="connsiteY18" fmla="*/ 346092 h 395439"/>
              <a:gd name="connsiteX19" fmla="*/ 175389 w 395398"/>
              <a:gd name="connsiteY19" fmla="*/ 246085 h 395439"/>
              <a:gd name="connsiteX20" fmla="*/ 176419 w 395398"/>
              <a:gd name="connsiteY20" fmla="*/ 236814 h 395439"/>
              <a:gd name="connsiteX21" fmla="*/ 343659 w 395398"/>
              <a:gd name="connsiteY21" fmla="*/ 69574 h 395439"/>
              <a:gd name="connsiteX22" fmla="*/ 346749 w 395398"/>
              <a:gd name="connsiteY22" fmla="*/ 71541 h 395439"/>
              <a:gd name="connsiteX23" fmla="*/ 245057 w 395398"/>
              <a:gd name="connsiteY23" fmla="*/ 345436 h 395439"/>
              <a:gd name="connsiteX24" fmla="*/ 238315 w 395398"/>
              <a:gd name="connsiteY24" fmla="*/ 346092 h 39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5398" h="395439">
                <a:moveTo>
                  <a:pt x="384111" y="0"/>
                </a:moveTo>
                <a:cubicBezTo>
                  <a:pt x="382800" y="0"/>
                  <a:pt x="381489" y="187"/>
                  <a:pt x="380179" y="749"/>
                </a:cubicBezTo>
                <a:lnTo>
                  <a:pt x="7306" y="139242"/>
                </a:lnTo>
                <a:cubicBezTo>
                  <a:pt x="-1403" y="142519"/>
                  <a:pt x="-2620" y="154318"/>
                  <a:pt x="5246" y="159281"/>
                </a:cubicBezTo>
                <a:lnTo>
                  <a:pt x="144769" y="247115"/>
                </a:lnTo>
                <a:cubicBezTo>
                  <a:pt x="146173" y="248051"/>
                  <a:pt x="147391" y="249175"/>
                  <a:pt x="148327" y="250673"/>
                </a:cubicBezTo>
                <a:lnTo>
                  <a:pt x="236161" y="390196"/>
                </a:lnTo>
                <a:cubicBezTo>
                  <a:pt x="238408" y="393754"/>
                  <a:pt x="242060" y="395440"/>
                  <a:pt x="245619" y="395440"/>
                </a:cubicBezTo>
                <a:cubicBezTo>
                  <a:pt x="250020" y="395440"/>
                  <a:pt x="254421" y="392911"/>
                  <a:pt x="256200" y="388136"/>
                </a:cubicBezTo>
                <a:lnTo>
                  <a:pt x="394693" y="15263"/>
                </a:lnTo>
                <a:cubicBezTo>
                  <a:pt x="397502" y="7491"/>
                  <a:pt x="391509" y="0"/>
                  <a:pt x="384111" y="0"/>
                </a:cubicBezTo>
                <a:close/>
                <a:moveTo>
                  <a:pt x="49912" y="150385"/>
                </a:moveTo>
                <a:lnTo>
                  <a:pt x="323808" y="48693"/>
                </a:lnTo>
                <a:cubicBezTo>
                  <a:pt x="325680" y="48037"/>
                  <a:pt x="327178" y="50378"/>
                  <a:pt x="325774" y="51783"/>
                </a:cubicBezTo>
                <a:lnTo>
                  <a:pt x="158534" y="219023"/>
                </a:lnTo>
                <a:cubicBezTo>
                  <a:pt x="156099" y="221457"/>
                  <a:pt x="152166" y="221926"/>
                  <a:pt x="149263" y="220053"/>
                </a:cubicBezTo>
                <a:lnTo>
                  <a:pt x="49256" y="157127"/>
                </a:lnTo>
                <a:cubicBezTo>
                  <a:pt x="46635" y="155442"/>
                  <a:pt x="47009" y="151415"/>
                  <a:pt x="49912" y="150385"/>
                </a:cubicBezTo>
                <a:close/>
                <a:moveTo>
                  <a:pt x="238315" y="346092"/>
                </a:moveTo>
                <a:lnTo>
                  <a:pt x="175389" y="246085"/>
                </a:lnTo>
                <a:cubicBezTo>
                  <a:pt x="173516" y="243088"/>
                  <a:pt x="173984" y="239249"/>
                  <a:pt x="176419" y="236814"/>
                </a:cubicBezTo>
                <a:lnTo>
                  <a:pt x="343659" y="69574"/>
                </a:lnTo>
                <a:cubicBezTo>
                  <a:pt x="345064" y="68170"/>
                  <a:pt x="347405" y="69668"/>
                  <a:pt x="346749" y="71541"/>
                </a:cubicBezTo>
                <a:lnTo>
                  <a:pt x="245057" y="345436"/>
                </a:lnTo>
                <a:cubicBezTo>
                  <a:pt x="243933" y="348339"/>
                  <a:pt x="240000" y="348714"/>
                  <a:pt x="238315" y="346092"/>
                </a:cubicBezTo>
                <a:close/>
              </a:path>
            </a:pathLst>
          </a:custGeom>
          <a:solidFill>
            <a:schemeClr val="tx1"/>
          </a:solidFill>
          <a:ln w="934" cap="flat">
            <a:noFill/>
            <a:prstDash val="solid"/>
            <a:miter/>
          </a:ln>
        </p:spPr>
        <p:txBody>
          <a:bodyPr rtlCol="0" anchor="ctr"/>
          <a:lstStyle/>
          <a:p>
            <a:endParaRPr lang="de-DE"/>
          </a:p>
        </p:txBody>
      </p:sp>
      <p:sp>
        <p:nvSpPr>
          <p:cNvPr id="122" name="Freihandform: Form 18">
            <a:extLst>
              <a:ext uri="{FF2B5EF4-FFF2-40B4-BE49-F238E27FC236}">
                <a16:creationId xmlns:a16="http://schemas.microsoft.com/office/drawing/2014/main" id="{32726271-0E9A-7C4D-814C-98C5D2F67FBA}"/>
              </a:ext>
            </a:extLst>
          </p:cNvPr>
          <p:cNvSpPr>
            <a:spLocks noChangeAspect="1"/>
          </p:cNvSpPr>
          <p:nvPr/>
        </p:nvSpPr>
        <p:spPr>
          <a:xfrm>
            <a:off x="3822467" y="4637759"/>
            <a:ext cx="223274" cy="224606"/>
          </a:xfrm>
          <a:custGeom>
            <a:avLst/>
            <a:gdLst>
              <a:gd name="connsiteX0" fmla="*/ 184631 w 368427"/>
              <a:gd name="connsiteY0" fmla="*/ 139055 h 370625"/>
              <a:gd name="connsiteX1" fmla="*/ 138280 w 368427"/>
              <a:gd name="connsiteY1" fmla="*/ 185406 h 370625"/>
              <a:gd name="connsiteX2" fmla="*/ 184631 w 368427"/>
              <a:gd name="connsiteY2" fmla="*/ 231758 h 370625"/>
              <a:gd name="connsiteX3" fmla="*/ 230983 w 368427"/>
              <a:gd name="connsiteY3" fmla="*/ 185406 h 370625"/>
              <a:gd name="connsiteX4" fmla="*/ 184631 w 368427"/>
              <a:gd name="connsiteY4" fmla="*/ 139055 h 370625"/>
              <a:gd name="connsiteX5" fmla="*/ 184631 w 368427"/>
              <a:gd name="connsiteY5" fmla="*/ 113772 h 370625"/>
              <a:gd name="connsiteX6" fmla="*/ 256265 w 368427"/>
              <a:gd name="connsiteY6" fmla="*/ 185406 h 370625"/>
              <a:gd name="connsiteX7" fmla="*/ 184631 w 368427"/>
              <a:gd name="connsiteY7" fmla="*/ 257040 h 370625"/>
              <a:gd name="connsiteX8" fmla="*/ 112997 w 368427"/>
              <a:gd name="connsiteY8" fmla="*/ 185406 h 370625"/>
              <a:gd name="connsiteX9" fmla="*/ 184631 w 368427"/>
              <a:gd name="connsiteY9" fmla="*/ 113772 h 370625"/>
              <a:gd name="connsiteX10" fmla="*/ 163001 w 368427"/>
              <a:gd name="connsiteY10" fmla="*/ 25283 h 370625"/>
              <a:gd name="connsiteX11" fmla="*/ 159255 w 368427"/>
              <a:gd name="connsiteY11" fmla="*/ 29028 h 370625"/>
              <a:gd name="connsiteX12" fmla="*/ 159255 w 368427"/>
              <a:gd name="connsiteY12" fmla="*/ 60397 h 370625"/>
              <a:gd name="connsiteX13" fmla="*/ 159255 w 368427"/>
              <a:gd name="connsiteY13" fmla="*/ 72102 h 370625"/>
              <a:gd name="connsiteX14" fmla="*/ 154292 w 368427"/>
              <a:gd name="connsiteY14" fmla="*/ 79406 h 370625"/>
              <a:gd name="connsiteX15" fmla="*/ 143430 w 368427"/>
              <a:gd name="connsiteY15" fmla="*/ 83807 h 370625"/>
              <a:gd name="connsiteX16" fmla="*/ 115338 w 368427"/>
              <a:gd name="connsiteY16" fmla="*/ 100475 h 370625"/>
              <a:gd name="connsiteX17" fmla="*/ 106255 w 368427"/>
              <a:gd name="connsiteY17" fmla="*/ 107873 h 370625"/>
              <a:gd name="connsiteX18" fmla="*/ 97453 w 368427"/>
              <a:gd name="connsiteY18" fmla="*/ 108715 h 370625"/>
              <a:gd name="connsiteX19" fmla="*/ 87153 w 368427"/>
              <a:gd name="connsiteY19" fmla="*/ 103097 h 370625"/>
              <a:gd name="connsiteX20" fmla="*/ 59997 w 368427"/>
              <a:gd name="connsiteY20" fmla="*/ 88208 h 370625"/>
              <a:gd name="connsiteX21" fmla="*/ 54379 w 368427"/>
              <a:gd name="connsiteY21" fmla="*/ 89894 h 370625"/>
              <a:gd name="connsiteX22" fmla="*/ 34059 w 368427"/>
              <a:gd name="connsiteY22" fmla="*/ 126882 h 370625"/>
              <a:gd name="connsiteX23" fmla="*/ 35745 w 368427"/>
              <a:gd name="connsiteY23" fmla="*/ 132500 h 370625"/>
              <a:gd name="connsiteX24" fmla="*/ 62900 w 368427"/>
              <a:gd name="connsiteY24" fmla="*/ 147388 h 370625"/>
              <a:gd name="connsiteX25" fmla="*/ 73107 w 368427"/>
              <a:gd name="connsiteY25" fmla="*/ 153007 h 370625"/>
              <a:gd name="connsiteX26" fmla="*/ 77133 w 368427"/>
              <a:gd name="connsiteY26" fmla="*/ 160872 h 370625"/>
              <a:gd name="connsiteX27" fmla="*/ 75729 w 368427"/>
              <a:gd name="connsiteY27" fmla="*/ 172484 h 370625"/>
              <a:gd name="connsiteX28" fmla="*/ 74979 w 368427"/>
              <a:gd name="connsiteY28" fmla="*/ 185406 h 370625"/>
              <a:gd name="connsiteX29" fmla="*/ 75729 w 368427"/>
              <a:gd name="connsiteY29" fmla="*/ 198328 h 370625"/>
              <a:gd name="connsiteX30" fmla="*/ 77133 w 368427"/>
              <a:gd name="connsiteY30" fmla="*/ 209940 h 370625"/>
              <a:gd name="connsiteX31" fmla="*/ 73107 w 368427"/>
              <a:gd name="connsiteY31" fmla="*/ 217805 h 370625"/>
              <a:gd name="connsiteX32" fmla="*/ 62900 w 368427"/>
              <a:gd name="connsiteY32" fmla="*/ 223424 h 370625"/>
              <a:gd name="connsiteX33" fmla="*/ 35370 w 368427"/>
              <a:gd name="connsiteY33" fmla="*/ 238500 h 370625"/>
              <a:gd name="connsiteX34" fmla="*/ 33872 w 368427"/>
              <a:gd name="connsiteY34" fmla="*/ 243556 h 370625"/>
              <a:gd name="connsiteX35" fmla="*/ 54660 w 368427"/>
              <a:gd name="connsiteY35" fmla="*/ 281293 h 370625"/>
              <a:gd name="connsiteX36" fmla="*/ 59716 w 368427"/>
              <a:gd name="connsiteY36" fmla="*/ 282791 h 370625"/>
              <a:gd name="connsiteX37" fmla="*/ 87246 w 368427"/>
              <a:gd name="connsiteY37" fmla="*/ 267715 h 370625"/>
              <a:gd name="connsiteX38" fmla="*/ 97547 w 368427"/>
              <a:gd name="connsiteY38" fmla="*/ 262097 h 370625"/>
              <a:gd name="connsiteX39" fmla="*/ 106349 w 368427"/>
              <a:gd name="connsiteY39" fmla="*/ 262940 h 370625"/>
              <a:gd name="connsiteX40" fmla="*/ 115432 w 368427"/>
              <a:gd name="connsiteY40" fmla="*/ 270337 h 370625"/>
              <a:gd name="connsiteX41" fmla="*/ 143524 w 368427"/>
              <a:gd name="connsiteY41" fmla="*/ 287005 h 370625"/>
              <a:gd name="connsiteX42" fmla="*/ 154386 w 368427"/>
              <a:gd name="connsiteY42" fmla="*/ 291406 h 370625"/>
              <a:gd name="connsiteX43" fmla="*/ 159349 w 368427"/>
              <a:gd name="connsiteY43" fmla="*/ 298710 h 370625"/>
              <a:gd name="connsiteX44" fmla="*/ 159349 w 368427"/>
              <a:gd name="connsiteY44" fmla="*/ 310415 h 370625"/>
              <a:gd name="connsiteX45" fmla="*/ 159349 w 368427"/>
              <a:gd name="connsiteY45" fmla="*/ 341784 h 370625"/>
              <a:gd name="connsiteX46" fmla="*/ 163094 w 368427"/>
              <a:gd name="connsiteY46" fmla="*/ 345530 h 370625"/>
              <a:gd name="connsiteX47" fmla="*/ 206169 w 368427"/>
              <a:gd name="connsiteY47" fmla="*/ 345530 h 370625"/>
              <a:gd name="connsiteX48" fmla="*/ 209914 w 368427"/>
              <a:gd name="connsiteY48" fmla="*/ 341784 h 370625"/>
              <a:gd name="connsiteX49" fmla="*/ 209914 w 368427"/>
              <a:gd name="connsiteY49" fmla="*/ 310415 h 370625"/>
              <a:gd name="connsiteX50" fmla="*/ 209914 w 368427"/>
              <a:gd name="connsiteY50" fmla="*/ 298710 h 370625"/>
              <a:gd name="connsiteX51" fmla="*/ 214877 w 368427"/>
              <a:gd name="connsiteY51" fmla="*/ 291406 h 370625"/>
              <a:gd name="connsiteX52" fmla="*/ 225739 w 368427"/>
              <a:gd name="connsiteY52" fmla="*/ 287005 h 370625"/>
              <a:gd name="connsiteX53" fmla="*/ 253831 w 368427"/>
              <a:gd name="connsiteY53" fmla="*/ 270337 h 370625"/>
              <a:gd name="connsiteX54" fmla="*/ 262914 w 368427"/>
              <a:gd name="connsiteY54" fmla="*/ 262940 h 370625"/>
              <a:gd name="connsiteX55" fmla="*/ 271716 w 368427"/>
              <a:gd name="connsiteY55" fmla="*/ 262097 h 370625"/>
              <a:gd name="connsiteX56" fmla="*/ 282017 w 368427"/>
              <a:gd name="connsiteY56" fmla="*/ 267715 h 370625"/>
              <a:gd name="connsiteX57" fmla="*/ 309546 w 368427"/>
              <a:gd name="connsiteY57" fmla="*/ 282791 h 370625"/>
              <a:gd name="connsiteX58" fmla="*/ 314603 w 368427"/>
              <a:gd name="connsiteY58" fmla="*/ 281293 h 370625"/>
              <a:gd name="connsiteX59" fmla="*/ 335391 w 368427"/>
              <a:gd name="connsiteY59" fmla="*/ 243556 h 370625"/>
              <a:gd name="connsiteX60" fmla="*/ 333893 w 368427"/>
              <a:gd name="connsiteY60" fmla="*/ 238500 h 370625"/>
              <a:gd name="connsiteX61" fmla="*/ 306363 w 368427"/>
              <a:gd name="connsiteY61" fmla="*/ 223424 h 370625"/>
              <a:gd name="connsiteX62" fmla="*/ 296156 w 368427"/>
              <a:gd name="connsiteY62" fmla="*/ 217805 h 370625"/>
              <a:gd name="connsiteX63" fmla="*/ 292130 w 368427"/>
              <a:gd name="connsiteY63" fmla="*/ 209940 h 370625"/>
              <a:gd name="connsiteX64" fmla="*/ 293534 w 368427"/>
              <a:gd name="connsiteY64" fmla="*/ 198328 h 370625"/>
              <a:gd name="connsiteX65" fmla="*/ 294283 w 368427"/>
              <a:gd name="connsiteY65" fmla="*/ 185406 h 370625"/>
              <a:gd name="connsiteX66" fmla="*/ 293534 w 368427"/>
              <a:gd name="connsiteY66" fmla="*/ 172484 h 370625"/>
              <a:gd name="connsiteX67" fmla="*/ 292130 w 368427"/>
              <a:gd name="connsiteY67" fmla="*/ 160872 h 370625"/>
              <a:gd name="connsiteX68" fmla="*/ 296156 w 368427"/>
              <a:gd name="connsiteY68" fmla="*/ 153007 h 370625"/>
              <a:gd name="connsiteX69" fmla="*/ 306363 w 368427"/>
              <a:gd name="connsiteY69" fmla="*/ 147388 h 370625"/>
              <a:gd name="connsiteX70" fmla="*/ 333893 w 368427"/>
              <a:gd name="connsiteY70" fmla="*/ 132312 h 370625"/>
              <a:gd name="connsiteX71" fmla="*/ 335391 w 368427"/>
              <a:gd name="connsiteY71" fmla="*/ 127256 h 370625"/>
              <a:gd name="connsiteX72" fmla="*/ 314603 w 368427"/>
              <a:gd name="connsiteY72" fmla="*/ 89519 h 370625"/>
              <a:gd name="connsiteX73" fmla="*/ 309546 w 368427"/>
              <a:gd name="connsiteY73" fmla="*/ 88021 h 370625"/>
              <a:gd name="connsiteX74" fmla="*/ 282017 w 368427"/>
              <a:gd name="connsiteY74" fmla="*/ 103097 h 370625"/>
              <a:gd name="connsiteX75" fmla="*/ 271716 w 368427"/>
              <a:gd name="connsiteY75" fmla="*/ 108715 h 370625"/>
              <a:gd name="connsiteX76" fmla="*/ 262914 w 368427"/>
              <a:gd name="connsiteY76" fmla="*/ 107873 h 370625"/>
              <a:gd name="connsiteX77" fmla="*/ 253831 w 368427"/>
              <a:gd name="connsiteY77" fmla="*/ 100475 h 370625"/>
              <a:gd name="connsiteX78" fmla="*/ 225739 w 368427"/>
              <a:gd name="connsiteY78" fmla="*/ 83807 h 370625"/>
              <a:gd name="connsiteX79" fmla="*/ 214877 w 368427"/>
              <a:gd name="connsiteY79" fmla="*/ 79406 h 370625"/>
              <a:gd name="connsiteX80" fmla="*/ 209914 w 368427"/>
              <a:gd name="connsiteY80" fmla="*/ 72102 h 370625"/>
              <a:gd name="connsiteX81" fmla="*/ 209914 w 368427"/>
              <a:gd name="connsiteY81" fmla="*/ 60397 h 370625"/>
              <a:gd name="connsiteX82" fmla="*/ 209914 w 368427"/>
              <a:gd name="connsiteY82" fmla="*/ 29122 h 370625"/>
              <a:gd name="connsiteX83" fmla="*/ 205981 w 368427"/>
              <a:gd name="connsiteY83" fmla="*/ 25283 h 370625"/>
              <a:gd name="connsiteX84" fmla="*/ 141932 w 368427"/>
              <a:gd name="connsiteY84" fmla="*/ 0 h 370625"/>
              <a:gd name="connsiteX85" fmla="*/ 227237 w 368427"/>
              <a:gd name="connsiteY85" fmla="*/ 0 h 370625"/>
              <a:gd name="connsiteX86" fmla="*/ 235010 w 368427"/>
              <a:gd name="connsiteY86" fmla="*/ 7866 h 370625"/>
              <a:gd name="connsiteX87" fmla="*/ 235010 w 368427"/>
              <a:gd name="connsiteY87" fmla="*/ 55154 h 370625"/>
              <a:gd name="connsiteX88" fmla="*/ 239692 w 368427"/>
              <a:gd name="connsiteY88" fmla="*/ 62364 h 370625"/>
              <a:gd name="connsiteX89" fmla="*/ 265536 w 368427"/>
              <a:gd name="connsiteY89" fmla="*/ 77721 h 370625"/>
              <a:gd name="connsiteX90" fmla="*/ 274151 w 368427"/>
              <a:gd name="connsiteY90" fmla="*/ 78376 h 370625"/>
              <a:gd name="connsiteX91" fmla="*/ 315540 w 368427"/>
              <a:gd name="connsiteY91" fmla="*/ 55622 h 370625"/>
              <a:gd name="connsiteX92" fmla="*/ 326308 w 368427"/>
              <a:gd name="connsiteY92" fmla="*/ 58712 h 370625"/>
              <a:gd name="connsiteX93" fmla="*/ 367416 w 368427"/>
              <a:gd name="connsiteY93" fmla="*/ 133436 h 370625"/>
              <a:gd name="connsiteX94" fmla="*/ 364326 w 368427"/>
              <a:gd name="connsiteY94" fmla="*/ 144205 h 370625"/>
              <a:gd name="connsiteX95" fmla="*/ 322937 w 368427"/>
              <a:gd name="connsiteY95" fmla="*/ 166959 h 370625"/>
              <a:gd name="connsiteX96" fmla="*/ 318910 w 368427"/>
              <a:gd name="connsiteY96" fmla="*/ 174544 h 370625"/>
              <a:gd name="connsiteX97" fmla="*/ 319379 w 368427"/>
              <a:gd name="connsiteY97" fmla="*/ 185312 h 370625"/>
              <a:gd name="connsiteX98" fmla="*/ 318910 w 368427"/>
              <a:gd name="connsiteY98" fmla="*/ 196081 h 370625"/>
              <a:gd name="connsiteX99" fmla="*/ 322937 w 368427"/>
              <a:gd name="connsiteY99" fmla="*/ 203666 h 370625"/>
              <a:gd name="connsiteX100" fmla="*/ 364326 w 368427"/>
              <a:gd name="connsiteY100" fmla="*/ 226420 h 370625"/>
              <a:gd name="connsiteX101" fmla="*/ 367416 w 368427"/>
              <a:gd name="connsiteY101" fmla="*/ 237189 h 370625"/>
              <a:gd name="connsiteX102" fmla="*/ 326308 w 368427"/>
              <a:gd name="connsiteY102" fmla="*/ 311913 h 370625"/>
              <a:gd name="connsiteX103" fmla="*/ 315540 w 368427"/>
              <a:gd name="connsiteY103" fmla="*/ 315003 h 370625"/>
              <a:gd name="connsiteX104" fmla="*/ 274151 w 368427"/>
              <a:gd name="connsiteY104" fmla="*/ 292249 h 370625"/>
              <a:gd name="connsiteX105" fmla="*/ 265536 w 368427"/>
              <a:gd name="connsiteY105" fmla="*/ 292904 h 370625"/>
              <a:gd name="connsiteX106" fmla="*/ 239692 w 368427"/>
              <a:gd name="connsiteY106" fmla="*/ 308261 h 370625"/>
              <a:gd name="connsiteX107" fmla="*/ 235010 w 368427"/>
              <a:gd name="connsiteY107" fmla="*/ 315471 h 370625"/>
              <a:gd name="connsiteX108" fmla="*/ 235010 w 368427"/>
              <a:gd name="connsiteY108" fmla="*/ 362759 h 370625"/>
              <a:gd name="connsiteX109" fmla="*/ 227144 w 368427"/>
              <a:gd name="connsiteY109" fmla="*/ 370625 h 370625"/>
              <a:gd name="connsiteX110" fmla="*/ 141838 w 368427"/>
              <a:gd name="connsiteY110" fmla="*/ 370625 h 370625"/>
              <a:gd name="connsiteX111" fmla="*/ 133972 w 368427"/>
              <a:gd name="connsiteY111" fmla="*/ 362759 h 370625"/>
              <a:gd name="connsiteX112" fmla="*/ 133972 w 368427"/>
              <a:gd name="connsiteY112" fmla="*/ 315471 h 370625"/>
              <a:gd name="connsiteX113" fmla="*/ 129290 w 368427"/>
              <a:gd name="connsiteY113" fmla="*/ 308261 h 370625"/>
              <a:gd name="connsiteX114" fmla="*/ 103446 w 368427"/>
              <a:gd name="connsiteY114" fmla="*/ 292904 h 370625"/>
              <a:gd name="connsiteX115" fmla="*/ 94831 w 368427"/>
              <a:gd name="connsiteY115" fmla="*/ 292249 h 370625"/>
              <a:gd name="connsiteX116" fmla="*/ 53442 w 368427"/>
              <a:gd name="connsiteY116" fmla="*/ 315003 h 370625"/>
              <a:gd name="connsiteX117" fmla="*/ 42674 w 368427"/>
              <a:gd name="connsiteY117" fmla="*/ 311913 h 370625"/>
              <a:gd name="connsiteX118" fmla="*/ 911 w 368427"/>
              <a:gd name="connsiteY118" fmla="*/ 235972 h 370625"/>
              <a:gd name="connsiteX119" fmla="*/ 3345 w 368427"/>
              <a:gd name="connsiteY119" fmla="*/ 227169 h 370625"/>
              <a:gd name="connsiteX120" fmla="*/ 46139 w 368427"/>
              <a:gd name="connsiteY120" fmla="*/ 203666 h 370625"/>
              <a:gd name="connsiteX121" fmla="*/ 50165 w 368427"/>
              <a:gd name="connsiteY121" fmla="*/ 196081 h 370625"/>
              <a:gd name="connsiteX122" fmla="*/ 49697 w 368427"/>
              <a:gd name="connsiteY122" fmla="*/ 185312 h 370625"/>
              <a:gd name="connsiteX123" fmla="*/ 50165 w 368427"/>
              <a:gd name="connsiteY123" fmla="*/ 174544 h 370625"/>
              <a:gd name="connsiteX124" fmla="*/ 46139 w 368427"/>
              <a:gd name="connsiteY124" fmla="*/ 166959 h 370625"/>
              <a:gd name="connsiteX125" fmla="*/ 4750 w 368427"/>
              <a:gd name="connsiteY125" fmla="*/ 144205 h 370625"/>
              <a:gd name="connsiteX126" fmla="*/ 1660 w 368427"/>
              <a:gd name="connsiteY126" fmla="*/ 133436 h 370625"/>
              <a:gd name="connsiteX127" fmla="*/ 42768 w 368427"/>
              <a:gd name="connsiteY127" fmla="*/ 58712 h 370625"/>
              <a:gd name="connsiteX128" fmla="*/ 53536 w 368427"/>
              <a:gd name="connsiteY128" fmla="*/ 55622 h 370625"/>
              <a:gd name="connsiteX129" fmla="*/ 94925 w 368427"/>
              <a:gd name="connsiteY129" fmla="*/ 78376 h 370625"/>
              <a:gd name="connsiteX130" fmla="*/ 103540 w 368427"/>
              <a:gd name="connsiteY130" fmla="*/ 77721 h 370625"/>
              <a:gd name="connsiteX131" fmla="*/ 129384 w 368427"/>
              <a:gd name="connsiteY131" fmla="*/ 62364 h 370625"/>
              <a:gd name="connsiteX132" fmla="*/ 134066 w 368427"/>
              <a:gd name="connsiteY132" fmla="*/ 55154 h 370625"/>
              <a:gd name="connsiteX133" fmla="*/ 134066 w 368427"/>
              <a:gd name="connsiteY133" fmla="*/ 7866 h 370625"/>
              <a:gd name="connsiteX134" fmla="*/ 141932 w 368427"/>
              <a:gd name="connsiteY134" fmla="*/ 0 h 37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68427" h="370625">
                <a:moveTo>
                  <a:pt x="184631" y="139055"/>
                </a:moveTo>
                <a:cubicBezTo>
                  <a:pt x="159068" y="139055"/>
                  <a:pt x="138280" y="159843"/>
                  <a:pt x="138280" y="185406"/>
                </a:cubicBezTo>
                <a:cubicBezTo>
                  <a:pt x="138280" y="210970"/>
                  <a:pt x="159068" y="231758"/>
                  <a:pt x="184631" y="231758"/>
                </a:cubicBezTo>
                <a:cubicBezTo>
                  <a:pt x="210195" y="231758"/>
                  <a:pt x="230983" y="210970"/>
                  <a:pt x="230983" y="185406"/>
                </a:cubicBezTo>
                <a:cubicBezTo>
                  <a:pt x="230983" y="159843"/>
                  <a:pt x="210195" y="139055"/>
                  <a:pt x="184631" y="139055"/>
                </a:cubicBezTo>
                <a:close/>
                <a:moveTo>
                  <a:pt x="184631" y="113772"/>
                </a:moveTo>
                <a:cubicBezTo>
                  <a:pt x="224147" y="113772"/>
                  <a:pt x="256265" y="145890"/>
                  <a:pt x="256265" y="185406"/>
                </a:cubicBezTo>
                <a:cubicBezTo>
                  <a:pt x="256265" y="224922"/>
                  <a:pt x="224147" y="257040"/>
                  <a:pt x="184631" y="257040"/>
                </a:cubicBezTo>
                <a:cubicBezTo>
                  <a:pt x="145115" y="257040"/>
                  <a:pt x="112997" y="224922"/>
                  <a:pt x="112997" y="185406"/>
                </a:cubicBezTo>
                <a:cubicBezTo>
                  <a:pt x="112997" y="145890"/>
                  <a:pt x="145115" y="113772"/>
                  <a:pt x="184631" y="113772"/>
                </a:cubicBezTo>
                <a:close/>
                <a:moveTo>
                  <a:pt x="163001" y="25283"/>
                </a:moveTo>
                <a:cubicBezTo>
                  <a:pt x="160941" y="25283"/>
                  <a:pt x="159255" y="26968"/>
                  <a:pt x="159255" y="29028"/>
                </a:cubicBezTo>
                <a:lnTo>
                  <a:pt x="159255" y="60397"/>
                </a:lnTo>
                <a:lnTo>
                  <a:pt x="159255" y="72102"/>
                </a:lnTo>
                <a:cubicBezTo>
                  <a:pt x="159255" y="75286"/>
                  <a:pt x="157289" y="78189"/>
                  <a:pt x="154292" y="79406"/>
                </a:cubicBezTo>
                <a:lnTo>
                  <a:pt x="143430" y="83807"/>
                </a:lnTo>
                <a:cubicBezTo>
                  <a:pt x="133317" y="87927"/>
                  <a:pt x="123859" y="93546"/>
                  <a:pt x="115338" y="100475"/>
                </a:cubicBezTo>
                <a:lnTo>
                  <a:pt x="106255" y="107873"/>
                </a:lnTo>
                <a:cubicBezTo>
                  <a:pt x="103727" y="109933"/>
                  <a:pt x="100262" y="110307"/>
                  <a:pt x="97453" y="108715"/>
                </a:cubicBezTo>
                <a:lnTo>
                  <a:pt x="87153" y="103097"/>
                </a:lnTo>
                <a:lnTo>
                  <a:pt x="59997" y="88208"/>
                </a:lnTo>
                <a:cubicBezTo>
                  <a:pt x="58031" y="87178"/>
                  <a:pt x="55503" y="87834"/>
                  <a:pt x="54379" y="89894"/>
                </a:cubicBezTo>
                <a:lnTo>
                  <a:pt x="34059" y="126882"/>
                </a:lnTo>
                <a:cubicBezTo>
                  <a:pt x="33029" y="128848"/>
                  <a:pt x="33685" y="131376"/>
                  <a:pt x="35745" y="132500"/>
                </a:cubicBezTo>
                <a:lnTo>
                  <a:pt x="62900" y="147388"/>
                </a:lnTo>
                <a:lnTo>
                  <a:pt x="73107" y="153007"/>
                </a:lnTo>
                <a:cubicBezTo>
                  <a:pt x="75916" y="154599"/>
                  <a:pt x="77508" y="157689"/>
                  <a:pt x="77133" y="160872"/>
                </a:cubicBezTo>
                <a:lnTo>
                  <a:pt x="75729" y="172484"/>
                </a:lnTo>
                <a:cubicBezTo>
                  <a:pt x="75260" y="176791"/>
                  <a:pt x="74979" y="181099"/>
                  <a:pt x="74979" y="185406"/>
                </a:cubicBezTo>
                <a:cubicBezTo>
                  <a:pt x="74979" y="189620"/>
                  <a:pt x="75260" y="194021"/>
                  <a:pt x="75729" y="198328"/>
                </a:cubicBezTo>
                <a:lnTo>
                  <a:pt x="77133" y="209940"/>
                </a:lnTo>
                <a:cubicBezTo>
                  <a:pt x="77508" y="213123"/>
                  <a:pt x="75916" y="216214"/>
                  <a:pt x="73107" y="217805"/>
                </a:cubicBezTo>
                <a:lnTo>
                  <a:pt x="62900" y="223424"/>
                </a:lnTo>
                <a:lnTo>
                  <a:pt x="35370" y="238500"/>
                </a:lnTo>
                <a:cubicBezTo>
                  <a:pt x="33497" y="239436"/>
                  <a:pt x="32842" y="241777"/>
                  <a:pt x="33872" y="243556"/>
                </a:cubicBezTo>
                <a:lnTo>
                  <a:pt x="54660" y="281293"/>
                </a:lnTo>
                <a:cubicBezTo>
                  <a:pt x="55596" y="283166"/>
                  <a:pt x="57937" y="283821"/>
                  <a:pt x="59716" y="282791"/>
                </a:cubicBezTo>
                <a:lnTo>
                  <a:pt x="87246" y="267715"/>
                </a:lnTo>
                <a:lnTo>
                  <a:pt x="97547" y="262097"/>
                </a:lnTo>
                <a:cubicBezTo>
                  <a:pt x="100356" y="260599"/>
                  <a:pt x="103820" y="260879"/>
                  <a:pt x="106349" y="262940"/>
                </a:cubicBezTo>
                <a:lnTo>
                  <a:pt x="115432" y="270337"/>
                </a:lnTo>
                <a:cubicBezTo>
                  <a:pt x="123953" y="277266"/>
                  <a:pt x="133411" y="282885"/>
                  <a:pt x="143524" y="287005"/>
                </a:cubicBezTo>
                <a:lnTo>
                  <a:pt x="154386" y="291406"/>
                </a:lnTo>
                <a:cubicBezTo>
                  <a:pt x="157382" y="292623"/>
                  <a:pt x="159349" y="295526"/>
                  <a:pt x="159349" y="298710"/>
                </a:cubicBezTo>
                <a:lnTo>
                  <a:pt x="159349" y="310415"/>
                </a:lnTo>
                <a:lnTo>
                  <a:pt x="159349" y="341784"/>
                </a:lnTo>
                <a:cubicBezTo>
                  <a:pt x="159349" y="343844"/>
                  <a:pt x="161034" y="345530"/>
                  <a:pt x="163094" y="345530"/>
                </a:cubicBezTo>
                <a:lnTo>
                  <a:pt x="206169" y="345530"/>
                </a:lnTo>
                <a:cubicBezTo>
                  <a:pt x="208229" y="345530"/>
                  <a:pt x="209914" y="343844"/>
                  <a:pt x="209914" y="341784"/>
                </a:cubicBezTo>
                <a:lnTo>
                  <a:pt x="209914" y="310415"/>
                </a:lnTo>
                <a:lnTo>
                  <a:pt x="209914" y="298710"/>
                </a:lnTo>
                <a:cubicBezTo>
                  <a:pt x="209914" y="295526"/>
                  <a:pt x="211881" y="292623"/>
                  <a:pt x="214877" y="291406"/>
                </a:cubicBezTo>
                <a:lnTo>
                  <a:pt x="225739" y="287005"/>
                </a:lnTo>
                <a:cubicBezTo>
                  <a:pt x="235852" y="282885"/>
                  <a:pt x="245310" y="277266"/>
                  <a:pt x="253831" y="270337"/>
                </a:cubicBezTo>
                <a:lnTo>
                  <a:pt x="262914" y="262940"/>
                </a:lnTo>
                <a:cubicBezTo>
                  <a:pt x="265442" y="260879"/>
                  <a:pt x="268907" y="260505"/>
                  <a:pt x="271716" y="262097"/>
                </a:cubicBezTo>
                <a:lnTo>
                  <a:pt x="282017" y="267715"/>
                </a:lnTo>
                <a:lnTo>
                  <a:pt x="309546" y="282791"/>
                </a:lnTo>
                <a:cubicBezTo>
                  <a:pt x="311326" y="283728"/>
                  <a:pt x="313573" y="283072"/>
                  <a:pt x="314603" y="281293"/>
                </a:cubicBezTo>
                <a:lnTo>
                  <a:pt x="335391" y="243556"/>
                </a:lnTo>
                <a:cubicBezTo>
                  <a:pt x="336327" y="241777"/>
                  <a:pt x="335672" y="239530"/>
                  <a:pt x="333893" y="238500"/>
                </a:cubicBezTo>
                <a:lnTo>
                  <a:pt x="306363" y="223424"/>
                </a:lnTo>
                <a:lnTo>
                  <a:pt x="296156" y="217805"/>
                </a:lnTo>
                <a:cubicBezTo>
                  <a:pt x="293347" y="216214"/>
                  <a:pt x="291755" y="213123"/>
                  <a:pt x="292130" y="209940"/>
                </a:cubicBezTo>
                <a:lnTo>
                  <a:pt x="293534" y="198328"/>
                </a:lnTo>
                <a:cubicBezTo>
                  <a:pt x="294002" y="194021"/>
                  <a:pt x="294283" y="189620"/>
                  <a:pt x="294283" y="185406"/>
                </a:cubicBezTo>
                <a:cubicBezTo>
                  <a:pt x="294283" y="181192"/>
                  <a:pt x="294002" y="176791"/>
                  <a:pt x="293534" y="172484"/>
                </a:cubicBezTo>
                <a:lnTo>
                  <a:pt x="292130" y="160872"/>
                </a:lnTo>
                <a:cubicBezTo>
                  <a:pt x="291755" y="157689"/>
                  <a:pt x="293347" y="154599"/>
                  <a:pt x="296156" y="153007"/>
                </a:cubicBezTo>
                <a:lnTo>
                  <a:pt x="306363" y="147388"/>
                </a:lnTo>
                <a:lnTo>
                  <a:pt x="333893" y="132312"/>
                </a:lnTo>
                <a:cubicBezTo>
                  <a:pt x="335766" y="131376"/>
                  <a:pt x="336421" y="129035"/>
                  <a:pt x="335391" y="127256"/>
                </a:cubicBezTo>
                <a:lnTo>
                  <a:pt x="314603" y="89519"/>
                </a:lnTo>
                <a:cubicBezTo>
                  <a:pt x="313667" y="87646"/>
                  <a:pt x="311326" y="86991"/>
                  <a:pt x="309546" y="88021"/>
                </a:cubicBezTo>
                <a:lnTo>
                  <a:pt x="282017" y="103097"/>
                </a:lnTo>
                <a:lnTo>
                  <a:pt x="271716" y="108715"/>
                </a:lnTo>
                <a:cubicBezTo>
                  <a:pt x="268907" y="110214"/>
                  <a:pt x="265442" y="109933"/>
                  <a:pt x="262914" y="107873"/>
                </a:cubicBezTo>
                <a:lnTo>
                  <a:pt x="253831" y="100475"/>
                </a:lnTo>
                <a:cubicBezTo>
                  <a:pt x="245310" y="93546"/>
                  <a:pt x="235852" y="87927"/>
                  <a:pt x="225739" y="83807"/>
                </a:cubicBezTo>
                <a:lnTo>
                  <a:pt x="214877" y="79406"/>
                </a:lnTo>
                <a:cubicBezTo>
                  <a:pt x="211881" y="78189"/>
                  <a:pt x="209914" y="75286"/>
                  <a:pt x="209914" y="72102"/>
                </a:cubicBezTo>
                <a:lnTo>
                  <a:pt x="209914" y="60397"/>
                </a:lnTo>
                <a:cubicBezTo>
                  <a:pt x="209914" y="60397"/>
                  <a:pt x="209914" y="32867"/>
                  <a:pt x="209914" y="29122"/>
                </a:cubicBezTo>
                <a:cubicBezTo>
                  <a:pt x="209914" y="25283"/>
                  <a:pt x="206075" y="25283"/>
                  <a:pt x="205981" y="25283"/>
                </a:cubicBezTo>
                <a:close/>
                <a:moveTo>
                  <a:pt x="141932" y="0"/>
                </a:moveTo>
                <a:lnTo>
                  <a:pt x="227237" y="0"/>
                </a:lnTo>
                <a:cubicBezTo>
                  <a:pt x="227237" y="0"/>
                  <a:pt x="235197" y="94"/>
                  <a:pt x="235010" y="7866"/>
                </a:cubicBezTo>
                <a:cubicBezTo>
                  <a:pt x="235010" y="15544"/>
                  <a:pt x="235010" y="55154"/>
                  <a:pt x="235010" y="55154"/>
                </a:cubicBezTo>
                <a:cubicBezTo>
                  <a:pt x="235010" y="58244"/>
                  <a:pt x="236882" y="61053"/>
                  <a:pt x="239692" y="62364"/>
                </a:cubicBezTo>
                <a:cubicBezTo>
                  <a:pt x="248868" y="66578"/>
                  <a:pt x="257577" y="71728"/>
                  <a:pt x="265536" y="77721"/>
                </a:cubicBezTo>
                <a:cubicBezTo>
                  <a:pt x="268064" y="79594"/>
                  <a:pt x="271435" y="79874"/>
                  <a:pt x="274151" y="78376"/>
                </a:cubicBezTo>
                <a:lnTo>
                  <a:pt x="315540" y="55622"/>
                </a:lnTo>
                <a:cubicBezTo>
                  <a:pt x="319379" y="53468"/>
                  <a:pt x="324248" y="54873"/>
                  <a:pt x="326308" y="58712"/>
                </a:cubicBezTo>
                <a:lnTo>
                  <a:pt x="367416" y="133436"/>
                </a:lnTo>
                <a:cubicBezTo>
                  <a:pt x="369570" y="137275"/>
                  <a:pt x="368165" y="142145"/>
                  <a:pt x="364326" y="144205"/>
                </a:cubicBezTo>
                <a:lnTo>
                  <a:pt x="322937" y="166959"/>
                </a:lnTo>
                <a:cubicBezTo>
                  <a:pt x="320222" y="168457"/>
                  <a:pt x="318630" y="171454"/>
                  <a:pt x="318910" y="174544"/>
                </a:cubicBezTo>
                <a:cubicBezTo>
                  <a:pt x="319191" y="178102"/>
                  <a:pt x="319379" y="181661"/>
                  <a:pt x="319379" y="185312"/>
                </a:cubicBezTo>
                <a:cubicBezTo>
                  <a:pt x="319379" y="188964"/>
                  <a:pt x="319191" y="192523"/>
                  <a:pt x="318910" y="196081"/>
                </a:cubicBezTo>
                <a:cubicBezTo>
                  <a:pt x="318630" y="199171"/>
                  <a:pt x="320222" y="202168"/>
                  <a:pt x="322937" y="203666"/>
                </a:cubicBezTo>
                <a:lnTo>
                  <a:pt x="364326" y="226420"/>
                </a:lnTo>
                <a:cubicBezTo>
                  <a:pt x="368165" y="228574"/>
                  <a:pt x="369476" y="233350"/>
                  <a:pt x="367416" y="237189"/>
                </a:cubicBezTo>
                <a:lnTo>
                  <a:pt x="326308" y="311913"/>
                </a:lnTo>
                <a:cubicBezTo>
                  <a:pt x="324154" y="315752"/>
                  <a:pt x="319379" y="317063"/>
                  <a:pt x="315540" y="315003"/>
                </a:cubicBezTo>
                <a:lnTo>
                  <a:pt x="274151" y="292249"/>
                </a:lnTo>
                <a:cubicBezTo>
                  <a:pt x="271435" y="290751"/>
                  <a:pt x="268064" y="291031"/>
                  <a:pt x="265536" y="292904"/>
                </a:cubicBezTo>
                <a:cubicBezTo>
                  <a:pt x="257577" y="298991"/>
                  <a:pt x="248868" y="304141"/>
                  <a:pt x="239692" y="308261"/>
                </a:cubicBezTo>
                <a:cubicBezTo>
                  <a:pt x="236882" y="309572"/>
                  <a:pt x="235010" y="312381"/>
                  <a:pt x="235010" y="315471"/>
                </a:cubicBezTo>
                <a:lnTo>
                  <a:pt x="235010" y="362759"/>
                </a:lnTo>
                <a:cubicBezTo>
                  <a:pt x="235010" y="367067"/>
                  <a:pt x="231545" y="370625"/>
                  <a:pt x="227144" y="370625"/>
                </a:cubicBezTo>
                <a:lnTo>
                  <a:pt x="141838" y="370625"/>
                </a:lnTo>
                <a:cubicBezTo>
                  <a:pt x="137531" y="370625"/>
                  <a:pt x="133972" y="367160"/>
                  <a:pt x="133972" y="362759"/>
                </a:cubicBezTo>
                <a:lnTo>
                  <a:pt x="133972" y="315471"/>
                </a:lnTo>
                <a:cubicBezTo>
                  <a:pt x="133972" y="312381"/>
                  <a:pt x="132100" y="309572"/>
                  <a:pt x="129290" y="308261"/>
                </a:cubicBezTo>
                <a:cubicBezTo>
                  <a:pt x="120114" y="304047"/>
                  <a:pt x="111405" y="298897"/>
                  <a:pt x="103446" y="292904"/>
                </a:cubicBezTo>
                <a:cubicBezTo>
                  <a:pt x="100918" y="291031"/>
                  <a:pt x="97547" y="290751"/>
                  <a:pt x="94831" y="292249"/>
                </a:cubicBezTo>
                <a:lnTo>
                  <a:pt x="53442" y="315003"/>
                </a:lnTo>
                <a:cubicBezTo>
                  <a:pt x="49603" y="317157"/>
                  <a:pt x="44734" y="315752"/>
                  <a:pt x="42674" y="311913"/>
                </a:cubicBezTo>
                <a:lnTo>
                  <a:pt x="911" y="235972"/>
                </a:lnTo>
                <a:cubicBezTo>
                  <a:pt x="-307" y="233724"/>
                  <a:pt x="-962" y="229417"/>
                  <a:pt x="3345" y="227169"/>
                </a:cubicBezTo>
                <a:lnTo>
                  <a:pt x="46139" y="203666"/>
                </a:lnTo>
                <a:cubicBezTo>
                  <a:pt x="48854" y="202168"/>
                  <a:pt x="50446" y="199171"/>
                  <a:pt x="50165" y="196081"/>
                </a:cubicBezTo>
                <a:cubicBezTo>
                  <a:pt x="49884" y="192523"/>
                  <a:pt x="49697" y="188964"/>
                  <a:pt x="49697" y="185312"/>
                </a:cubicBezTo>
                <a:cubicBezTo>
                  <a:pt x="49697" y="181661"/>
                  <a:pt x="49884" y="178102"/>
                  <a:pt x="50165" y="174544"/>
                </a:cubicBezTo>
                <a:cubicBezTo>
                  <a:pt x="50446" y="171454"/>
                  <a:pt x="48854" y="168457"/>
                  <a:pt x="46139" y="166959"/>
                </a:cubicBezTo>
                <a:lnTo>
                  <a:pt x="4750" y="144205"/>
                </a:lnTo>
                <a:cubicBezTo>
                  <a:pt x="911" y="142051"/>
                  <a:pt x="-400" y="137275"/>
                  <a:pt x="1660" y="133436"/>
                </a:cubicBezTo>
                <a:lnTo>
                  <a:pt x="42768" y="58712"/>
                </a:lnTo>
                <a:cubicBezTo>
                  <a:pt x="44921" y="54873"/>
                  <a:pt x="49697" y="53562"/>
                  <a:pt x="53536" y="55622"/>
                </a:cubicBezTo>
                <a:lnTo>
                  <a:pt x="94925" y="78376"/>
                </a:lnTo>
                <a:cubicBezTo>
                  <a:pt x="97640" y="79874"/>
                  <a:pt x="101011" y="79594"/>
                  <a:pt x="103540" y="77721"/>
                </a:cubicBezTo>
                <a:cubicBezTo>
                  <a:pt x="111499" y="71634"/>
                  <a:pt x="120207" y="66484"/>
                  <a:pt x="129384" y="62364"/>
                </a:cubicBezTo>
                <a:cubicBezTo>
                  <a:pt x="132193" y="61053"/>
                  <a:pt x="134066" y="58244"/>
                  <a:pt x="134066" y="55154"/>
                </a:cubicBezTo>
                <a:lnTo>
                  <a:pt x="134066" y="7866"/>
                </a:lnTo>
                <a:cubicBezTo>
                  <a:pt x="134066" y="3558"/>
                  <a:pt x="137531" y="0"/>
                  <a:pt x="141932" y="0"/>
                </a:cubicBezTo>
                <a:close/>
              </a:path>
            </a:pathLst>
          </a:custGeom>
          <a:solidFill>
            <a:schemeClr val="tx1"/>
          </a:solidFill>
          <a:ln w="934" cap="flat">
            <a:noFill/>
            <a:prstDash val="solid"/>
            <a:miter/>
          </a:ln>
        </p:spPr>
        <p:txBody>
          <a:bodyPr rtlCol="0" anchor="ctr"/>
          <a:lstStyle/>
          <a:p>
            <a:endParaRPr lang="de-DE"/>
          </a:p>
        </p:txBody>
      </p:sp>
      <p:sp>
        <p:nvSpPr>
          <p:cNvPr id="124" name="Freihandform: Form 19">
            <a:extLst>
              <a:ext uri="{FF2B5EF4-FFF2-40B4-BE49-F238E27FC236}">
                <a16:creationId xmlns:a16="http://schemas.microsoft.com/office/drawing/2014/main" id="{E1557C3E-2C45-4E4D-A947-B702599DF7AC}"/>
              </a:ext>
            </a:extLst>
          </p:cNvPr>
          <p:cNvSpPr>
            <a:spLocks noChangeAspect="1"/>
          </p:cNvSpPr>
          <p:nvPr/>
        </p:nvSpPr>
        <p:spPr>
          <a:xfrm>
            <a:off x="2383226" y="3706033"/>
            <a:ext cx="163432" cy="163432"/>
          </a:xfrm>
          <a:custGeom>
            <a:avLst/>
            <a:gdLst>
              <a:gd name="connsiteX0" fmla="*/ 126881 w 269682"/>
              <a:gd name="connsiteY0" fmla="*/ 117985 h 269682"/>
              <a:gd name="connsiteX1" fmla="*/ 143736 w 269682"/>
              <a:gd name="connsiteY1" fmla="*/ 117985 h 269682"/>
              <a:gd name="connsiteX2" fmla="*/ 147950 w 269682"/>
              <a:gd name="connsiteY2" fmla="*/ 122199 h 269682"/>
              <a:gd name="connsiteX3" fmla="*/ 147950 w 269682"/>
              <a:gd name="connsiteY3" fmla="*/ 198047 h 269682"/>
              <a:gd name="connsiteX4" fmla="*/ 143736 w 269682"/>
              <a:gd name="connsiteY4" fmla="*/ 202261 h 269682"/>
              <a:gd name="connsiteX5" fmla="*/ 126881 w 269682"/>
              <a:gd name="connsiteY5" fmla="*/ 202261 h 269682"/>
              <a:gd name="connsiteX6" fmla="*/ 122667 w 269682"/>
              <a:gd name="connsiteY6" fmla="*/ 198047 h 269682"/>
              <a:gd name="connsiteX7" fmla="*/ 122667 w 269682"/>
              <a:gd name="connsiteY7" fmla="*/ 122199 h 269682"/>
              <a:gd name="connsiteX8" fmla="*/ 126881 w 269682"/>
              <a:gd name="connsiteY8" fmla="*/ 117985 h 269682"/>
              <a:gd name="connsiteX9" fmla="*/ 135027 w 269682"/>
              <a:gd name="connsiteY9" fmla="*/ 67420 h 269682"/>
              <a:gd name="connsiteX10" fmla="*/ 147669 w 269682"/>
              <a:gd name="connsiteY10" fmla="*/ 80061 h 269682"/>
              <a:gd name="connsiteX11" fmla="*/ 135027 w 269682"/>
              <a:gd name="connsiteY11" fmla="*/ 92703 h 269682"/>
              <a:gd name="connsiteX12" fmla="*/ 122386 w 269682"/>
              <a:gd name="connsiteY12" fmla="*/ 80061 h 269682"/>
              <a:gd name="connsiteX13" fmla="*/ 135027 w 269682"/>
              <a:gd name="connsiteY13" fmla="*/ 67420 h 269682"/>
              <a:gd name="connsiteX14" fmla="*/ 134841 w 269682"/>
              <a:gd name="connsiteY14" fmla="*/ 25283 h 269682"/>
              <a:gd name="connsiteX15" fmla="*/ 57401 w 269682"/>
              <a:gd name="connsiteY15" fmla="*/ 57401 h 269682"/>
              <a:gd name="connsiteX16" fmla="*/ 25283 w 269682"/>
              <a:gd name="connsiteY16" fmla="*/ 134841 h 269682"/>
              <a:gd name="connsiteX17" fmla="*/ 57401 w 269682"/>
              <a:gd name="connsiteY17" fmla="*/ 212281 h 269682"/>
              <a:gd name="connsiteX18" fmla="*/ 134841 w 269682"/>
              <a:gd name="connsiteY18" fmla="*/ 244399 h 269682"/>
              <a:gd name="connsiteX19" fmla="*/ 212281 w 269682"/>
              <a:gd name="connsiteY19" fmla="*/ 212281 h 269682"/>
              <a:gd name="connsiteX20" fmla="*/ 244399 w 269682"/>
              <a:gd name="connsiteY20" fmla="*/ 134841 h 269682"/>
              <a:gd name="connsiteX21" fmla="*/ 212281 w 269682"/>
              <a:gd name="connsiteY21" fmla="*/ 57401 h 269682"/>
              <a:gd name="connsiteX22" fmla="*/ 134841 w 269682"/>
              <a:gd name="connsiteY22" fmla="*/ 25283 h 269682"/>
              <a:gd name="connsiteX23" fmla="*/ 134841 w 269682"/>
              <a:gd name="connsiteY23" fmla="*/ 0 h 269682"/>
              <a:gd name="connsiteX24" fmla="*/ 269682 w 269682"/>
              <a:gd name="connsiteY24" fmla="*/ 134841 h 269682"/>
              <a:gd name="connsiteX25" fmla="*/ 134841 w 269682"/>
              <a:gd name="connsiteY25" fmla="*/ 269682 h 269682"/>
              <a:gd name="connsiteX26" fmla="*/ 0 w 269682"/>
              <a:gd name="connsiteY26" fmla="*/ 134841 h 269682"/>
              <a:gd name="connsiteX27" fmla="*/ 134841 w 269682"/>
              <a:gd name="connsiteY27" fmla="*/ 0 h 26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69682" h="269682">
                <a:moveTo>
                  <a:pt x="126881" y="117985"/>
                </a:moveTo>
                <a:lnTo>
                  <a:pt x="143736" y="117985"/>
                </a:lnTo>
                <a:cubicBezTo>
                  <a:pt x="146077" y="117985"/>
                  <a:pt x="147950" y="119858"/>
                  <a:pt x="147950" y="122199"/>
                </a:cubicBezTo>
                <a:lnTo>
                  <a:pt x="147950" y="198047"/>
                </a:lnTo>
                <a:cubicBezTo>
                  <a:pt x="147950" y="200388"/>
                  <a:pt x="146077" y="202261"/>
                  <a:pt x="143736" y="202261"/>
                </a:cubicBezTo>
                <a:lnTo>
                  <a:pt x="126881" y="202261"/>
                </a:lnTo>
                <a:cubicBezTo>
                  <a:pt x="124540" y="202261"/>
                  <a:pt x="122667" y="200388"/>
                  <a:pt x="122667" y="198047"/>
                </a:cubicBezTo>
                <a:lnTo>
                  <a:pt x="122667" y="122199"/>
                </a:lnTo>
                <a:cubicBezTo>
                  <a:pt x="122667" y="119858"/>
                  <a:pt x="124540" y="117985"/>
                  <a:pt x="126881" y="117985"/>
                </a:cubicBezTo>
                <a:close/>
                <a:moveTo>
                  <a:pt x="135027" y="67420"/>
                </a:moveTo>
                <a:cubicBezTo>
                  <a:pt x="142009" y="67420"/>
                  <a:pt x="147669" y="73080"/>
                  <a:pt x="147669" y="80061"/>
                </a:cubicBezTo>
                <a:cubicBezTo>
                  <a:pt x="147669" y="87043"/>
                  <a:pt x="142009" y="92703"/>
                  <a:pt x="135027" y="92703"/>
                </a:cubicBezTo>
                <a:cubicBezTo>
                  <a:pt x="128046" y="92703"/>
                  <a:pt x="122386" y="87043"/>
                  <a:pt x="122386" y="80061"/>
                </a:cubicBezTo>
                <a:cubicBezTo>
                  <a:pt x="122386" y="73080"/>
                  <a:pt x="128046" y="67420"/>
                  <a:pt x="135027" y="67420"/>
                </a:cubicBezTo>
                <a:close/>
                <a:moveTo>
                  <a:pt x="134841" y="25283"/>
                </a:moveTo>
                <a:cubicBezTo>
                  <a:pt x="105625" y="25283"/>
                  <a:pt x="78095" y="36707"/>
                  <a:pt x="57401" y="57401"/>
                </a:cubicBezTo>
                <a:cubicBezTo>
                  <a:pt x="36707" y="78095"/>
                  <a:pt x="25283" y="105625"/>
                  <a:pt x="25283" y="134841"/>
                </a:cubicBezTo>
                <a:cubicBezTo>
                  <a:pt x="25283" y="164056"/>
                  <a:pt x="36707" y="191586"/>
                  <a:pt x="57401" y="212281"/>
                </a:cubicBezTo>
                <a:cubicBezTo>
                  <a:pt x="78095" y="232975"/>
                  <a:pt x="105625" y="244399"/>
                  <a:pt x="134841" y="244399"/>
                </a:cubicBezTo>
                <a:cubicBezTo>
                  <a:pt x="164056" y="244399"/>
                  <a:pt x="191587" y="232975"/>
                  <a:pt x="212281" y="212281"/>
                </a:cubicBezTo>
                <a:cubicBezTo>
                  <a:pt x="232975" y="191586"/>
                  <a:pt x="244399" y="164056"/>
                  <a:pt x="244399" y="134841"/>
                </a:cubicBezTo>
                <a:cubicBezTo>
                  <a:pt x="244399" y="105625"/>
                  <a:pt x="232975" y="78095"/>
                  <a:pt x="212281" y="57401"/>
                </a:cubicBezTo>
                <a:cubicBezTo>
                  <a:pt x="191587" y="36707"/>
                  <a:pt x="164150" y="25283"/>
                  <a:pt x="134841" y="25283"/>
                </a:cubicBezTo>
                <a:close/>
                <a:moveTo>
                  <a:pt x="134841" y="0"/>
                </a:moveTo>
                <a:cubicBezTo>
                  <a:pt x="209284" y="0"/>
                  <a:pt x="269682" y="60397"/>
                  <a:pt x="269682" y="134841"/>
                </a:cubicBezTo>
                <a:cubicBezTo>
                  <a:pt x="269682" y="209284"/>
                  <a:pt x="209284" y="269682"/>
                  <a:pt x="134841" y="269682"/>
                </a:cubicBezTo>
                <a:cubicBezTo>
                  <a:pt x="60397" y="269682"/>
                  <a:pt x="0" y="209284"/>
                  <a:pt x="0" y="134841"/>
                </a:cubicBezTo>
                <a:cubicBezTo>
                  <a:pt x="0" y="60397"/>
                  <a:pt x="60397" y="0"/>
                  <a:pt x="134841" y="0"/>
                </a:cubicBezTo>
                <a:close/>
              </a:path>
            </a:pathLst>
          </a:custGeom>
          <a:solidFill>
            <a:schemeClr val="tx1"/>
          </a:solidFill>
          <a:ln w="934" cap="flat">
            <a:noFill/>
            <a:prstDash val="solid"/>
            <a:miter/>
          </a:ln>
        </p:spPr>
        <p:txBody>
          <a:bodyPr rtlCol="0" anchor="ctr"/>
          <a:lstStyle/>
          <a:p>
            <a:endParaRPr lang="de-DE"/>
          </a:p>
        </p:txBody>
      </p:sp>
      <p:sp>
        <p:nvSpPr>
          <p:cNvPr id="126" name="Freihandform: Form 20">
            <a:extLst>
              <a:ext uri="{FF2B5EF4-FFF2-40B4-BE49-F238E27FC236}">
                <a16:creationId xmlns:a16="http://schemas.microsoft.com/office/drawing/2014/main" id="{F09623B4-778A-DB45-A45F-B68E3FB18893}"/>
              </a:ext>
            </a:extLst>
          </p:cNvPr>
          <p:cNvSpPr>
            <a:spLocks noChangeAspect="1"/>
          </p:cNvSpPr>
          <p:nvPr/>
        </p:nvSpPr>
        <p:spPr>
          <a:xfrm>
            <a:off x="1058174" y="2664150"/>
            <a:ext cx="255364" cy="306436"/>
          </a:xfrm>
          <a:custGeom>
            <a:avLst/>
            <a:gdLst>
              <a:gd name="connsiteX0" fmla="*/ 337103 w 421378"/>
              <a:gd name="connsiteY0" fmla="*/ 311819 h 505653"/>
              <a:gd name="connsiteX1" fmla="*/ 337103 w 421378"/>
              <a:gd name="connsiteY1" fmla="*/ 353956 h 505653"/>
              <a:gd name="connsiteX2" fmla="*/ 345530 w 421378"/>
              <a:gd name="connsiteY2" fmla="*/ 353956 h 505653"/>
              <a:gd name="connsiteX3" fmla="*/ 345530 w 421378"/>
              <a:gd name="connsiteY3" fmla="*/ 311819 h 505653"/>
              <a:gd name="connsiteX4" fmla="*/ 75848 w 421378"/>
              <a:gd name="connsiteY4" fmla="*/ 311819 h 505653"/>
              <a:gd name="connsiteX5" fmla="*/ 75848 w 421378"/>
              <a:gd name="connsiteY5" fmla="*/ 353956 h 505653"/>
              <a:gd name="connsiteX6" fmla="*/ 84275 w 421378"/>
              <a:gd name="connsiteY6" fmla="*/ 353956 h 505653"/>
              <a:gd name="connsiteX7" fmla="*/ 84275 w 421378"/>
              <a:gd name="connsiteY7" fmla="*/ 311819 h 505653"/>
              <a:gd name="connsiteX8" fmla="*/ 316034 w 421378"/>
              <a:gd name="connsiteY8" fmla="*/ 286536 h 505653"/>
              <a:gd name="connsiteX9" fmla="*/ 366599 w 421378"/>
              <a:gd name="connsiteY9" fmla="*/ 286536 h 505653"/>
              <a:gd name="connsiteX10" fmla="*/ 370813 w 421378"/>
              <a:gd name="connsiteY10" fmla="*/ 290750 h 505653"/>
              <a:gd name="connsiteX11" fmla="*/ 370813 w 421378"/>
              <a:gd name="connsiteY11" fmla="*/ 375025 h 505653"/>
              <a:gd name="connsiteX12" fmla="*/ 366599 w 421378"/>
              <a:gd name="connsiteY12" fmla="*/ 379239 h 505653"/>
              <a:gd name="connsiteX13" fmla="*/ 316034 w 421378"/>
              <a:gd name="connsiteY13" fmla="*/ 379239 h 505653"/>
              <a:gd name="connsiteX14" fmla="*/ 311820 w 421378"/>
              <a:gd name="connsiteY14" fmla="*/ 375025 h 505653"/>
              <a:gd name="connsiteX15" fmla="*/ 311820 w 421378"/>
              <a:gd name="connsiteY15" fmla="*/ 290750 h 505653"/>
              <a:gd name="connsiteX16" fmla="*/ 316034 w 421378"/>
              <a:gd name="connsiteY16" fmla="*/ 286536 h 505653"/>
              <a:gd name="connsiteX17" fmla="*/ 54779 w 421378"/>
              <a:gd name="connsiteY17" fmla="*/ 286536 h 505653"/>
              <a:gd name="connsiteX18" fmla="*/ 105344 w 421378"/>
              <a:gd name="connsiteY18" fmla="*/ 286536 h 505653"/>
              <a:gd name="connsiteX19" fmla="*/ 109558 w 421378"/>
              <a:gd name="connsiteY19" fmla="*/ 290750 h 505653"/>
              <a:gd name="connsiteX20" fmla="*/ 109558 w 421378"/>
              <a:gd name="connsiteY20" fmla="*/ 375025 h 505653"/>
              <a:gd name="connsiteX21" fmla="*/ 105344 w 421378"/>
              <a:gd name="connsiteY21" fmla="*/ 379239 h 505653"/>
              <a:gd name="connsiteX22" fmla="*/ 54779 w 421378"/>
              <a:gd name="connsiteY22" fmla="*/ 379239 h 505653"/>
              <a:gd name="connsiteX23" fmla="*/ 50565 w 421378"/>
              <a:gd name="connsiteY23" fmla="*/ 375025 h 505653"/>
              <a:gd name="connsiteX24" fmla="*/ 50565 w 421378"/>
              <a:gd name="connsiteY24" fmla="*/ 290750 h 505653"/>
              <a:gd name="connsiteX25" fmla="*/ 54779 w 421378"/>
              <a:gd name="connsiteY25" fmla="*/ 286536 h 505653"/>
              <a:gd name="connsiteX26" fmla="*/ 390570 w 421378"/>
              <a:gd name="connsiteY26" fmla="*/ 228387 h 505653"/>
              <a:gd name="connsiteX27" fmla="*/ 285320 w 421378"/>
              <a:gd name="connsiteY27" fmla="*/ 284102 h 505653"/>
              <a:gd name="connsiteX28" fmla="*/ 282323 w 421378"/>
              <a:gd name="connsiteY28" fmla="*/ 289065 h 505653"/>
              <a:gd name="connsiteX29" fmla="*/ 282323 w 421378"/>
              <a:gd name="connsiteY29" fmla="*/ 392349 h 505653"/>
              <a:gd name="connsiteX30" fmla="*/ 286069 w 421378"/>
              <a:gd name="connsiteY30" fmla="*/ 396095 h 505653"/>
              <a:gd name="connsiteX31" fmla="*/ 392350 w 421378"/>
              <a:gd name="connsiteY31" fmla="*/ 396095 h 505653"/>
              <a:gd name="connsiteX32" fmla="*/ 396095 w 421378"/>
              <a:gd name="connsiteY32" fmla="*/ 392256 h 505653"/>
              <a:gd name="connsiteX33" fmla="*/ 396095 w 421378"/>
              <a:gd name="connsiteY33" fmla="*/ 231664 h 505653"/>
              <a:gd name="connsiteX34" fmla="*/ 390570 w 421378"/>
              <a:gd name="connsiteY34" fmla="*/ 228387 h 505653"/>
              <a:gd name="connsiteX35" fmla="*/ 30807 w 421378"/>
              <a:gd name="connsiteY35" fmla="*/ 228387 h 505653"/>
              <a:gd name="connsiteX36" fmla="*/ 25283 w 421378"/>
              <a:gd name="connsiteY36" fmla="*/ 231664 h 505653"/>
              <a:gd name="connsiteX37" fmla="*/ 25283 w 421378"/>
              <a:gd name="connsiteY37" fmla="*/ 392349 h 505653"/>
              <a:gd name="connsiteX38" fmla="*/ 29028 w 421378"/>
              <a:gd name="connsiteY38" fmla="*/ 396095 h 505653"/>
              <a:gd name="connsiteX39" fmla="*/ 135309 w 421378"/>
              <a:gd name="connsiteY39" fmla="*/ 396095 h 505653"/>
              <a:gd name="connsiteX40" fmla="*/ 139055 w 421378"/>
              <a:gd name="connsiteY40" fmla="*/ 392349 h 505653"/>
              <a:gd name="connsiteX41" fmla="*/ 139055 w 421378"/>
              <a:gd name="connsiteY41" fmla="*/ 289065 h 505653"/>
              <a:gd name="connsiteX42" fmla="*/ 136058 w 421378"/>
              <a:gd name="connsiteY42" fmla="*/ 284102 h 505653"/>
              <a:gd name="connsiteX43" fmla="*/ 25095 w 421378"/>
              <a:gd name="connsiteY43" fmla="*/ 105344 h 505653"/>
              <a:gd name="connsiteX44" fmla="*/ 25095 w 421378"/>
              <a:gd name="connsiteY44" fmla="*/ 193459 h 505653"/>
              <a:gd name="connsiteX45" fmla="*/ 28092 w 421378"/>
              <a:gd name="connsiteY45" fmla="*/ 198422 h 505653"/>
              <a:gd name="connsiteX46" fmla="*/ 160217 w 421378"/>
              <a:gd name="connsiteY46" fmla="*/ 268371 h 505653"/>
              <a:gd name="connsiteX47" fmla="*/ 164244 w 421378"/>
              <a:gd name="connsiteY47" fmla="*/ 275019 h 505653"/>
              <a:gd name="connsiteX48" fmla="*/ 164244 w 421378"/>
              <a:gd name="connsiteY48" fmla="*/ 392349 h 505653"/>
              <a:gd name="connsiteX49" fmla="*/ 167989 w 421378"/>
              <a:gd name="connsiteY49" fmla="*/ 396095 h 505653"/>
              <a:gd name="connsiteX50" fmla="*/ 253201 w 421378"/>
              <a:gd name="connsiteY50" fmla="*/ 396095 h 505653"/>
              <a:gd name="connsiteX51" fmla="*/ 256947 w 421378"/>
              <a:gd name="connsiteY51" fmla="*/ 392349 h 505653"/>
              <a:gd name="connsiteX52" fmla="*/ 256947 w 421378"/>
              <a:gd name="connsiteY52" fmla="*/ 275019 h 505653"/>
              <a:gd name="connsiteX53" fmla="*/ 260973 w 421378"/>
              <a:gd name="connsiteY53" fmla="*/ 268371 h 505653"/>
              <a:gd name="connsiteX54" fmla="*/ 393099 w 421378"/>
              <a:gd name="connsiteY54" fmla="*/ 198422 h 505653"/>
              <a:gd name="connsiteX55" fmla="*/ 396095 w 421378"/>
              <a:gd name="connsiteY55" fmla="*/ 193459 h 505653"/>
              <a:gd name="connsiteX56" fmla="*/ 395908 w 421378"/>
              <a:gd name="connsiteY56" fmla="*/ 193459 h 505653"/>
              <a:gd name="connsiteX57" fmla="*/ 395908 w 421378"/>
              <a:gd name="connsiteY57" fmla="*/ 109371 h 505653"/>
              <a:gd name="connsiteX58" fmla="*/ 391881 w 421378"/>
              <a:gd name="connsiteY58" fmla="*/ 105344 h 505653"/>
              <a:gd name="connsiteX59" fmla="*/ 29497 w 421378"/>
              <a:gd name="connsiteY59" fmla="*/ 105344 h 505653"/>
              <a:gd name="connsiteX60" fmla="*/ 25283 w 421378"/>
              <a:gd name="connsiteY60" fmla="*/ 109558 h 505653"/>
              <a:gd name="connsiteX61" fmla="*/ 25283 w 421378"/>
              <a:gd name="connsiteY61" fmla="*/ 105344 h 505653"/>
              <a:gd name="connsiteX62" fmla="*/ 25095 w 421378"/>
              <a:gd name="connsiteY62" fmla="*/ 25283 h 505653"/>
              <a:gd name="connsiteX63" fmla="*/ 25095 w 421378"/>
              <a:gd name="connsiteY63" fmla="*/ 80061 h 505653"/>
              <a:gd name="connsiteX64" fmla="*/ 25283 w 421378"/>
              <a:gd name="connsiteY64" fmla="*/ 80061 h 505653"/>
              <a:gd name="connsiteX65" fmla="*/ 25283 w 421378"/>
              <a:gd name="connsiteY65" fmla="*/ 75848 h 505653"/>
              <a:gd name="connsiteX66" fmla="*/ 29496 w 421378"/>
              <a:gd name="connsiteY66" fmla="*/ 80061 h 505653"/>
              <a:gd name="connsiteX67" fmla="*/ 391882 w 421378"/>
              <a:gd name="connsiteY67" fmla="*/ 80061 h 505653"/>
              <a:gd name="connsiteX68" fmla="*/ 395908 w 421378"/>
              <a:gd name="connsiteY68" fmla="*/ 76035 h 505653"/>
              <a:gd name="connsiteX69" fmla="*/ 395908 w 421378"/>
              <a:gd name="connsiteY69" fmla="*/ 29309 h 505653"/>
              <a:gd name="connsiteX70" fmla="*/ 391882 w 421378"/>
              <a:gd name="connsiteY70" fmla="*/ 25283 h 505653"/>
              <a:gd name="connsiteX71" fmla="*/ 29496 w 421378"/>
              <a:gd name="connsiteY71" fmla="*/ 25283 h 505653"/>
              <a:gd name="connsiteX72" fmla="*/ 25283 w 421378"/>
              <a:gd name="connsiteY72" fmla="*/ 29496 h 505653"/>
              <a:gd name="connsiteX73" fmla="*/ 25283 w 421378"/>
              <a:gd name="connsiteY73" fmla="*/ 25283 h 505653"/>
              <a:gd name="connsiteX74" fmla="*/ 13110 w 421378"/>
              <a:gd name="connsiteY74" fmla="*/ 0 h 505653"/>
              <a:gd name="connsiteX75" fmla="*/ 408268 w 421378"/>
              <a:gd name="connsiteY75" fmla="*/ 0 h 505653"/>
              <a:gd name="connsiteX76" fmla="*/ 421378 w 421378"/>
              <a:gd name="connsiteY76" fmla="*/ 13110 h 505653"/>
              <a:gd name="connsiteX77" fmla="*/ 421378 w 421378"/>
              <a:gd name="connsiteY77" fmla="*/ 408268 h 505653"/>
              <a:gd name="connsiteX78" fmla="*/ 408268 w 421378"/>
              <a:gd name="connsiteY78" fmla="*/ 421378 h 505653"/>
              <a:gd name="connsiteX79" fmla="*/ 299366 w 421378"/>
              <a:gd name="connsiteY79" fmla="*/ 421378 h 505653"/>
              <a:gd name="connsiteX80" fmla="*/ 297961 w 421378"/>
              <a:gd name="connsiteY80" fmla="*/ 424561 h 505653"/>
              <a:gd name="connsiteX81" fmla="*/ 369127 w 421378"/>
              <a:gd name="connsiteY81" fmla="*/ 500971 h 505653"/>
              <a:gd name="connsiteX82" fmla="*/ 367067 w 421378"/>
              <a:gd name="connsiteY82" fmla="*/ 505653 h 505653"/>
              <a:gd name="connsiteX83" fmla="*/ 341410 w 421378"/>
              <a:gd name="connsiteY83" fmla="*/ 505653 h 505653"/>
              <a:gd name="connsiteX84" fmla="*/ 337290 w 421378"/>
              <a:gd name="connsiteY84" fmla="*/ 503874 h 505653"/>
              <a:gd name="connsiteX85" fmla="*/ 262659 w 421378"/>
              <a:gd name="connsiteY85" fmla="*/ 423812 h 505653"/>
              <a:gd name="connsiteX86" fmla="*/ 257134 w 421378"/>
              <a:gd name="connsiteY86" fmla="*/ 421471 h 505653"/>
              <a:gd name="connsiteX87" fmla="*/ 164525 w 421378"/>
              <a:gd name="connsiteY87" fmla="*/ 421471 h 505653"/>
              <a:gd name="connsiteX88" fmla="*/ 159000 w 421378"/>
              <a:gd name="connsiteY88" fmla="*/ 423812 h 505653"/>
              <a:gd name="connsiteX89" fmla="*/ 84369 w 421378"/>
              <a:gd name="connsiteY89" fmla="*/ 503874 h 505653"/>
              <a:gd name="connsiteX90" fmla="*/ 80249 w 421378"/>
              <a:gd name="connsiteY90" fmla="*/ 505653 h 505653"/>
              <a:gd name="connsiteX91" fmla="*/ 54592 w 421378"/>
              <a:gd name="connsiteY91" fmla="*/ 505653 h 505653"/>
              <a:gd name="connsiteX92" fmla="*/ 52532 w 421378"/>
              <a:gd name="connsiteY92" fmla="*/ 500971 h 505653"/>
              <a:gd name="connsiteX93" fmla="*/ 123698 w 421378"/>
              <a:gd name="connsiteY93" fmla="*/ 424561 h 505653"/>
              <a:gd name="connsiteX94" fmla="*/ 122293 w 421378"/>
              <a:gd name="connsiteY94" fmla="*/ 421378 h 505653"/>
              <a:gd name="connsiteX95" fmla="*/ 13110 w 421378"/>
              <a:gd name="connsiteY95" fmla="*/ 421378 h 505653"/>
              <a:gd name="connsiteX96" fmla="*/ 0 w 421378"/>
              <a:gd name="connsiteY96" fmla="*/ 408268 h 505653"/>
              <a:gd name="connsiteX97" fmla="*/ 0 w 421378"/>
              <a:gd name="connsiteY97" fmla="*/ 13110 h 505653"/>
              <a:gd name="connsiteX98" fmla="*/ 13110 w 421378"/>
              <a:gd name="connsiteY98" fmla="*/ 0 h 50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21378" h="505653">
                <a:moveTo>
                  <a:pt x="337103" y="311819"/>
                </a:moveTo>
                <a:lnTo>
                  <a:pt x="337103" y="353956"/>
                </a:lnTo>
                <a:lnTo>
                  <a:pt x="345530" y="353956"/>
                </a:lnTo>
                <a:lnTo>
                  <a:pt x="345530" y="311819"/>
                </a:lnTo>
                <a:close/>
                <a:moveTo>
                  <a:pt x="75848" y="311819"/>
                </a:moveTo>
                <a:lnTo>
                  <a:pt x="75848" y="353956"/>
                </a:lnTo>
                <a:lnTo>
                  <a:pt x="84275" y="353956"/>
                </a:lnTo>
                <a:lnTo>
                  <a:pt x="84275" y="311819"/>
                </a:lnTo>
                <a:close/>
                <a:moveTo>
                  <a:pt x="316034" y="286536"/>
                </a:moveTo>
                <a:lnTo>
                  <a:pt x="366599" y="286536"/>
                </a:lnTo>
                <a:cubicBezTo>
                  <a:pt x="368940" y="286536"/>
                  <a:pt x="370813" y="288409"/>
                  <a:pt x="370813" y="290750"/>
                </a:cubicBezTo>
                <a:lnTo>
                  <a:pt x="370813" y="375025"/>
                </a:lnTo>
                <a:cubicBezTo>
                  <a:pt x="370813" y="377366"/>
                  <a:pt x="368940" y="379239"/>
                  <a:pt x="366599" y="379239"/>
                </a:cubicBezTo>
                <a:lnTo>
                  <a:pt x="316034" y="379239"/>
                </a:lnTo>
                <a:cubicBezTo>
                  <a:pt x="313693" y="379239"/>
                  <a:pt x="311820" y="377366"/>
                  <a:pt x="311820" y="375025"/>
                </a:cubicBezTo>
                <a:lnTo>
                  <a:pt x="311820" y="290750"/>
                </a:lnTo>
                <a:cubicBezTo>
                  <a:pt x="311820" y="288409"/>
                  <a:pt x="313693" y="286536"/>
                  <a:pt x="316034" y="286536"/>
                </a:cubicBezTo>
                <a:close/>
                <a:moveTo>
                  <a:pt x="54779" y="286536"/>
                </a:moveTo>
                <a:lnTo>
                  <a:pt x="105344" y="286536"/>
                </a:lnTo>
                <a:cubicBezTo>
                  <a:pt x="107685" y="286536"/>
                  <a:pt x="109558" y="288409"/>
                  <a:pt x="109558" y="290750"/>
                </a:cubicBezTo>
                <a:lnTo>
                  <a:pt x="109558" y="375025"/>
                </a:lnTo>
                <a:cubicBezTo>
                  <a:pt x="109558" y="377366"/>
                  <a:pt x="107685" y="379239"/>
                  <a:pt x="105344" y="379239"/>
                </a:cubicBezTo>
                <a:lnTo>
                  <a:pt x="54779" y="379239"/>
                </a:lnTo>
                <a:cubicBezTo>
                  <a:pt x="52438" y="379239"/>
                  <a:pt x="50565" y="377366"/>
                  <a:pt x="50565" y="375025"/>
                </a:cubicBezTo>
                <a:lnTo>
                  <a:pt x="50565" y="290750"/>
                </a:lnTo>
                <a:cubicBezTo>
                  <a:pt x="50565" y="288409"/>
                  <a:pt x="52438" y="286536"/>
                  <a:pt x="54779" y="286536"/>
                </a:cubicBezTo>
                <a:close/>
                <a:moveTo>
                  <a:pt x="390570" y="228387"/>
                </a:moveTo>
                <a:lnTo>
                  <a:pt x="285320" y="284102"/>
                </a:lnTo>
                <a:cubicBezTo>
                  <a:pt x="283447" y="285039"/>
                  <a:pt x="282323" y="287005"/>
                  <a:pt x="282323" y="289065"/>
                </a:cubicBezTo>
                <a:lnTo>
                  <a:pt x="282323" y="392349"/>
                </a:lnTo>
                <a:cubicBezTo>
                  <a:pt x="282323" y="394410"/>
                  <a:pt x="284009" y="396095"/>
                  <a:pt x="286069" y="396095"/>
                </a:cubicBezTo>
                <a:lnTo>
                  <a:pt x="392350" y="396095"/>
                </a:lnTo>
                <a:cubicBezTo>
                  <a:pt x="394410" y="396095"/>
                  <a:pt x="396095" y="394410"/>
                  <a:pt x="396095" y="392256"/>
                </a:cubicBezTo>
                <a:lnTo>
                  <a:pt x="396095" y="231664"/>
                </a:lnTo>
                <a:cubicBezTo>
                  <a:pt x="396095" y="228855"/>
                  <a:pt x="393099" y="227076"/>
                  <a:pt x="390570" y="228387"/>
                </a:cubicBezTo>
                <a:close/>
                <a:moveTo>
                  <a:pt x="30807" y="228387"/>
                </a:moveTo>
                <a:cubicBezTo>
                  <a:pt x="28279" y="226982"/>
                  <a:pt x="25283" y="228855"/>
                  <a:pt x="25283" y="231664"/>
                </a:cubicBezTo>
                <a:lnTo>
                  <a:pt x="25283" y="392349"/>
                </a:lnTo>
                <a:cubicBezTo>
                  <a:pt x="25283" y="394410"/>
                  <a:pt x="26968" y="396095"/>
                  <a:pt x="29028" y="396095"/>
                </a:cubicBezTo>
                <a:lnTo>
                  <a:pt x="135309" y="396095"/>
                </a:lnTo>
                <a:cubicBezTo>
                  <a:pt x="137369" y="396095"/>
                  <a:pt x="139055" y="394410"/>
                  <a:pt x="139055" y="392349"/>
                </a:cubicBezTo>
                <a:lnTo>
                  <a:pt x="139055" y="289065"/>
                </a:lnTo>
                <a:cubicBezTo>
                  <a:pt x="139055" y="287005"/>
                  <a:pt x="137931" y="285039"/>
                  <a:pt x="136058" y="284102"/>
                </a:cubicBezTo>
                <a:close/>
                <a:moveTo>
                  <a:pt x="25095" y="105344"/>
                </a:moveTo>
                <a:lnTo>
                  <a:pt x="25095" y="193459"/>
                </a:lnTo>
                <a:cubicBezTo>
                  <a:pt x="25095" y="195519"/>
                  <a:pt x="26219" y="197486"/>
                  <a:pt x="28092" y="198422"/>
                </a:cubicBezTo>
                <a:lnTo>
                  <a:pt x="160217" y="268371"/>
                </a:lnTo>
                <a:cubicBezTo>
                  <a:pt x="162745" y="269682"/>
                  <a:pt x="164244" y="272210"/>
                  <a:pt x="164244" y="275019"/>
                </a:cubicBezTo>
                <a:lnTo>
                  <a:pt x="164244" y="392349"/>
                </a:lnTo>
                <a:cubicBezTo>
                  <a:pt x="164244" y="394410"/>
                  <a:pt x="165929" y="396095"/>
                  <a:pt x="167989" y="396095"/>
                </a:cubicBezTo>
                <a:lnTo>
                  <a:pt x="253201" y="396095"/>
                </a:lnTo>
                <a:cubicBezTo>
                  <a:pt x="255261" y="396095"/>
                  <a:pt x="256947" y="394410"/>
                  <a:pt x="256947" y="392349"/>
                </a:cubicBezTo>
                <a:lnTo>
                  <a:pt x="256947" y="275019"/>
                </a:lnTo>
                <a:cubicBezTo>
                  <a:pt x="256947" y="272210"/>
                  <a:pt x="258539" y="269682"/>
                  <a:pt x="260973" y="268371"/>
                </a:cubicBezTo>
                <a:lnTo>
                  <a:pt x="393099" y="198422"/>
                </a:lnTo>
                <a:cubicBezTo>
                  <a:pt x="394972" y="197486"/>
                  <a:pt x="396095" y="195519"/>
                  <a:pt x="396095" y="193459"/>
                </a:cubicBezTo>
                <a:lnTo>
                  <a:pt x="395908" y="193459"/>
                </a:lnTo>
                <a:lnTo>
                  <a:pt x="395908" y="109371"/>
                </a:lnTo>
                <a:lnTo>
                  <a:pt x="391881" y="105344"/>
                </a:lnTo>
                <a:lnTo>
                  <a:pt x="29497" y="105344"/>
                </a:lnTo>
                <a:cubicBezTo>
                  <a:pt x="27156" y="105344"/>
                  <a:pt x="25283" y="107217"/>
                  <a:pt x="25283" y="109558"/>
                </a:cubicBezTo>
                <a:lnTo>
                  <a:pt x="25283" y="105344"/>
                </a:lnTo>
                <a:close/>
                <a:moveTo>
                  <a:pt x="25095" y="25283"/>
                </a:moveTo>
                <a:lnTo>
                  <a:pt x="25095" y="80061"/>
                </a:lnTo>
                <a:lnTo>
                  <a:pt x="25283" y="80061"/>
                </a:lnTo>
                <a:lnTo>
                  <a:pt x="25283" y="75848"/>
                </a:lnTo>
                <a:lnTo>
                  <a:pt x="29496" y="80061"/>
                </a:lnTo>
                <a:lnTo>
                  <a:pt x="391882" y="80061"/>
                </a:lnTo>
                <a:lnTo>
                  <a:pt x="395908" y="76035"/>
                </a:lnTo>
                <a:lnTo>
                  <a:pt x="395908" y="29309"/>
                </a:lnTo>
                <a:lnTo>
                  <a:pt x="391882" y="25283"/>
                </a:lnTo>
                <a:lnTo>
                  <a:pt x="29496" y="25283"/>
                </a:lnTo>
                <a:lnTo>
                  <a:pt x="25283" y="29496"/>
                </a:lnTo>
                <a:lnTo>
                  <a:pt x="25283" y="25283"/>
                </a:lnTo>
                <a:close/>
                <a:moveTo>
                  <a:pt x="13110" y="0"/>
                </a:moveTo>
                <a:lnTo>
                  <a:pt x="408268" y="0"/>
                </a:lnTo>
                <a:cubicBezTo>
                  <a:pt x="415479" y="0"/>
                  <a:pt x="421378" y="5899"/>
                  <a:pt x="421378" y="13110"/>
                </a:cubicBezTo>
                <a:lnTo>
                  <a:pt x="421378" y="408268"/>
                </a:lnTo>
                <a:cubicBezTo>
                  <a:pt x="421378" y="415478"/>
                  <a:pt x="415479" y="421378"/>
                  <a:pt x="408268" y="421378"/>
                </a:cubicBezTo>
                <a:lnTo>
                  <a:pt x="299366" y="421378"/>
                </a:lnTo>
                <a:cubicBezTo>
                  <a:pt x="297680" y="421378"/>
                  <a:pt x="296837" y="423344"/>
                  <a:pt x="297961" y="424561"/>
                </a:cubicBezTo>
                <a:lnTo>
                  <a:pt x="369127" y="500971"/>
                </a:lnTo>
                <a:cubicBezTo>
                  <a:pt x="370813" y="502750"/>
                  <a:pt x="369502" y="505653"/>
                  <a:pt x="367067" y="505653"/>
                </a:cubicBezTo>
                <a:lnTo>
                  <a:pt x="341410" y="505653"/>
                </a:lnTo>
                <a:cubicBezTo>
                  <a:pt x="339818" y="505653"/>
                  <a:pt x="338320" y="504998"/>
                  <a:pt x="337290" y="503874"/>
                </a:cubicBezTo>
                <a:lnTo>
                  <a:pt x="262659" y="423812"/>
                </a:lnTo>
                <a:cubicBezTo>
                  <a:pt x="261161" y="422314"/>
                  <a:pt x="259194" y="421471"/>
                  <a:pt x="257134" y="421471"/>
                </a:cubicBezTo>
                <a:lnTo>
                  <a:pt x="164525" y="421471"/>
                </a:lnTo>
                <a:cubicBezTo>
                  <a:pt x="162371" y="421471"/>
                  <a:pt x="160404" y="422314"/>
                  <a:pt x="159000" y="423812"/>
                </a:cubicBezTo>
                <a:lnTo>
                  <a:pt x="84369" y="503874"/>
                </a:lnTo>
                <a:cubicBezTo>
                  <a:pt x="83339" y="504998"/>
                  <a:pt x="81841" y="505653"/>
                  <a:pt x="80249" y="505653"/>
                </a:cubicBezTo>
                <a:lnTo>
                  <a:pt x="54592" y="505653"/>
                </a:lnTo>
                <a:cubicBezTo>
                  <a:pt x="52157" y="505653"/>
                  <a:pt x="50846" y="502750"/>
                  <a:pt x="52532" y="500971"/>
                </a:cubicBezTo>
                <a:lnTo>
                  <a:pt x="123698" y="424561"/>
                </a:lnTo>
                <a:cubicBezTo>
                  <a:pt x="124821" y="423344"/>
                  <a:pt x="123885" y="421378"/>
                  <a:pt x="122293" y="421378"/>
                </a:cubicBezTo>
                <a:lnTo>
                  <a:pt x="13110" y="421378"/>
                </a:lnTo>
                <a:cubicBezTo>
                  <a:pt x="5899" y="421378"/>
                  <a:pt x="0" y="415478"/>
                  <a:pt x="0" y="408268"/>
                </a:cubicBezTo>
                <a:lnTo>
                  <a:pt x="0" y="13110"/>
                </a:lnTo>
                <a:cubicBezTo>
                  <a:pt x="0" y="5899"/>
                  <a:pt x="5899" y="0"/>
                  <a:pt x="13110" y="0"/>
                </a:cubicBezTo>
                <a:close/>
              </a:path>
            </a:pathLst>
          </a:custGeom>
          <a:solidFill>
            <a:schemeClr val="tx1"/>
          </a:solidFill>
          <a:ln w="934" cap="flat">
            <a:noFill/>
            <a:prstDash val="solid"/>
            <a:miter/>
          </a:ln>
        </p:spPr>
        <p:txBody>
          <a:bodyPr rtlCol="0" anchor="ctr"/>
          <a:lstStyle/>
          <a:p>
            <a:endParaRPr lang="de-DE"/>
          </a:p>
        </p:txBody>
      </p:sp>
      <p:sp>
        <p:nvSpPr>
          <p:cNvPr id="128" name="Freihandform: Form 21">
            <a:extLst>
              <a:ext uri="{FF2B5EF4-FFF2-40B4-BE49-F238E27FC236}">
                <a16:creationId xmlns:a16="http://schemas.microsoft.com/office/drawing/2014/main" id="{548F04C9-295A-944F-8EA3-08B6EEF8DF6C}"/>
              </a:ext>
            </a:extLst>
          </p:cNvPr>
          <p:cNvSpPr>
            <a:spLocks noChangeAspect="1"/>
          </p:cNvSpPr>
          <p:nvPr/>
        </p:nvSpPr>
        <p:spPr>
          <a:xfrm>
            <a:off x="1917683" y="2643380"/>
            <a:ext cx="264599" cy="327432"/>
          </a:xfrm>
          <a:custGeom>
            <a:avLst/>
            <a:gdLst>
              <a:gd name="connsiteX0" fmla="*/ 381651 w 436617"/>
              <a:gd name="connsiteY0" fmla="*/ 205445 h 540299"/>
              <a:gd name="connsiteX1" fmla="*/ 348877 w 436617"/>
              <a:gd name="connsiteY1" fmla="*/ 214903 h 540299"/>
              <a:gd name="connsiteX2" fmla="*/ 343446 w 436617"/>
              <a:gd name="connsiteY2" fmla="*/ 213404 h 540299"/>
              <a:gd name="connsiteX3" fmla="*/ 292506 w 436617"/>
              <a:gd name="connsiteY3" fmla="*/ 181192 h 540299"/>
              <a:gd name="connsiteX4" fmla="*/ 266849 w 436617"/>
              <a:gd name="connsiteY4" fmla="*/ 187373 h 540299"/>
              <a:gd name="connsiteX5" fmla="*/ 261418 w 436617"/>
              <a:gd name="connsiteY5" fmla="*/ 184095 h 540299"/>
              <a:gd name="connsiteX6" fmla="*/ 261418 w 436617"/>
              <a:gd name="connsiteY6" fmla="*/ 55809 h 540299"/>
              <a:gd name="connsiteX7" fmla="*/ 205609 w 436617"/>
              <a:gd name="connsiteY7" fmla="*/ 0 h 540299"/>
              <a:gd name="connsiteX8" fmla="*/ 204392 w 436617"/>
              <a:gd name="connsiteY8" fmla="*/ 0 h 540299"/>
              <a:gd name="connsiteX9" fmla="*/ 148583 w 436617"/>
              <a:gd name="connsiteY9" fmla="*/ 55809 h 540299"/>
              <a:gd name="connsiteX10" fmla="*/ 148583 w 436617"/>
              <a:gd name="connsiteY10" fmla="*/ 195800 h 540299"/>
              <a:gd name="connsiteX11" fmla="*/ 146803 w 436617"/>
              <a:gd name="connsiteY11" fmla="*/ 196175 h 540299"/>
              <a:gd name="connsiteX12" fmla="*/ 108505 w 436617"/>
              <a:gd name="connsiteY12" fmla="*/ 101131 h 540299"/>
              <a:gd name="connsiteX13" fmla="*/ 108505 w 436617"/>
              <a:gd name="connsiteY13" fmla="*/ 101037 h 540299"/>
              <a:gd name="connsiteX14" fmla="*/ 35560 w 436617"/>
              <a:gd name="connsiteY14" fmla="*/ 70885 h 540299"/>
              <a:gd name="connsiteX15" fmla="*/ 34436 w 436617"/>
              <a:gd name="connsiteY15" fmla="*/ 71353 h 540299"/>
              <a:gd name="connsiteX16" fmla="*/ 4284 w 436617"/>
              <a:gd name="connsiteY16" fmla="*/ 101505 h 540299"/>
              <a:gd name="connsiteX17" fmla="*/ 4284 w 436617"/>
              <a:gd name="connsiteY17" fmla="*/ 144111 h 540299"/>
              <a:gd name="connsiteX18" fmla="*/ 70768 w 436617"/>
              <a:gd name="connsiteY18" fmla="*/ 309010 h 540299"/>
              <a:gd name="connsiteX19" fmla="*/ 70768 w 436617"/>
              <a:gd name="connsiteY19" fmla="*/ 392818 h 540299"/>
              <a:gd name="connsiteX20" fmla="*/ 218250 w 436617"/>
              <a:gd name="connsiteY20" fmla="*/ 540300 h 540299"/>
              <a:gd name="connsiteX21" fmla="*/ 289135 w 436617"/>
              <a:gd name="connsiteY21" fmla="*/ 540300 h 540299"/>
              <a:gd name="connsiteX22" fmla="*/ 436618 w 436617"/>
              <a:gd name="connsiteY22" fmla="*/ 392818 h 540299"/>
              <a:gd name="connsiteX23" fmla="*/ 436618 w 436617"/>
              <a:gd name="connsiteY23" fmla="*/ 316970 h 540299"/>
              <a:gd name="connsiteX24" fmla="*/ 436618 w 436617"/>
              <a:gd name="connsiteY24" fmla="*/ 310602 h 540299"/>
              <a:gd name="connsiteX25" fmla="*/ 436618 w 436617"/>
              <a:gd name="connsiteY25" fmla="*/ 262752 h 540299"/>
              <a:gd name="connsiteX26" fmla="*/ 381651 w 436617"/>
              <a:gd name="connsiteY26" fmla="*/ 205445 h 540299"/>
              <a:gd name="connsiteX27" fmla="*/ 292038 w 436617"/>
              <a:gd name="connsiteY27" fmla="*/ 206475 h 540299"/>
              <a:gd name="connsiteX28" fmla="*/ 323688 w 436617"/>
              <a:gd name="connsiteY28" fmla="*/ 238219 h 540299"/>
              <a:gd name="connsiteX29" fmla="*/ 323688 w 436617"/>
              <a:gd name="connsiteY29" fmla="*/ 261816 h 540299"/>
              <a:gd name="connsiteX30" fmla="*/ 323688 w 436617"/>
              <a:gd name="connsiteY30" fmla="*/ 292062 h 540299"/>
              <a:gd name="connsiteX31" fmla="*/ 292038 w 436617"/>
              <a:gd name="connsiteY31" fmla="*/ 323805 h 540299"/>
              <a:gd name="connsiteX32" fmla="*/ 261418 w 436617"/>
              <a:gd name="connsiteY32" fmla="*/ 292717 h 540299"/>
              <a:gd name="connsiteX33" fmla="*/ 261418 w 436617"/>
              <a:gd name="connsiteY33" fmla="*/ 237657 h 540299"/>
              <a:gd name="connsiteX34" fmla="*/ 292038 w 436617"/>
              <a:gd name="connsiteY34" fmla="*/ 206475 h 540299"/>
              <a:gd name="connsiteX35" fmla="*/ 204392 w 436617"/>
              <a:gd name="connsiteY35" fmla="*/ 25283 h 540299"/>
              <a:gd name="connsiteX36" fmla="*/ 205609 w 436617"/>
              <a:gd name="connsiteY36" fmla="*/ 25283 h 540299"/>
              <a:gd name="connsiteX37" fmla="*/ 236135 w 436617"/>
              <a:gd name="connsiteY37" fmla="*/ 55809 h 540299"/>
              <a:gd name="connsiteX38" fmla="*/ 236135 w 436617"/>
              <a:gd name="connsiteY38" fmla="*/ 227450 h 540299"/>
              <a:gd name="connsiteX39" fmla="*/ 234544 w 436617"/>
              <a:gd name="connsiteY39" fmla="*/ 230915 h 540299"/>
              <a:gd name="connsiteX40" fmla="*/ 177330 w 436617"/>
              <a:gd name="connsiteY40" fmla="*/ 256853 h 540299"/>
              <a:gd name="connsiteX41" fmla="*/ 173865 w 436617"/>
              <a:gd name="connsiteY41" fmla="*/ 255168 h 540299"/>
              <a:gd name="connsiteX42" fmla="*/ 173865 w 436617"/>
              <a:gd name="connsiteY42" fmla="*/ 55809 h 540299"/>
              <a:gd name="connsiteX43" fmla="*/ 204392 w 436617"/>
              <a:gd name="connsiteY43" fmla="*/ 25283 h 540299"/>
              <a:gd name="connsiteX44" fmla="*/ 27507 w 436617"/>
              <a:gd name="connsiteY44" fmla="*/ 134560 h 540299"/>
              <a:gd name="connsiteX45" fmla="*/ 27694 w 436617"/>
              <a:gd name="connsiteY45" fmla="*/ 110776 h 540299"/>
              <a:gd name="connsiteX46" fmla="*/ 44549 w 436617"/>
              <a:gd name="connsiteY46" fmla="*/ 94482 h 540299"/>
              <a:gd name="connsiteX47" fmla="*/ 45111 w 436617"/>
              <a:gd name="connsiteY47" fmla="*/ 94201 h 540299"/>
              <a:gd name="connsiteX48" fmla="*/ 85001 w 436617"/>
              <a:gd name="connsiteY48" fmla="*/ 110682 h 540299"/>
              <a:gd name="connsiteX49" fmla="*/ 148583 w 436617"/>
              <a:gd name="connsiteY49" fmla="*/ 268277 h 540299"/>
              <a:gd name="connsiteX50" fmla="*/ 146991 w 436617"/>
              <a:gd name="connsiteY50" fmla="*/ 270525 h 540299"/>
              <a:gd name="connsiteX51" fmla="*/ 95021 w 436617"/>
              <a:gd name="connsiteY51" fmla="*/ 294122 h 540299"/>
              <a:gd name="connsiteX52" fmla="*/ 90807 w 436617"/>
              <a:gd name="connsiteY52" fmla="*/ 291500 h 540299"/>
              <a:gd name="connsiteX53" fmla="*/ 27507 w 436617"/>
              <a:gd name="connsiteY53" fmla="*/ 134654 h 540299"/>
              <a:gd name="connsiteX54" fmla="*/ 27507 w 436617"/>
              <a:gd name="connsiteY54" fmla="*/ 134560 h 540299"/>
              <a:gd name="connsiteX55" fmla="*/ 289042 w 436617"/>
              <a:gd name="connsiteY55" fmla="*/ 515017 h 540299"/>
              <a:gd name="connsiteX56" fmla="*/ 218157 w 436617"/>
              <a:gd name="connsiteY56" fmla="*/ 515017 h 540299"/>
              <a:gd name="connsiteX57" fmla="*/ 95957 w 436617"/>
              <a:gd name="connsiteY57" fmla="*/ 392818 h 540299"/>
              <a:gd name="connsiteX58" fmla="*/ 95957 w 436617"/>
              <a:gd name="connsiteY58" fmla="*/ 323056 h 540299"/>
              <a:gd name="connsiteX59" fmla="*/ 97736 w 436617"/>
              <a:gd name="connsiteY59" fmla="*/ 320622 h 540299"/>
              <a:gd name="connsiteX60" fmla="*/ 225554 w 436617"/>
              <a:gd name="connsiteY60" fmla="*/ 262752 h 540299"/>
              <a:gd name="connsiteX61" fmla="*/ 229019 w 436617"/>
              <a:gd name="connsiteY61" fmla="*/ 264438 h 540299"/>
              <a:gd name="connsiteX62" fmla="*/ 230892 w 436617"/>
              <a:gd name="connsiteY62" fmla="*/ 303298 h 540299"/>
              <a:gd name="connsiteX63" fmla="*/ 195121 w 436617"/>
              <a:gd name="connsiteY63" fmla="*/ 334480 h 540299"/>
              <a:gd name="connsiteX64" fmla="*/ 193904 w 436617"/>
              <a:gd name="connsiteY64" fmla="*/ 334948 h 540299"/>
              <a:gd name="connsiteX65" fmla="*/ 193342 w 436617"/>
              <a:gd name="connsiteY65" fmla="*/ 335136 h 540299"/>
              <a:gd name="connsiteX66" fmla="*/ 193436 w 436617"/>
              <a:gd name="connsiteY66" fmla="*/ 335229 h 540299"/>
              <a:gd name="connsiteX67" fmla="*/ 191844 w 436617"/>
              <a:gd name="connsiteY67" fmla="*/ 338319 h 540299"/>
              <a:gd name="connsiteX68" fmla="*/ 191750 w 436617"/>
              <a:gd name="connsiteY68" fmla="*/ 355175 h 540299"/>
              <a:gd name="connsiteX69" fmla="*/ 195309 w 436617"/>
              <a:gd name="connsiteY69" fmla="*/ 359482 h 540299"/>
              <a:gd name="connsiteX70" fmla="*/ 196900 w 436617"/>
              <a:gd name="connsiteY70" fmla="*/ 359576 h 540299"/>
              <a:gd name="connsiteX71" fmla="*/ 198399 w 436617"/>
              <a:gd name="connsiteY71" fmla="*/ 359669 h 540299"/>
              <a:gd name="connsiteX72" fmla="*/ 199897 w 436617"/>
              <a:gd name="connsiteY72" fmla="*/ 359857 h 540299"/>
              <a:gd name="connsiteX73" fmla="*/ 201395 w 436617"/>
              <a:gd name="connsiteY73" fmla="*/ 360044 h 540299"/>
              <a:gd name="connsiteX74" fmla="*/ 202893 w 436617"/>
              <a:gd name="connsiteY74" fmla="*/ 360325 h 540299"/>
              <a:gd name="connsiteX75" fmla="*/ 205796 w 436617"/>
              <a:gd name="connsiteY75" fmla="*/ 360887 h 540299"/>
              <a:gd name="connsiteX76" fmla="*/ 217220 w 436617"/>
              <a:gd name="connsiteY76" fmla="*/ 364632 h 540299"/>
              <a:gd name="connsiteX77" fmla="*/ 236978 w 436617"/>
              <a:gd name="connsiteY77" fmla="*/ 378116 h 540299"/>
              <a:gd name="connsiteX78" fmla="*/ 250369 w 436617"/>
              <a:gd name="connsiteY78" fmla="*/ 397968 h 540299"/>
              <a:gd name="connsiteX79" fmla="*/ 254020 w 436617"/>
              <a:gd name="connsiteY79" fmla="*/ 409392 h 540299"/>
              <a:gd name="connsiteX80" fmla="*/ 254582 w 436617"/>
              <a:gd name="connsiteY80" fmla="*/ 412295 h 540299"/>
              <a:gd name="connsiteX81" fmla="*/ 254863 w 436617"/>
              <a:gd name="connsiteY81" fmla="*/ 413793 h 540299"/>
              <a:gd name="connsiteX82" fmla="*/ 255051 w 436617"/>
              <a:gd name="connsiteY82" fmla="*/ 415291 h 540299"/>
              <a:gd name="connsiteX83" fmla="*/ 255238 w 436617"/>
              <a:gd name="connsiteY83" fmla="*/ 416789 h 540299"/>
              <a:gd name="connsiteX84" fmla="*/ 255332 w 436617"/>
              <a:gd name="connsiteY84" fmla="*/ 418288 h 540299"/>
              <a:gd name="connsiteX85" fmla="*/ 255425 w 436617"/>
              <a:gd name="connsiteY85" fmla="*/ 419879 h 540299"/>
              <a:gd name="connsiteX86" fmla="*/ 259733 w 436617"/>
              <a:gd name="connsiteY86" fmla="*/ 423438 h 540299"/>
              <a:gd name="connsiteX87" fmla="*/ 276588 w 436617"/>
              <a:gd name="connsiteY87" fmla="*/ 423531 h 540299"/>
              <a:gd name="connsiteX88" fmla="*/ 280708 w 436617"/>
              <a:gd name="connsiteY88" fmla="*/ 418662 h 540299"/>
              <a:gd name="connsiteX89" fmla="*/ 280521 w 436617"/>
              <a:gd name="connsiteY89" fmla="*/ 416415 h 540299"/>
              <a:gd name="connsiteX90" fmla="*/ 280333 w 436617"/>
              <a:gd name="connsiteY90" fmla="*/ 414355 h 540299"/>
              <a:gd name="connsiteX91" fmla="*/ 280052 w 436617"/>
              <a:gd name="connsiteY91" fmla="*/ 412295 h 540299"/>
              <a:gd name="connsiteX92" fmla="*/ 279771 w 436617"/>
              <a:gd name="connsiteY92" fmla="*/ 410235 h 540299"/>
              <a:gd name="connsiteX93" fmla="*/ 279397 w 436617"/>
              <a:gd name="connsiteY93" fmla="*/ 408175 h 540299"/>
              <a:gd name="connsiteX94" fmla="*/ 278554 w 436617"/>
              <a:gd name="connsiteY94" fmla="*/ 404054 h 540299"/>
              <a:gd name="connsiteX95" fmla="*/ 273404 w 436617"/>
              <a:gd name="connsiteY95" fmla="*/ 388136 h 540299"/>
              <a:gd name="connsiteX96" fmla="*/ 254770 w 436617"/>
              <a:gd name="connsiteY96" fmla="*/ 360512 h 540299"/>
              <a:gd name="connsiteX97" fmla="*/ 233607 w 436617"/>
              <a:gd name="connsiteY97" fmla="*/ 344781 h 540299"/>
              <a:gd name="connsiteX98" fmla="*/ 233326 w 436617"/>
              <a:gd name="connsiteY98" fmla="*/ 341691 h 540299"/>
              <a:gd name="connsiteX99" fmla="*/ 244469 w 436617"/>
              <a:gd name="connsiteY99" fmla="*/ 330267 h 540299"/>
              <a:gd name="connsiteX100" fmla="*/ 250181 w 436617"/>
              <a:gd name="connsiteY100" fmla="*/ 330079 h 540299"/>
              <a:gd name="connsiteX101" fmla="*/ 292413 w 436617"/>
              <a:gd name="connsiteY101" fmla="*/ 349088 h 540299"/>
              <a:gd name="connsiteX102" fmla="*/ 323595 w 436617"/>
              <a:gd name="connsiteY102" fmla="*/ 339630 h 540299"/>
              <a:gd name="connsiteX103" fmla="*/ 329026 w 436617"/>
              <a:gd name="connsiteY103" fmla="*/ 341129 h 540299"/>
              <a:gd name="connsiteX104" fmla="*/ 379966 w 436617"/>
              <a:gd name="connsiteY104" fmla="*/ 373341 h 540299"/>
              <a:gd name="connsiteX105" fmla="*/ 405623 w 436617"/>
              <a:gd name="connsiteY105" fmla="*/ 367160 h 540299"/>
              <a:gd name="connsiteX106" fmla="*/ 411054 w 436617"/>
              <a:gd name="connsiteY106" fmla="*/ 370438 h 540299"/>
              <a:gd name="connsiteX107" fmla="*/ 411054 w 436617"/>
              <a:gd name="connsiteY107" fmla="*/ 392724 h 540299"/>
              <a:gd name="connsiteX108" fmla="*/ 289042 w 436617"/>
              <a:gd name="connsiteY108" fmla="*/ 515017 h 540299"/>
              <a:gd name="connsiteX109" fmla="*/ 411241 w 436617"/>
              <a:gd name="connsiteY109" fmla="*/ 316970 h 540299"/>
              <a:gd name="connsiteX110" fmla="*/ 380153 w 436617"/>
              <a:gd name="connsiteY110" fmla="*/ 348058 h 540299"/>
              <a:gd name="connsiteX111" fmla="*/ 380153 w 436617"/>
              <a:gd name="connsiteY111" fmla="*/ 348058 h 540299"/>
              <a:gd name="connsiteX112" fmla="*/ 349065 w 436617"/>
              <a:gd name="connsiteY112" fmla="*/ 316970 h 540299"/>
              <a:gd name="connsiteX113" fmla="*/ 349065 w 436617"/>
              <a:gd name="connsiteY113" fmla="*/ 292717 h 540299"/>
              <a:gd name="connsiteX114" fmla="*/ 349065 w 436617"/>
              <a:gd name="connsiteY114" fmla="*/ 262472 h 540299"/>
              <a:gd name="connsiteX115" fmla="*/ 380715 w 436617"/>
              <a:gd name="connsiteY115" fmla="*/ 230728 h 540299"/>
              <a:gd name="connsiteX116" fmla="*/ 411335 w 436617"/>
              <a:gd name="connsiteY116" fmla="*/ 261816 h 540299"/>
              <a:gd name="connsiteX117" fmla="*/ 411335 w 436617"/>
              <a:gd name="connsiteY117" fmla="*/ 310509 h 540299"/>
              <a:gd name="connsiteX118" fmla="*/ 411335 w 436617"/>
              <a:gd name="connsiteY118" fmla="*/ 316970 h 54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436617" h="540299">
                <a:moveTo>
                  <a:pt x="381651" y="205445"/>
                </a:moveTo>
                <a:cubicBezTo>
                  <a:pt x="369478" y="205070"/>
                  <a:pt x="358241" y="208629"/>
                  <a:pt x="348877" y="214903"/>
                </a:cubicBezTo>
                <a:cubicBezTo>
                  <a:pt x="347005" y="216120"/>
                  <a:pt x="344383" y="215464"/>
                  <a:pt x="343446" y="213404"/>
                </a:cubicBezTo>
                <a:cubicBezTo>
                  <a:pt x="334363" y="194396"/>
                  <a:pt x="314980" y="181192"/>
                  <a:pt x="292506" y="181192"/>
                </a:cubicBezTo>
                <a:cubicBezTo>
                  <a:pt x="283236" y="181192"/>
                  <a:pt x="274528" y="183440"/>
                  <a:pt x="266849" y="187373"/>
                </a:cubicBezTo>
                <a:cubicBezTo>
                  <a:pt x="264321" y="188684"/>
                  <a:pt x="261418" y="186811"/>
                  <a:pt x="261418" y="184095"/>
                </a:cubicBezTo>
                <a:lnTo>
                  <a:pt x="261418" y="55809"/>
                </a:lnTo>
                <a:cubicBezTo>
                  <a:pt x="261418" y="25002"/>
                  <a:pt x="236416" y="0"/>
                  <a:pt x="205609" y="0"/>
                </a:cubicBezTo>
                <a:lnTo>
                  <a:pt x="204392" y="0"/>
                </a:lnTo>
                <a:cubicBezTo>
                  <a:pt x="173584" y="0"/>
                  <a:pt x="148583" y="25002"/>
                  <a:pt x="148583" y="55809"/>
                </a:cubicBezTo>
                <a:lnTo>
                  <a:pt x="148583" y="195800"/>
                </a:lnTo>
                <a:cubicBezTo>
                  <a:pt x="148583" y="196830"/>
                  <a:pt x="147178" y="197111"/>
                  <a:pt x="146803" y="196175"/>
                </a:cubicBezTo>
                <a:lnTo>
                  <a:pt x="108505" y="101131"/>
                </a:lnTo>
                <a:lnTo>
                  <a:pt x="108505" y="101037"/>
                </a:lnTo>
                <a:cubicBezTo>
                  <a:pt x="96706" y="72571"/>
                  <a:pt x="64026" y="59087"/>
                  <a:pt x="35560" y="70885"/>
                </a:cubicBezTo>
                <a:lnTo>
                  <a:pt x="34436" y="71353"/>
                </a:lnTo>
                <a:cubicBezTo>
                  <a:pt x="20671" y="77065"/>
                  <a:pt x="9902" y="87740"/>
                  <a:pt x="4284" y="101505"/>
                </a:cubicBezTo>
                <a:cubicBezTo>
                  <a:pt x="-1428" y="115270"/>
                  <a:pt x="-1428" y="130440"/>
                  <a:pt x="4284" y="144111"/>
                </a:cubicBezTo>
                <a:lnTo>
                  <a:pt x="70768" y="309010"/>
                </a:lnTo>
                <a:lnTo>
                  <a:pt x="70768" y="392818"/>
                </a:lnTo>
                <a:cubicBezTo>
                  <a:pt x="70768" y="474284"/>
                  <a:pt x="136784" y="540300"/>
                  <a:pt x="218250" y="540300"/>
                </a:cubicBezTo>
                <a:lnTo>
                  <a:pt x="289135" y="540300"/>
                </a:lnTo>
                <a:cubicBezTo>
                  <a:pt x="370602" y="540300"/>
                  <a:pt x="436618" y="474284"/>
                  <a:pt x="436618" y="392818"/>
                </a:cubicBezTo>
                <a:lnTo>
                  <a:pt x="436618" y="316970"/>
                </a:lnTo>
                <a:lnTo>
                  <a:pt x="436618" y="310602"/>
                </a:lnTo>
                <a:lnTo>
                  <a:pt x="436618" y="262752"/>
                </a:lnTo>
                <a:cubicBezTo>
                  <a:pt x="436524" y="232132"/>
                  <a:pt x="412365" y="206381"/>
                  <a:pt x="381651" y="205445"/>
                </a:cubicBezTo>
                <a:close/>
                <a:moveTo>
                  <a:pt x="292038" y="206475"/>
                </a:moveTo>
                <a:cubicBezTo>
                  <a:pt x="309455" y="206194"/>
                  <a:pt x="323688" y="220802"/>
                  <a:pt x="323688" y="238219"/>
                </a:cubicBezTo>
                <a:lnTo>
                  <a:pt x="323688" y="261816"/>
                </a:lnTo>
                <a:lnTo>
                  <a:pt x="323688" y="292062"/>
                </a:lnTo>
                <a:cubicBezTo>
                  <a:pt x="323688" y="309479"/>
                  <a:pt x="309455" y="324086"/>
                  <a:pt x="292038" y="323805"/>
                </a:cubicBezTo>
                <a:cubicBezTo>
                  <a:pt x="275089" y="323524"/>
                  <a:pt x="261418" y="309666"/>
                  <a:pt x="261418" y="292717"/>
                </a:cubicBezTo>
                <a:lnTo>
                  <a:pt x="261418" y="237657"/>
                </a:lnTo>
                <a:cubicBezTo>
                  <a:pt x="261418" y="220615"/>
                  <a:pt x="275089" y="206850"/>
                  <a:pt x="292038" y="206475"/>
                </a:cubicBezTo>
                <a:close/>
                <a:moveTo>
                  <a:pt x="204392" y="25283"/>
                </a:moveTo>
                <a:lnTo>
                  <a:pt x="205609" y="25283"/>
                </a:lnTo>
                <a:cubicBezTo>
                  <a:pt x="222464" y="25283"/>
                  <a:pt x="236135" y="38954"/>
                  <a:pt x="236135" y="55809"/>
                </a:cubicBezTo>
                <a:lnTo>
                  <a:pt x="236135" y="227450"/>
                </a:lnTo>
                <a:cubicBezTo>
                  <a:pt x="235667" y="229136"/>
                  <a:pt x="235105" y="230166"/>
                  <a:pt x="234544" y="230915"/>
                </a:cubicBezTo>
                <a:lnTo>
                  <a:pt x="177330" y="256853"/>
                </a:lnTo>
                <a:cubicBezTo>
                  <a:pt x="175551" y="256853"/>
                  <a:pt x="174521" y="256010"/>
                  <a:pt x="173865" y="255168"/>
                </a:cubicBezTo>
                <a:lnTo>
                  <a:pt x="173865" y="55809"/>
                </a:lnTo>
                <a:cubicBezTo>
                  <a:pt x="173865" y="38954"/>
                  <a:pt x="187536" y="25283"/>
                  <a:pt x="204392" y="25283"/>
                </a:cubicBezTo>
                <a:close/>
                <a:moveTo>
                  <a:pt x="27507" y="134560"/>
                </a:moveTo>
                <a:cubicBezTo>
                  <a:pt x="24323" y="126882"/>
                  <a:pt x="24416" y="118360"/>
                  <a:pt x="27694" y="110776"/>
                </a:cubicBezTo>
                <a:cubicBezTo>
                  <a:pt x="30878" y="103378"/>
                  <a:pt x="37058" y="97572"/>
                  <a:pt x="44549" y="94482"/>
                </a:cubicBezTo>
                <a:lnTo>
                  <a:pt x="45111" y="94201"/>
                </a:lnTo>
                <a:cubicBezTo>
                  <a:pt x="60655" y="87740"/>
                  <a:pt x="78540" y="95138"/>
                  <a:pt x="85001" y="110682"/>
                </a:cubicBezTo>
                <a:lnTo>
                  <a:pt x="148583" y="268277"/>
                </a:lnTo>
                <a:cubicBezTo>
                  <a:pt x="148114" y="269401"/>
                  <a:pt x="147365" y="270244"/>
                  <a:pt x="146991" y="270525"/>
                </a:cubicBezTo>
                <a:lnTo>
                  <a:pt x="95021" y="294122"/>
                </a:lnTo>
                <a:cubicBezTo>
                  <a:pt x="93148" y="293841"/>
                  <a:pt x="91743" y="292717"/>
                  <a:pt x="90807" y="291500"/>
                </a:cubicBezTo>
                <a:lnTo>
                  <a:pt x="27507" y="134654"/>
                </a:lnTo>
                <a:lnTo>
                  <a:pt x="27507" y="134560"/>
                </a:lnTo>
                <a:close/>
                <a:moveTo>
                  <a:pt x="289042" y="515017"/>
                </a:moveTo>
                <a:lnTo>
                  <a:pt x="218157" y="515017"/>
                </a:lnTo>
                <a:cubicBezTo>
                  <a:pt x="150643" y="515017"/>
                  <a:pt x="95957" y="460332"/>
                  <a:pt x="95957" y="392818"/>
                </a:cubicBezTo>
                <a:lnTo>
                  <a:pt x="95957" y="323056"/>
                </a:lnTo>
                <a:cubicBezTo>
                  <a:pt x="96332" y="322214"/>
                  <a:pt x="96987" y="321371"/>
                  <a:pt x="97736" y="320622"/>
                </a:cubicBezTo>
                <a:lnTo>
                  <a:pt x="225554" y="262752"/>
                </a:lnTo>
                <a:cubicBezTo>
                  <a:pt x="226678" y="263033"/>
                  <a:pt x="227989" y="263502"/>
                  <a:pt x="229019" y="264438"/>
                </a:cubicBezTo>
                <a:cubicBezTo>
                  <a:pt x="232671" y="274738"/>
                  <a:pt x="235761" y="289627"/>
                  <a:pt x="230892" y="303298"/>
                </a:cubicBezTo>
                <a:cubicBezTo>
                  <a:pt x="226116" y="316782"/>
                  <a:pt x="214036" y="327270"/>
                  <a:pt x="195121" y="334480"/>
                </a:cubicBezTo>
                <a:cubicBezTo>
                  <a:pt x="194653" y="334574"/>
                  <a:pt x="194279" y="334761"/>
                  <a:pt x="193904" y="334948"/>
                </a:cubicBezTo>
                <a:cubicBezTo>
                  <a:pt x="193717" y="335042"/>
                  <a:pt x="193529" y="335136"/>
                  <a:pt x="193342" y="335136"/>
                </a:cubicBezTo>
                <a:lnTo>
                  <a:pt x="193436" y="335229"/>
                </a:lnTo>
                <a:cubicBezTo>
                  <a:pt x="192499" y="335979"/>
                  <a:pt x="191844" y="337009"/>
                  <a:pt x="191844" y="338319"/>
                </a:cubicBezTo>
                <a:lnTo>
                  <a:pt x="191750" y="355175"/>
                </a:lnTo>
                <a:cubicBezTo>
                  <a:pt x="191750" y="357516"/>
                  <a:pt x="193342" y="359388"/>
                  <a:pt x="195309" y="359482"/>
                </a:cubicBezTo>
                <a:lnTo>
                  <a:pt x="196900" y="359576"/>
                </a:lnTo>
                <a:lnTo>
                  <a:pt x="198399" y="359669"/>
                </a:lnTo>
                <a:lnTo>
                  <a:pt x="199897" y="359857"/>
                </a:lnTo>
                <a:lnTo>
                  <a:pt x="201395" y="360044"/>
                </a:lnTo>
                <a:cubicBezTo>
                  <a:pt x="201863" y="360138"/>
                  <a:pt x="202425" y="360231"/>
                  <a:pt x="202893" y="360325"/>
                </a:cubicBezTo>
                <a:cubicBezTo>
                  <a:pt x="203923" y="360512"/>
                  <a:pt x="204860" y="360699"/>
                  <a:pt x="205796" y="360887"/>
                </a:cubicBezTo>
                <a:cubicBezTo>
                  <a:pt x="209729" y="361729"/>
                  <a:pt x="213475" y="363040"/>
                  <a:pt x="217220" y="364632"/>
                </a:cubicBezTo>
                <a:cubicBezTo>
                  <a:pt x="224524" y="367816"/>
                  <a:pt x="231266" y="372498"/>
                  <a:pt x="236978" y="378116"/>
                </a:cubicBezTo>
                <a:cubicBezTo>
                  <a:pt x="242596" y="383828"/>
                  <a:pt x="247185" y="390570"/>
                  <a:pt x="250369" y="397968"/>
                </a:cubicBezTo>
                <a:cubicBezTo>
                  <a:pt x="251960" y="401620"/>
                  <a:pt x="253178" y="405459"/>
                  <a:pt x="254020" y="409392"/>
                </a:cubicBezTo>
                <a:cubicBezTo>
                  <a:pt x="254301" y="410328"/>
                  <a:pt x="254395" y="411358"/>
                  <a:pt x="254582" y="412295"/>
                </a:cubicBezTo>
                <a:cubicBezTo>
                  <a:pt x="254676" y="412763"/>
                  <a:pt x="254770" y="413325"/>
                  <a:pt x="254863" y="413793"/>
                </a:cubicBezTo>
                <a:lnTo>
                  <a:pt x="255051" y="415291"/>
                </a:lnTo>
                <a:lnTo>
                  <a:pt x="255238" y="416789"/>
                </a:lnTo>
                <a:lnTo>
                  <a:pt x="255332" y="418288"/>
                </a:lnTo>
                <a:lnTo>
                  <a:pt x="255425" y="419879"/>
                </a:lnTo>
                <a:cubicBezTo>
                  <a:pt x="255519" y="421846"/>
                  <a:pt x="257392" y="423438"/>
                  <a:pt x="259733" y="423438"/>
                </a:cubicBezTo>
                <a:lnTo>
                  <a:pt x="276588" y="423531"/>
                </a:lnTo>
                <a:cubicBezTo>
                  <a:pt x="278929" y="423531"/>
                  <a:pt x="280801" y="421378"/>
                  <a:pt x="280708" y="418662"/>
                </a:cubicBezTo>
                <a:lnTo>
                  <a:pt x="280521" y="416415"/>
                </a:lnTo>
                <a:lnTo>
                  <a:pt x="280333" y="414355"/>
                </a:lnTo>
                <a:lnTo>
                  <a:pt x="280052" y="412295"/>
                </a:lnTo>
                <a:lnTo>
                  <a:pt x="279771" y="410235"/>
                </a:lnTo>
                <a:cubicBezTo>
                  <a:pt x="279678" y="409579"/>
                  <a:pt x="279584" y="408830"/>
                  <a:pt x="279397" y="408175"/>
                </a:cubicBezTo>
                <a:cubicBezTo>
                  <a:pt x="279116" y="406770"/>
                  <a:pt x="278929" y="405459"/>
                  <a:pt x="278554" y="404054"/>
                </a:cubicBezTo>
                <a:cubicBezTo>
                  <a:pt x="277337" y="398623"/>
                  <a:pt x="275651" y="393192"/>
                  <a:pt x="273404" y="388136"/>
                </a:cubicBezTo>
                <a:cubicBezTo>
                  <a:pt x="269003" y="377835"/>
                  <a:pt x="262635" y="368378"/>
                  <a:pt x="254770" y="360512"/>
                </a:cubicBezTo>
                <a:cubicBezTo>
                  <a:pt x="248590" y="354238"/>
                  <a:pt x="241379" y="348901"/>
                  <a:pt x="233607" y="344781"/>
                </a:cubicBezTo>
                <a:cubicBezTo>
                  <a:pt x="232483" y="344125"/>
                  <a:pt x="232296" y="342533"/>
                  <a:pt x="233326" y="341691"/>
                </a:cubicBezTo>
                <a:cubicBezTo>
                  <a:pt x="237540" y="338226"/>
                  <a:pt x="241286" y="334387"/>
                  <a:pt x="244469" y="330267"/>
                </a:cubicBezTo>
                <a:cubicBezTo>
                  <a:pt x="245874" y="328394"/>
                  <a:pt x="248683" y="328300"/>
                  <a:pt x="250181" y="330079"/>
                </a:cubicBezTo>
                <a:cubicBezTo>
                  <a:pt x="260482" y="341691"/>
                  <a:pt x="275651" y="349088"/>
                  <a:pt x="292413" y="349088"/>
                </a:cubicBezTo>
                <a:cubicBezTo>
                  <a:pt x="303930" y="349088"/>
                  <a:pt x="314699" y="345623"/>
                  <a:pt x="323595" y="339630"/>
                </a:cubicBezTo>
                <a:cubicBezTo>
                  <a:pt x="325467" y="338413"/>
                  <a:pt x="328089" y="339069"/>
                  <a:pt x="329026" y="341129"/>
                </a:cubicBezTo>
                <a:cubicBezTo>
                  <a:pt x="338109" y="360138"/>
                  <a:pt x="357492" y="373341"/>
                  <a:pt x="379966" y="373341"/>
                </a:cubicBezTo>
                <a:cubicBezTo>
                  <a:pt x="389236" y="373341"/>
                  <a:pt x="397945" y="371093"/>
                  <a:pt x="405623" y="367160"/>
                </a:cubicBezTo>
                <a:cubicBezTo>
                  <a:pt x="408151" y="365850"/>
                  <a:pt x="411054" y="367722"/>
                  <a:pt x="411054" y="370438"/>
                </a:cubicBezTo>
                <a:lnTo>
                  <a:pt x="411054" y="392724"/>
                </a:lnTo>
                <a:cubicBezTo>
                  <a:pt x="411241" y="460238"/>
                  <a:pt x="356462" y="515017"/>
                  <a:pt x="289042" y="515017"/>
                </a:cubicBezTo>
                <a:close/>
                <a:moveTo>
                  <a:pt x="411241" y="316970"/>
                </a:moveTo>
                <a:cubicBezTo>
                  <a:pt x="411241" y="334199"/>
                  <a:pt x="397289" y="348058"/>
                  <a:pt x="380153" y="348058"/>
                </a:cubicBezTo>
                <a:lnTo>
                  <a:pt x="380153" y="348058"/>
                </a:lnTo>
                <a:cubicBezTo>
                  <a:pt x="362923" y="348058"/>
                  <a:pt x="349065" y="334106"/>
                  <a:pt x="349065" y="316970"/>
                </a:cubicBezTo>
                <a:lnTo>
                  <a:pt x="349065" y="292717"/>
                </a:lnTo>
                <a:lnTo>
                  <a:pt x="349065" y="262472"/>
                </a:lnTo>
                <a:cubicBezTo>
                  <a:pt x="349065" y="245055"/>
                  <a:pt x="363298" y="230447"/>
                  <a:pt x="380715" y="230728"/>
                </a:cubicBezTo>
                <a:cubicBezTo>
                  <a:pt x="397664" y="231009"/>
                  <a:pt x="411335" y="244867"/>
                  <a:pt x="411335" y="261816"/>
                </a:cubicBezTo>
                <a:lnTo>
                  <a:pt x="411335" y="310509"/>
                </a:lnTo>
                <a:lnTo>
                  <a:pt x="411335" y="316970"/>
                </a:lnTo>
                <a:close/>
              </a:path>
            </a:pathLst>
          </a:custGeom>
          <a:solidFill>
            <a:schemeClr val="tx1"/>
          </a:solidFill>
          <a:ln w="934" cap="flat">
            <a:noFill/>
            <a:prstDash val="solid"/>
            <a:miter/>
          </a:ln>
        </p:spPr>
        <p:txBody>
          <a:bodyPr rtlCol="0" anchor="ctr"/>
          <a:lstStyle/>
          <a:p>
            <a:endParaRPr lang="de-DE"/>
          </a:p>
        </p:txBody>
      </p:sp>
      <p:sp>
        <p:nvSpPr>
          <p:cNvPr id="130" name="Freihandform: Form 22">
            <a:extLst>
              <a:ext uri="{FF2B5EF4-FFF2-40B4-BE49-F238E27FC236}">
                <a16:creationId xmlns:a16="http://schemas.microsoft.com/office/drawing/2014/main" id="{F84748FD-8236-2444-B75B-0BB980176FBB}"/>
              </a:ext>
            </a:extLst>
          </p:cNvPr>
          <p:cNvSpPr>
            <a:spLocks noChangeAspect="1"/>
          </p:cNvSpPr>
          <p:nvPr/>
        </p:nvSpPr>
        <p:spPr>
          <a:xfrm>
            <a:off x="2321995" y="2643606"/>
            <a:ext cx="286121" cy="326866"/>
          </a:xfrm>
          <a:custGeom>
            <a:avLst/>
            <a:gdLst>
              <a:gd name="connsiteX0" fmla="*/ 444226 w 472130"/>
              <a:gd name="connsiteY0" fmla="*/ 335042 h 539364"/>
              <a:gd name="connsiteX1" fmla="*/ 446567 w 472130"/>
              <a:gd name="connsiteY1" fmla="*/ 335323 h 539364"/>
              <a:gd name="connsiteX2" fmla="*/ 446567 w 472130"/>
              <a:gd name="connsiteY2" fmla="*/ 335042 h 539364"/>
              <a:gd name="connsiteX3" fmla="*/ 25189 w 472130"/>
              <a:gd name="connsiteY3" fmla="*/ 335042 h 539364"/>
              <a:gd name="connsiteX4" fmla="*/ 25189 w 472130"/>
              <a:gd name="connsiteY4" fmla="*/ 335323 h 539364"/>
              <a:gd name="connsiteX5" fmla="*/ 27530 w 472130"/>
              <a:gd name="connsiteY5" fmla="*/ 335042 h 539364"/>
              <a:gd name="connsiteX6" fmla="*/ 235878 w 472130"/>
              <a:gd name="connsiteY6" fmla="*/ 328862 h 539364"/>
              <a:gd name="connsiteX7" fmla="*/ 235878 w 472130"/>
              <a:gd name="connsiteY7" fmla="*/ 329237 h 539364"/>
              <a:gd name="connsiteX8" fmla="*/ 235597 w 472130"/>
              <a:gd name="connsiteY8" fmla="*/ 329049 h 539364"/>
              <a:gd name="connsiteX9" fmla="*/ 235222 w 472130"/>
              <a:gd name="connsiteY9" fmla="*/ 328862 h 539364"/>
              <a:gd name="connsiteX10" fmla="*/ 235596 w 472130"/>
              <a:gd name="connsiteY10" fmla="*/ 329049 h 539364"/>
              <a:gd name="connsiteX11" fmla="*/ 235222 w 472130"/>
              <a:gd name="connsiteY11" fmla="*/ 329237 h 539364"/>
              <a:gd name="connsiteX12" fmla="*/ 167240 w 472130"/>
              <a:gd name="connsiteY12" fmla="*/ 210221 h 539364"/>
              <a:gd name="connsiteX13" fmla="*/ 27249 w 472130"/>
              <a:gd name="connsiteY13" fmla="*/ 292623 h 539364"/>
              <a:gd name="connsiteX14" fmla="*/ 25189 w 472130"/>
              <a:gd name="connsiteY14" fmla="*/ 295433 h 539364"/>
              <a:gd name="connsiteX15" fmla="*/ 25189 w 472130"/>
              <a:gd name="connsiteY15" fmla="*/ 332327 h 539364"/>
              <a:gd name="connsiteX16" fmla="*/ 28279 w 472130"/>
              <a:gd name="connsiteY16" fmla="*/ 334948 h 539364"/>
              <a:gd name="connsiteX17" fmla="*/ 167989 w 472130"/>
              <a:gd name="connsiteY17" fmla="*/ 316221 h 539364"/>
              <a:gd name="connsiteX18" fmla="*/ 172858 w 472130"/>
              <a:gd name="connsiteY18" fmla="*/ 310696 h 539364"/>
              <a:gd name="connsiteX19" fmla="*/ 172858 w 472130"/>
              <a:gd name="connsiteY19" fmla="*/ 213404 h 539364"/>
              <a:gd name="connsiteX20" fmla="*/ 167240 w 472130"/>
              <a:gd name="connsiteY20" fmla="*/ 210221 h 539364"/>
              <a:gd name="connsiteX21" fmla="*/ 304328 w 472130"/>
              <a:gd name="connsiteY21" fmla="*/ 210127 h 539364"/>
              <a:gd name="connsiteX22" fmla="*/ 298710 w 472130"/>
              <a:gd name="connsiteY22" fmla="*/ 213311 h 539364"/>
              <a:gd name="connsiteX23" fmla="*/ 298710 w 472130"/>
              <a:gd name="connsiteY23" fmla="*/ 310789 h 539364"/>
              <a:gd name="connsiteX24" fmla="*/ 303579 w 472130"/>
              <a:gd name="connsiteY24" fmla="*/ 316314 h 539364"/>
              <a:gd name="connsiteX25" fmla="*/ 443477 w 472130"/>
              <a:gd name="connsiteY25" fmla="*/ 334948 h 539364"/>
              <a:gd name="connsiteX26" fmla="*/ 446567 w 472130"/>
              <a:gd name="connsiteY26" fmla="*/ 332139 h 539364"/>
              <a:gd name="connsiteX27" fmla="*/ 446567 w 472130"/>
              <a:gd name="connsiteY27" fmla="*/ 295714 h 539364"/>
              <a:gd name="connsiteX28" fmla="*/ 444226 w 472130"/>
              <a:gd name="connsiteY28" fmla="*/ 292530 h 539364"/>
              <a:gd name="connsiteX29" fmla="*/ 442540 w 472130"/>
              <a:gd name="connsiteY29" fmla="*/ 291500 h 539364"/>
              <a:gd name="connsiteX30" fmla="*/ 442447 w 472130"/>
              <a:gd name="connsiteY30" fmla="*/ 291500 h 539364"/>
              <a:gd name="connsiteX31" fmla="*/ 235972 w 472130"/>
              <a:gd name="connsiteY31" fmla="*/ 25376 h 539364"/>
              <a:gd name="connsiteX32" fmla="*/ 209472 w 472130"/>
              <a:gd name="connsiteY32" fmla="*/ 36613 h 539364"/>
              <a:gd name="connsiteX33" fmla="*/ 198235 w 472130"/>
              <a:gd name="connsiteY33" fmla="*/ 63956 h 539364"/>
              <a:gd name="connsiteX34" fmla="*/ 198235 w 472130"/>
              <a:gd name="connsiteY34" fmla="*/ 162745 h 539364"/>
              <a:gd name="connsiteX35" fmla="*/ 198235 w 472130"/>
              <a:gd name="connsiteY35" fmla="*/ 337851 h 539364"/>
              <a:gd name="connsiteX36" fmla="*/ 198235 w 472130"/>
              <a:gd name="connsiteY36" fmla="*/ 429993 h 539364"/>
              <a:gd name="connsiteX37" fmla="*/ 196081 w 472130"/>
              <a:gd name="connsiteY37" fmla="*/ 434394 h 539364"/>
              <a:gd name="connsiteX38" fmla="*/ 188496 w 472130"/>
              <a:gd name="connsiteY38" fmla="*/ 440293 h 539364"/>
              <a:gd name="connsiteX39" fmla="*/ 149261 w 472130"/>
              <a:gd name="connsiteY39" fmla="*/ 470726 h 539364"/>
              <a:gd name="connsiteX40" fmla="*/ 147108 w 472130"/>
              <a:gd name="connsiteY40" fmla="*/ 475127 h 539364"/>
              <a:gd name="connsiteX41" fmla="*/ 147108 w 472130"/>
              <a:gd name="connsiteY41" fmla="*/ 502657 h 539364"/>
              <a:gd name="connsiteX42" fmla="*/ 151602 w 472130"/>
              <a:gd name="connsiteY42" fmla="*/ 506309 h 539364"/>
              <a:gd name="connsiteX43" fmla="*/ 218836 w 472130"/>
              <a:gd name="connsiteY43" fmla="*/ 492918 h 539364"/>
              <a:gd name="connsiteX44" fmla="*/ 223330 w 472130"/>
              <a:gd name="connsiteY44" fmla="*/ 487394 h 539364"/>
              <a:gd name="connsiteX45" fmla="*/ 223330 w 472130"/>
              <a:gd name="connsiteY45" fmla="*/ 417164 h 539364"/>
              <a:gd name="connsiteX46" fmla="*/ 227544 w 472130"/>
              <a:gd name="connsiteY46" fmla="*/ 412950 h 539364"/>
              <a:gd name="connsiteX47" fmla="*/ 244399 w 472130"/>
              <a:gd name="connsiteY47" fmla="*/ 412950 h 539364"/>
              <a:gd name="connsiteX48" fmla="*/ 248613 w 472130"/>
              <a:gd name="connsiteY48" fmla="*/ 417164 h 539364"/>
              <a:gd name="connsiteX49" fmla="*/ 248613 w 472130"/>
              <a:gd name="connsiteY49" fmla="*/ 487487 h 539364"/>
              <a:gd name="connsiteX50" fmla="*/ 253107 w 472130"/>
              <a:gd name="connsiteY50" fmla="*/ 493012 h 539364"/>
              <a:gd name="connsiteX51" fmla="*/ 319685 w 472130"/>
              <a:gd name="connsiteY51" fmla="*/ 506309 h 539364"/>
              <a:gd name="connsiteX52" fmla="*/ 324180 w 472130"/>
              <a:gd name="connsiteY52" fmla="*/ 502657 h 539364"/>
              <a:gd name="connsiteX53" fmla="*/ 324180 w 472130"/>
              <a:gd name="connsiteY53" fmla="*/ 475033 h 539364"/>
              <a:gd name="connsiteX54" fmla="*/ 322026 w 472130"/>
              <a:gd name="connsiteY54" fmla="*/ 470632 h 539364"/>
              <a:gd name="connsiteX55" fmla="*/ 283166 w 472130"/>
              <a:gd name="connsiteY55" fmla="*/ 440199 h 539364"/>
              <a:gd name="connsiteX56" fmla="*/ 275768 w 472130"/>
              <a:gd name="connsiteY56" fmla="*/ 434206 h 539364"/>
              <a:gd name="connsiteX57" fmla="*/ 273615 w 472130"/>
              <a:gd name="connsiteY57" fmla="*/ 429805 h 539364"/>
              <a:gd name="connsiteX58" fmla="*/ 273615 w 472130"/>
              <a:gd name="connsiteY58" fmla="*/ 337758 h 539364"/>
              <a:gd name="connsiteX59" fmla="*/ 273615 w 472130"/>
              <a:gd name="connsiteY59" fmla="*/ 162558 h 539364"/>
              <a:gd name="connsiteX60" fmla="*/ 273615 w 472130"/>
              <a:gd name="connsiteY60" fmla="*/ 63019 h 539364"/>
              <a:gd name="connsiteX61" fmla="*/ 262565 w 472130"/>
              <a:gd name="connsiteY61" fmla="*/ 36426 h 539364"/>
              <a:gd name="connsiteX62" fmla="*/ 237001 w 472130"/>
              <a:gd name="connsiteY62" fmla="*/ 25376 h 539364"/>
              <a:gd name="connsiteX63" fmla="*/ 235972 w 472130"/>
              <a:gd name="connsiteY63" fmla="*/ 25376 h 539364"/>
              <a:gd name="connsiteX64" fmla="*/ 235878 w 472130"/>
              <a:gd name="connsiteY64" fmla="*/ 0 h 539364"/>
              <a:gd name="connsiteX65" fmla="*/ 237657 w 472130"/>
              <a:gd name="connsiteY65" fmla="*/ 0 h 539364"/>
              <a:gd name="connsiteX66" fmla="*/ 280357 w 472130"/>
              <a:gd name="connsiteY66" fmla="*/ 18447 h 539364"/>
              <a:gd name="connsiteX67" fmla="*/ 298804 w 472130"/>
              <a:gd name="connsiteY67" fmla="*/ 62926 h 539364"/>
              <a:gd name="connsiteX68" fmla="*/ 298804 w 472130"/>
              <a:gd name="connsiteY68" fmla="*/ 173233 h 539364"/>
              <a:gd name="connsiteX69" fmla="*/ 302456 w 472130"/>
              <a:gd name="connsiteY69" fmla="*/ 179694 h 539364"/>
              <a:gd name="connsiteX70" fmla="*/ 465857 w 472130"/>
              <a:gd name="connsiteY70" fmla="*/ 275862 h 539364"/>
              <a:gd name="connsiteX71" fmla="*/ 472130 w 472130"/>
              <a:gd name="connsiteY71" fmla="*/ 285694 h 539364"/>
              <a:gd name="connsiteX72" fmla="*/ 472130 w 472130"/>
              <a:gd name="connsiteY72" fmla="*/ 350961 h 539364"/>
              <a:gd name="connsiteX73" fmla="*/ 460145 w 472130"/>
              <a:gd name="connsiteY73" fmla="*/ 362385 h 539364"/>
              <a:gd name="connsiteX74" fmla="*/ 458365 w 472130"/>
              <a:gd name="connsiteY74" fmla="*/ 362291 h 539364"/>
              <a:gd name="connsiteX75" fmla="*/ 421565 w 472130"/>
              <a:gd name="connsiteY75" fmla="*/ 357422 h 539364"/>
              <a:gd name="connsiteX76" fmla="*/ 417351 w 472130"/>
              <a:gd name="connsiteY76" fmla="*/ 361168 h 539364"/>
              <a:gd name="connsiteX77" fmla="*/ 417351 w 472130"/>
              <a:gd name="connsiteY77" fmla="*/ 374745 h 539364"/>
              <a:gd name="connsiteX78" fmla="*/ 417351 w 472130"/>
              <a:gd name="connsiteY78" fmla="*/ 375588 h 539364"/>
              <a:gd name="connsiteX79" fmla="*/ 413138 w 472130"/>
              <a:gd name="connsiteY79" fmla="*/ 379334 h 539364"/>
              <a:gd name="connsiteX80" fmla="*/ 396282 w 472130"/>
              <a:gd name="connsiteY80" fmla="*/ 379334 h 539364"/>
              <a:gd name="connsiteX81" fmla="*/ 392069 w 472130"/>
              <a:gd name="connsiteY81" fmla="*/ 375588 h 539364"/>
              <a:gd name="connsiteX82" fmla="*/ 392069 w 472130"/>
              <a:gd name="connsiteY82" fmla="*/ 374745 h 539364"/>
              <a:gd name="connsiteX83" fmla="*/ 392069 w 472130"/>
              <a:gd name="connsiteY83" fmla="*/ 356766 h 539364"/>
              <a:gd name="connsiteX84" fmla="*/ 388791 w 472130"/>
              <a:gd name="connsiteY84" fmla="*/ 353021 h 539364"/>
              <a:gd name="connsiteX85" fmla="*/ 362572 w 472130"/>
              <a:gd name="connsiteY85" fmla="*/ 349556 h 539364"/>
              <a:gd name="connsiteX86" fmla="*/ 358358 w 472130"/>
              <a:gd name="connsiteY86" fmla="*/ 353302 h 539364"/>
              <a:gd name="connsiteX87" fmla="*/ 358358 w 472130"/>
              <a:gd name="connsiteY87" fmla="*/ 366318 h 539364"/>
              <a:gd name="connsiteX88" fmla="*/ 358358 w 472130"/>
              <a:gd name="connsiteY88" fmla="*/ 367160 h 539364"/>
              <a:gd name="connsiteX89" fmla="*/ 354145 w 472130"/>
              <a:gd name="connsiteY89" fmla="*/ 370906 h 539364"/>
              <a:gd name="connsiteX90" fmla="*/ 337290 w 472130"/>
              <a:gd name="connsiteY90" fmla="*/ 370906 h 539364"/>
              <a:gd name="connsiteX91" fmla="*/ 333076 w 472130"/>
              <a:gd name="connsiteY91" fmla="*/ 367160 h 539364"/>
              <a:gd name="connsiteX92" fmla="*/ 333076 w 472130"/>
              <a:gd name="connsiteY92" fmla="*/ 366318 h 539364"/>
              <a:gd name="connsiteX93" fmla="*/ 333076 w 472130"/>
              <a:gd name="connsiteY93" fmla="*/ 348901 h 539364"/>
              <a:gd name="connsiteX94" fmla="*/ 329798 w 472130"/>
              <a:gd name="connsiteY94" fmla="*/ 345155 h 539364"/>
              <a:gd name="connsiteX95" fmla="*/ 303205 w 472130"/>
              <a:gd name="connsiteY95" fmla="*/ 341597 h 539364"/>
              <a:gd name="connsiteX96" fmla="*/ 298991 w 472130"/>
              <a:gd name="connsiteY96" fmla="*/ 345342 h 539364"/>
              <a:gd name="connsiteX97" fmla="*/ 298991 w 472130"/>
              <a:gd name="connsiteY97" fmla="*/ 417445 h 539364"/>
              <a:gd name="connsiteX98" fmla="*/ 301145 w 472130"/>
              <a:gd name="connsiteY98" fmla="*/ 421846 h 539364"/>
              <a:gd name="connsiteX99" fmla="*/ 343938 w 472130"/>
              <a:gd name="connsiteY99" fmla="*/ 455369 h 539364"/>
              <a:gd name="connsiteX100" fmla="*/ 349650 w 472130"/>
              <a:gd name="connsiteY100" fmla="*/ 467167 h 539364"/>
              <a:gd name="connsiteX101" fmla="*/ 349650 w 472130"/>
              <a:gd name="connsiteY101" fmla="*/ 528876 h 539364"/>
              <a:gd name="connsiteX102" fmla="*/ 342159 w 472130"/>
              <a:gd name="connsiteY102" fmla="*/ 536367 h 539364"/>
              <a:gd name="connsiteX103" fmla="*/ 340660 w 472130"/>
              <a:gd name="connsiteY103" fmla="*/ 536180 h 539364"/>
              <a:gd name="connsiteX104" fmla="*/ 253201 w 472130"/>
              <a:gd name="connsiteY104" fmla="*/ 518763 h 539364"/>
              <a:gd name="connsiteX105" fmla="*/ 248706 w 472130"/>
              <a:gd name="connsiteY105" fmla="*/ 522415 h 539364"/>
              <a:gd name="connsiteX106" fmla="*/ 248706 w 472130"/>
              <a:gd name="connsiteY106" fmla="*/ 535150 h 539364"/>
              <a:gd name="connsiteX107" fmla="*/ 244493 w 472130"/>
              <a:gd name="connsiteY107" fmla="*/ 539364 h 539364"/>
              <a:gd name="connsiteX108" fmla="*/ 227638 w 472130"/>
              <a:gd name="connsiteY108" fmla="*/ 539364 h 539364"/>
              <a:gd name="connsiteX109" fmla="*/ 223424 w 472130"/>
              <a:gd name="connsiteY109" fmla="*/ 535150 h 539364"/>
              <a:gd name="connsiteX110" fmla="*/ 223424 w 472130"/>
              <a:gd name="connsiteY110" fmla="*/ 522321 h 539364"/>
              <a:gd name="connsiteX111" fmla="*/ 218929 w 472130"/>
              <a:gd name="connsiteY111" fmla="*/ 518669 h 539364"/>
              <a:gd name="connsiteX112" fmla="*/ 130814 w 472130"/>
              <a:gd name="connsiteY112" fmla="*/ 536180 h 539364"/>
              <a:gd name="connsiteX113" fmla="*/ 129316 w 472130"/>
              <a:gd name="connsiteY113" fmla="*/ 536367 h 539364"/>
              <a:gd name="connsiteX114" fmla="*/ 121825 w 472130"/>
              <a:gd name="connsiteY114" fmla="*/ 528876 h 539364"/>
              <a:gd name="connsiteX115" fmla="*/ 121825 w 472130"/>
              <a:gd name="connsiteY115" fmla="*/ 467261 h 539364"/>
              <a:gd name="connsiteX116" fmla="*/ 127630 w 472130"/>
              <a:gd name="connsiteY116" fmla="*/ 455462 h 539364"/>
              <a:gd name="connsiteX117" fmla="*/ 170798 w 472130"/>
              <a:gd name="connsiteY117" fmla="*/ 421940 h 539364"/>
              <a:gd name="connsiteX118" fmla="*/ 172952 w 472130"/>
              <a:gd name="connsiteY118" fmla="*/ 417539 h 539364"/>
              <a:gd name="connsiteX119" fmla="*/ 172952 w 472130"/>
              <a:gd name="connsiteY119" fmla="*/ 345436 h 539364"/>
              <a:gd name="connsiteX120" fmla="*/ 168738 w 472130"/>
              <a:gd name="connsiteY120" fmla="*/ 341691 h 539364"/>
              <a:gd name="connsiteX121" fmla="*/ 142332 w 472130"/>
              <a:gd name="connsiteY121" fmla="*/ 345249 h 539364"/>
              <a:gd name="connsiteX122" fmla="*/ 139055 w 472130"/>
              <a:gd name="connsiteY122" fmla="*/ 348994 h 539364"/>
              <a:gd name="connsiteX123" fmla="*/ 139055 w 472130"/>
              <a:gd name="connsiteY123" fmla="*/ 366411 h 539364"/>
              <a:gd name="connsiteX124" fmla="*/ 139055 w 472130"/>
              <a:gd name="connsiteY124" fmla="*/ 367254 h 539364"/>
              <a:gd name="connsiteX125" fmla="*/ 134841 w 472130"/>
              <a:gd name="connsiteY125" fmla="*/ 371000 h 539364"/>
              <a:gd name="connsiteX126" fmla="*/ 117986 w 472130"/>
              <a:gd name="connsiteY126" fmla="*/ 371000 h 539364"/>
              <a:gd name="connsiteX127" fmla="*/ 113772 w 472130"/>
              <a:gd name="connsiteY127" fmla="*/ 367254 h 539364"/>
              <a:gd name="connsiteX128" fmla="*/ 113772 w 472130"/>
              <a:gd name="connsiteY128" fmla="*/ 366411 h 539364"/>
              <a:gd name="connsiteX129" fmla="*/ 113772 w 472130"/>
              <a:gd name="connsiteY129" fmla="*/ 353395 h 539364"/>
              <a:gd name="connsiteX130" fmla="*/ 109558 w 472130"/>
              <a:gd name="connsiteY130" fmla="*/ 349650 h 539364"/>
              <a:gd name="connsiteX131" fmla="*/ 83339 w 472130"/>
              <a:gd name="connsiteY131" fmla="*/ 353115 h 539364"/>
              <a:gd name="connsiteX132" fmla="*/ 80062 w 472130"/>
              <a:gd name="connsiteY132" fmla="*/ 356860 h 539364"/>
              <a:gd name="connsiteX133" fmla="*/ 80062 w 472130"/>
              <a:gd name="connsiteY133" fmla="*/ 375026 h 539364"/>
              <a:gd name="connsiteX134" fmla="*/ 80062 w 472130"/>
              <a:gd name="connsiteY134" fmla="*/ 375682 h 539364"/>
              <a:gd name="connsiteX135" fmla="*/ 75848 w 472130"/>
              <a:gd name="connsiteY135" fmla="*/ 379427 h 539364"/>
              <a:gd name="connsiteX136" fmla="*/ 58993 w 472130"/>
              <a:gd name="connsiteY136" fmla="*/ 379427 h 539364"/>
              <a:gd name="connsiteX137" fmla="*/ 54779 w 472130"/>
              <a:gd name="connsiteY137" fmla="*/ 375682 h 539364"/>
              <a:gd name="connsiteX138" fmla="*/ 54779 w 472130"/>
              <a:gd name="connsiteY138" fmla="*/ 375026 h 539364"/>
              <a:gd name="connsiteX139" fmla="*/ 54779 w 472130"/>
              <a:gd name="connsiteY139" fmla="*/ 361261 h 539364"/>
              <a:gd name="connsiteX140" fmla="*/ 50565 w 472130"/>
              <a:gd name="connsiteY140" fmla="*/ 357516 h 539364"/>
              <a:gd name="connsiteX141" fmla="*/ 13765 w 472130"/>
              <a:gd name="connsiteY141" fmla="*/ 362385 h 539364"/>
              <a:gd name="connsiteX142" fmla="*/ 11986 w 472130"/>
              <a:gd name="connsiteY142" fmla="*/ 362478 h 539364"/>
              <a:gd name="connsiteX143" fmla="*/ 0 w 472130"/>
              <a:gd name="connsiteY143" fmla="*/ 351054 h 539364"/>
              <a:gd name="connsiteX144" fmla="*/ 0 w 472130"/>
              <a:gd name="connsiteY144" fmla="*/ 285788 h 539364"/>
              <a:gd name="connsiteX145" fmla="*/ 5993 w 472130"/>
              <a:gd name="connsiteY145" fmla="*/ 275862 h 539364"/>
              <a:gd name="connsiteX146" fmla="*/ 169300 w 472130"/>
              <a:gd name="connsiteY146" fmla="*/ 179788 h 539364"/>
              <a:gd name="connsiteX147" fmla="*/ 172952 w 472130"/>
              <a:gd name="connsiteY147" fmla="*/ 173327 h 539364"/>
              <a:gd name="connsiteX148" fmla="*/ 172952 w 472130"/>
              <a:gd name="connsiteY148" fmla="*/ 63956 h 539364"/>
              <a:gd name="connsiteX149" fmla="*/ 235878 w 472130"/>
              <a:gd name="connsiteY149" fmla="*/ 0 h 539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2130" h="539364">
                <a:moveTo>
                  <a:pt x="444226" y="335042"/>
                </a:moveTo>
                <a:lnTo>
                  <a:pt x="446567" y="335323"/>
                </a:lnTo>
                <a:lnTo>
                  <a:pt x="446567" y="335042"/>
                </a:lnTo>
                <a:close/>
                <a:moveTo>
                  <a:pt x="25189" y="335042"/>
                </a:moveTo>
                <a:lnTo>
                  <a:pt x="25189" y="335323"/>
                </a:lnTo>
                <a:lnTo>
                  <a:pt x="27530" y="335042"/>
                </a:lnTo>
                <a:close/>
                <a:moveTo>
                  <a:pt x="235878" y="328862"/>
                </a:moveTo>
                <a:lnTo>
                  <a:pt x="235878" y="329237"/>
                </a:lnTo>
                <a:lnTo>
                  <a:pt x="235597" y="329049"/>
                </a:lnTo>
                <a:close/>
                <a:moveTo>
                  <a:pt x="235222" y="328862"/>
                </a:moveTo>
                <a:lnTo>
                  <a:pt x="235596" y="329049"/>
                </a:lnTo>
                <a:lnTo>
                  <a:pt x="235222" y="329237"/>
                </a:lnTo>
                <a:close/>
                <a:moveTo>
                  <a:pt x="167240" y="210221"/>
                </a:moveTo>
                <a:lnTo>
                  <a:pt x="27249" y="292623"/>
                </a:lnTo>
                <a:cubicBezTo>
                  <a:pt x="26313" y="293373"/>
                  <a:pt x="25470" y="294309"/>
                  <a:pt x="25189" y="295433"/>
                </a:cubicBezTo>
                <a:lnTo>
                  <a:pt x="25189" y="332327"/>
                </a:lnTo>
                <a:cubicBezTo>
                  <a:pt x="25751" y="333638"/>
                  <a:pt x="26874" y="334668"/>
                  <a:pt x="28279" y="334948"/>
                </a:cubicBezTo>
                <a:lnTo>
                  <a:pt x="167989" y="316221"/>
                </a:lnTo>
                <a:cubicBezTo>
                  <a:pt x="170798" y="315846"/>
                  <a:pt x="172858" y="313505"/>
                  <a:pt x="172858" y="310696"/>
                </a:cubicBezTo>
                <a:lnTo>
                  <a:pt x="172858" y="213404"/>
                </a:lnTo>
                <a:cubicBezTo>
                  <a:pt x="172858" y="210595"/>
                  <a:pt x="169768" y="208722"/>
                  <a:pt x="167240" y="210221"/>
                </a:cubicBezTo>
                <a:close/>
                <a:moveTo>
                  <a:pt x="304328" y="210127"/>
                </a:moveTo>
                <a:cubicBezTo>
                  <a:pt x="301894" y="208629"/>
                  <a:pt x="298710" y="210408"/>
                  <a:pt x="298710" y="213311"/>
                </a:cubicBezTo>
                <a:lnTo>
                  <a:pt x="298710" y="310789"/>
                </a:lnTo>
                <a:cubicBezTo>
                  <a:pt x="298710" y="313599"/>
                  <a:pt x="300770" y="315940"/>
                  <a:pt x="303579" y="316314"/>
                </a:cubicBezTo>
                <a:lnTo>
                  <a:pt x="443477" y="334948"/>
                </a:lnTo>
                <a:cubicBezTo>
                  <a:pt x="444975" y="334668"/>
                  <a:pt x="446099" y="333544"/>
                  <a:pt x="446567" y="332139"/>
                </a:cubicBezTo>
                <a:lnTo>
                  <a:pt x="446567" y="295714"/>
                </a:lnTo>
                <a:cubicBezTo>
                  <a:pt x="446192" y="294403"/>
                  <a:pt x="445256" y="293373"/>
                  <a:pt x="444226" y="292530"/>
                </a:cubicBezTo>
                <a:lnTo>
                  <a:pt x="442540" y="291500"/>
                </a:lnTo>
                <a:cubicBezTo>
                  <a:pt x="442540" y="291500"/>
                  <a:pt x="442447" y="291500"/>
                  <a:pt x="442447" y="291500"/>
                </a:cubicBezTo>
                <a:close/>
                <a:moveTo>
                  <a:pt x="235972" y="25376"/>
                </a:moveTo>
                <a:cubicBezTo>
                  <a:pt x="226046" y="25376"/>
                  <a:pt x="216588" y="29309"/>
                  <a:pt x="209472" y="36613"/>
                </a:cubicBezTo>
                <a:cubicBezTo>
                  <a:pt x="202168" y="43917"/>
                  <a:pt x="198235" y="53655"/>
                  <a:pt x="198235" y="63956"/>
                </a:cubicBezTo>
                <a:lnTo>
                  <a:pt x="198235" y="162745"/>
                </a:lnTo>
                <a:lnTo>
                  <a:pt x="198235" y="337851"/>
                </a:lnTo>
                <a:lnTo>
                  <a:pt x="198235" y="429993"/>
                </a:lnTo>
                <a:cubicBezTo>
                  <a:pt x="198235" y="431678"/>
                  <a:pt x="197486" y="433364"/>
                  <a:pt x="196081" y="434394"/>
                </a:cubicBezTo>
                <a:lnTo>
                  <a:pt x="188496" y="440293"/>
                </a:lnTo>
                <a:lnTo>
                  <a:pt x="149261" y="470726"/>
                </a:lnTo>
                <a:cubicBezTo>
                  <a:pt x="147950" y="471756"/>
                  <a:pt x="147108" y="473348"/>
                  <a:pt x="147108" y="475127"/>
                </a:cubicBezTo>
                <a:lnTo>
                  <a:pt x="147108" y="502657"/>
                </a:lnTo>
                <a:cubicBezTo>
                  <a:pt x="147108" y="504998"/>
                  <a:pt x="149261" y="506777"/>
                  <a:pt x="151602" y="506309"/>
                </a:cubicBezTo>
                <a:lnTo>
                  <a:pt x="218836" y="492918"/>
                </a:lnTo>
                <a:cubicBezTo>
                  <a:pt x="221457" y="492356"/>
                  <a:pt x="223330" y="490109"/>
                  <a:pt x="223330" y="487394"/>
                </a:cubicBezTo>
                <a:lnTo>
                  <a:pt x="223330" y="417164"/>
                </a:lnTo>
                <a:cubicBezTo>
                  <a:pt x="223330" y="414823"/>
                  <a:pt x="225203" y="412950"/>
                  <a:pt x="227544" y="412950"/>
                </a:cubicBezTo>
                <a:lnTo>
                  <a:pt x="244399" y="412950"/>
                </a:lnTo>
                <a:cubicBezTo>
                  <a:pt x="246740" y="412950"/>
                  <a:pt x="248613" y="414823"/>
                  <a:pt x="248613" y="417164"/>
                </a:cubicBezTo>
                <a:lnTo>
                  <a:pt x="248613" y="487487"/>
                </a:lnTo>
                <a:cubicBezTo>
                  <a:pt x="248613" y="490203"/>
                  <a:pt x="250486" y="492450"/>
                  <a:pt x="253107" y="493012"/>
                </a:cubicBezTo>
                <a:lnTo>
                  <a:pt x="319685" y="506309"/>
                </a:lnTo>
                <a:cubicBezTo>
                  <a:pt x="322026" y="506777"/>
                  <a:pt x="324180" y="504998"/>
                  <a:pt x="324180" y="502657"/>
                </a:cubicBezTo>
                <a:lnTo>
                  <a:pt x="324180" y="475033"/>
                </a:lnTo>
                <a:cubicBezTo>
                  <a:pt x="324180" y="473348"/>
                  <a:pt x="323337" y="471662"/>
                  <a:pt x="322026" y="470632"/>
                </a:cubicBezTo>
                <a:lnTo>
                  <a:pt x="283166" y="440199"/>
                </a:lnTo>
                <a:lnTo>
                  <a:pt x="275768" y="434206"/>
                </a:lnTo>
                <a:cubicBezTo>
                  <a:pt x="274364" y="433176"/>
                  <a:pt x="273615" y="431491"/>
                  <a:pt x="273615" y="429805"/>
                </a:cubicBezTo>
                <a:lnTo>
                  <a:pt x="273615" y="337758"/>
                </a:lnTo>
                <a:lnTo>
                  <a:pt x="273615" y="162558"/>
                </a:lnTo>
                <a:lnTo>
                  <a:pt x="273615" y="63019"/>
                </a:lnTo>
                <a:cubicBezTo>
                  <a:pt x="273615" y="53000"/>
                  <a:pt x="269682" y="43542"/>
                  <a:pt x="262565" y="36426"/>
                </a:cubicBezTo>
                <a:cubicBezTo>
                  <a:pt x="255729" y="29590"/>
                  <a:pt x="246646" y="25657"/>
                  <a:pt x="237001" y="25376"/>
                </a:cubicBezTo>
                <a:cubicBezTo>
                  <a:pt x="236721" y="25376"/>
                  <a:pt x="236346" y="25376"/>
                  <a:pt x="235972" y="25376"/>
                </a:cubicBezTo>
                <a:close/>
                <a:moveTo>
                  <a:pt x="235878" y="0"/>
                </a:moveTo>
                <a:cubicBezTo>
                  <a:pt x="236533" y="0"/>
                  <a:pt x="237095" y="0"/>
                  <a:pt x="237657" y="0"/>
                </a:cubicBezTo>
                <a:cubicBezTo>
                  <a:pt x="254325" y="468"/>
                  <a:pt x="269401" y="7398"/>
                  <a:pt x="280357" y="18447"/>
                </a:cubicBezTo>
                <a:cubicBezTo>
                  <a:pt x="291781" y="29777"/>
                  <a:pt x="298804" y="45509"/>
                  <a:pt x="298804" y="62926"/>
                </a:cubicBezTo>
                <a:lnTo>
                  <a:pt x="298804" y="173233"/>
                </a:lnTo>
                <a:cubicBezTo>
                  <a:pt x="298804" y="175855"/>
                  <a:pt x="300208" y="178383"/>
                  <a:pt x="302456" y="179694"/>
                </a:cubicBezTo>
                <a:lnTo>
                  <a:pt x="465857" y="275862"/>
                </a:lnTo>
                <a:cubicBezTo>
                  <a:pt x="469508" y="277922"/>
                  <a:pt x="471849" y="281668"/>
                  <a:pt x="472130" y="285694"/>
                </a:cubicBezTo>
                <a:lnTo>
                  <a:pt x="472130" y="350961"/>
                </a:lnTo>
                <a:cubicBezTo>
                  <a:pt x="472130" y="357328"/>
                  <a:pt x="466606" y="362385"/>
                  <a:pt x="460145" y="362385"/>
                </a:cubicBezTo>
                <a:cubicBezTo>
                  <a:pt x="459583" y="362385"/>
                  <a:pt x="458927" y="362385"/>
                  <a:pt x="458365" y="362291"/>
                </a:cubicBezTo>
                <a:lnTo>
                  <a:pt x="421565" y="357422"/>
                </a:lnTo>
                <a:cubicBezTo>
                  <a:pt x="419318" y="357141"/>
                  <a:pt x="417351" y="358920"/>
                  <a:pt x="417351" y="361168"/>
                </a:cubicBezTo>
                <a:lnTo>
                  <a:pt x="417351" y="374745"/>
                </a:lnTo>
                <a:cubicBezTo>
                  <a:pt x="417351" y="375026"/>
                  <a:pt x="417351" y="375307"/>
                  <a:pt x="417351" y="375588"/>
                </a:cubicBezTo>
                <a:cubicBezTo>
                  <a:pt x="417070" y="377742"/>
                  <a:pt x="415291" y="379334"/>
                  <a:pt x="413138" y="379334"/>
                </a:cubicBezTo>
                <a:lnTo>
                  <a:pt x="396282" y="379334"/>
                </a:lnTo>
                <a:cubicBezTo>
                  <a:pt x="394129" y="379334"/>
                  <a:pt x="392350" y="377742"/>
                  <a:pt x="392069" y="375588"/>
                </a:cubicBezTo>
                <a:cubicBezTo>
                  <a:pt x="392069" y="375307"/>
                  <a:pt x="392069" y="375026"/>
                  <a:pt x="392069" y="374745"/>
                </a:cubicBezTo>
                <a:lnTo>
                  <a:pt x="392069" y="356766"/>
                </a:lnTo>
                <a:cubicBezTo>
                  <a:pt x="392069" y="354894"/>
                  <a:pt x="390664" y="353302"/>
                  <a:pt x="388791" y="353021"/>
                </a:cubicBezTo>
                <a:lnTo>
                  <a:pt x="362572" y="349556"/>
                </a:lnTo>
                <a:cubicBezTo>
                  <a:pt x="360325" y="349275"/>
                  <a:pt x="358358" y="351054"/>
                  <a:pt x="358358" y="353302"/>
                </a:cubicBezTo>
                <a:lnTo>
                  <a:pt x="358358" y="366318"/>
                </a:lnTo>
                <a:cubicBezTo>
                  <a:pt x="358358" y="366599"/>
                  <a:pt x="358358" y="366880"/>
                  <a:pt x="358358" y="367160"/>
                </a:cubicBezTo>
                <a:cubicBezTo>
                  <a:pt x="358077" y="369314"/>
                  <a:pt x="356298" y="370906"/>
                  <a:pt x="354145" y="370906"/>
                </a:cubicBezTo>
                <a:lnTo>
                  <a:pt x="337290" y="370906"/>
                </a:lnTo>
                <a:cubicBezTo>
                  <a:pt x="335136" y="370906"/>
                  <a:pt x="333357" y="369314"/>
                  <a:pt x="333076" y="367160"/>
                </a:cubicBezTo>
                <a:cubicBezTo>
                  <a:pt x="333076" y="366880"/>
                  <a:pt x="333076" y="366599"/>
                  <a:pt x="333076" y="366318"/>
                </a:cubicBezTo>
                <a:lnTo>
                  <a:pt x="333076" y="348901"/>
                </a:lnTo>
                <a:cubicBezTo>
                  <a:pt x="333076" y="347028"/>
                  <a:pt x="331671" y="345436"/>
                  <a:pt x="329798" y="345155"/>
                </a:cubicBezTo>
                <a:lnTo>
                  <a:pt x="303205" y="341597"/>
                </a:lnTo>
                <a:cubicBezTo>
                  <a:pt x="300957" y="341316"/>
                  <a:pt x="298991" y="343095"/>
                  <a:pt x="298991" y="345342"/>
                </a:cubicBezTo>
                <a:lnTo>
                  <a:pt x="298991" y="417445"/>
                </a:lnTo>
                <a:cubicBezTo>
                  <a:pt x="298991" y="419130"/>
                  <a:pt x="299834" y="420816"/>
                  <a:pt x="301145" y="421846"/>
                </a:cubicBezTo>
                <a:lnTo>
                  <a:pt x="343938" y="455369"/>
                </a:lnTo>
                <a:cubicBezTo>
                  <a:pt x="347590" y="458178"/>
                  <a:pt x="349650" y="462579"/>
                  <a:pt x="349650" y="467167"/>
                </a:cubicBezTo>
                <a:lnTo>
                  <a:pt x="349650" y="528876"/>
                </a:lnTo>
                <a:cubicBezTo>
                  <a:pt x="349650" y="533090"/>
                  <a:pt x="346185" y="536367"/>
                  <a:pt x="342159" y="536367"/>
                </a:cubicBezTo>
                <a:cubicBezTo>
                  <a:pt x="341691" y="536367"/>
                  <a:pt x="341129" y="536273"/>
                  <a:pt x="340660" y="536180"/>
                </a:cubicBezTo>
                <a:lnTo>
                  <a:pt x="253201" y="518763"/>
                </a:lnTo>
                <a:cubicBezTo>
                  <a:pt x="250860" y="518295"/>
                  <a:pt x="248706" y="520074"/>
                  <a:pt x="248706" y="522415"/>
                </a:cubicBezTo>
                <a:lnTo>
                  <a:pt x="248706" y="535150"/>
                </a:lnTo>
                <a:cubicBezTo>
                  <a:pt x="248706" y="537491"/>
                  <a:pt x="246834" y="539364"/>
                  <a:pt x="244493" y="539364"/>
                </a:cubicBezTo>
                <a:lnTo>
                  <a:pt x="227638" y="539364"/>
                </a:lnTo>
                <a:cubicBezTo>
                  <a:pt x="225297" y="539364"/>
                  <a:pt x="223424" y="537491"/>
                  <a:pt x="223424" y="535150"/>
                </a:cubicBezTo>
                <a:lnTo>
                  <a:pt x="223424" y="522321"/>
                </a:lnTo>
                <a:cubicBezTo>
                  <a:pt x="223424" y="519980"/>
                  <a:pt x="221270" y="518201"/>
                  <a:pt x="218929" y="518669"/>
                </a:cubicBezTo>
                <a:lnTo>
                  <a:pt x="130814" y="536180"/>
                </a:lnTo>
                <a:cubicBezTo>
                  <a:pt x="130346" y="536367"/>
                  <a:pt x="129784" y="536367"/>
                  <a:pt x="129316" y="536367"/>
                </a:cubicBezTo>
                <a:cubicBezTo>
                  <a:pt x="125289" y="536367"/>
                  <a:pt x="121825" y="533090"/>
                  <a:pt x="121825" y="528876"/>
                </a:cubicBezTo>
                <a:lnTo>
                  <a:pt x="121825" y="467261"/>
                </a:lnTo>
                <a:cubicBezTo>
                  <a:pt x="121825" y="462673"/>
                  <a:pt x="123979" y="458272"/>
                  <a:pt x="127630" y="455462"/>
                </a:cubicBezTo>
                <a:lnTo>
                  <a:pt x="170798" y="421940"/>
                </a:lnTo>
                <a:cubicBezTo>
                  <a:pt x="172109" y="420910"/>
                  <a:pt x="172952" y="419318"/>
                  <a:pt x="172952" y="417539"/>
                </a:cubicBezTo>
                <a:lnTo>
                  <a:pt x="172952" y="345436"/>
                </a:lnTo>
                <a:cubicBezTo>
                  <a:pt x="172952" y="343095"/>
                  <a:pt x="170986" y="341410"/>
                  <a:pt x="168738" y="341691"/>
                </a:cubicBezTo>
                <a:lnTo>
                  <a:pt x="142332" y="345249"/>
                </a:lnTo>
                <a:cubicBezTo>
                  <a:pt x="140459" y="345530"/>
                  <a:pt x="139055" y="347122"/>
                  <a:pt x="139055" y="348994"/>
                </a:cubicBezTo>
                <a:lnTo>
                  <a:pt x="139055" y="366411"/>
                </a:lnTo>
                <a:cubicBezTo>
                  <a:pt x="139055" y="366692"/>
                  <a:pt x="139055" y="366973"/>
                  <a:pt x="139055" y="367254"/>
                </a:cubicBezTo>
                <a:cubicBezTo>
                  <a:pt x="138774" y="369408"/>
                  <a:pt x="136994" y="371000"/>
                  <a:pt x="134841" y="371000"/>
                </a:cubicBezTo>
                <a:lnTo>
                  <a:pt x="117986" y="371000"/>
                </a:lnTo>
                <a:cubicBezTo>
                  <a:pt x="115832" y="371000"/>
                  <a:pt x="114053" y="369408"/>
                  <a:pt x="113772" y="367254"/>
                </a:cubicBezTo>
                <a:cubicBezTo>
                  <a:pt x="113772" y="366973"/>
                  <a:pt x="113772" y="366692"/>
                  <a:pt x="113772" y="366411"/>
                </a:cubicBezTo>
                <a:lnTo>
                  <a:pt x="113772" y="353395"/>
                </a:lnTo>
                <a:cubicBezTo>
                  <a:pt x="113772" y="351054"/>
                  <a:pt x="111805" y="349369"/>
                  <a:pt x="109558" y="349650"/>
                </a:cubicBezTo>
                <a:lnTo>
                  <a:pt x="83339" y="353115"/>
                </a:lnTo>
                <a:cubicBezTo>
                  <a:pt x="81466" y="353395"/>
                  <a:pt x="80062" y="354987"/>
                  <a:pt x="80062" y="356860"/>
                </a:cubicBezTo>
                <a:lnTo>
                  <a:pt x="80062" y="375026"/>
                </a:lnTo>
                <a:cubicBezTo>
                  <a:pt x="80062" y="375213"/>
                  <a:pt x="80062" y="375494"/>
                  <a:pt x="80062" y="375682"/>
                </a:cubicBezTo>
                <a:cubicBezTo>
                  <a:pt x="79781" y="377835"/>
                  <a:pt x="78002" y="379427"/>
                  <a:pt x="75848" y="379427"/>
                </a:cubicBezTo>
                <a:lnTo>
                  <a:pt x="58993" y="379427"/>
                </a:lnTo>
                <a:cubicBezTo>
                  <a:pt x="56839" y="379427"/>
                  <a:pt x="55060" y="377835"/>
                  <a:pt x="54779" y="375682"/>
                </a:cubicBezTo>
                <a:cubicBezTo>
                  <a:pt x="54779" y="375494"/>
                  <a:pt x="54779" y="375213"/>
                  <a:pt x="54779" y="375026"/>
                </a:cubicBezTo>
                <a:lnTo>
                  <a:pt x="54779" y="361261"/>
                </a:lnTo>
                <a:cubicBezTo>
                  <a:pt x="54779" y="358920"/>
                  <a:pt x="52813" y="357235"/>
                  <a:pt x="50565" y="357516"/>
                </a:cubicBezTo>
                <a:lnTo>
                  <a:pt x="13765" y="362385"/>
                </a:lnTo>
                <a:cubicBezTo>
                  <a:pt x="13203" y="362478"/>
                  <a:pt x="12548" y="362478"/>
                  <a:pt x="11986" y="362478"/>
                </a:cubicBezTo>
                <a:cubicBezTo>
                  <a:pt x="5431" y="362478"/>
                  <a:pt x="0" y="357516"/>
                  <a:pt x="0" y="351054"/>
                </a:cubicBezTo>
                <a:lnTo>
                  <a:pt x="0" y="285788"/>
                </a:lnTo>
                <a:cubicBezTo>
                  <a:pt x="0" y="281668"/>
                  <a:pt x="2247" y="277922"/>
                  <a:pt x="5993" y="275862"/>
                </a:cubicBezTo>
                <a:lnTo>
                  <a:pt x="169300" y="179788"/>
                </a:lnTo>
                <a:cubicBezTo>
                  <a:pt x="171548" y="178477"/>
                  <a:pt x="172952" y="175949"/>
                  <a:pt x="172952" y="173327"/>
                </a:cubicBezTo>
                <a:lnTo>
                  <a:pt x="172952" y="63956"/>
                </a:lnTo>
                <a:cubicBezTo>
                  <a:pt x="172952" y="28935"/>
                  <a:pt x="201138" y="0"/>
                  <a:pt x="235878" y="0"/>
                </a:cubicBezTo>
                <a:close/>
              </a:path>
            </a:pathLst>
          </a:custGeom>
          <a:solidFill>
            <a:schemeClr val="tx1"/>
          </a:solidFill>
          <a:ln w="934" cap="flat">
            <a:noFill/>
            <a:prstDash val="solid"/>
            <a:miter/>
          </a:ln>
        </p:spPr>
        <p:txBody>
          <a:bodyPr rtlCol="0" anchor="ctr"/>
          <a:lstStyle/>
          <a:p>
            <a:endParaRPr lang="de-DE"/>
          </a:p>
        </p:txBody>
      </p:sp>
      <p:sp>
        <p:nvSpPr>
          <p:cNvPr id="132" name="Freihandform: Form 23">
            <a:extLst>
              <a:ext uri="{FF2B5EF4-FFF2-40B4-BE49-F238E27FC236}">
                <a16:creationId xmlns:a16="http://schemas.microsoft.com/office/drawing/2014/main" id="{FB28F16F-3DA3-5249-ACA1-5251B96DD727}"/>
              </a:ext>
            </a:extLst>
          </p:cNvPr>
          <p:cNvSpPr>
            <a:spLocks noChangeAspect="1"/>
          </p:cNvSpPr>
          <p:nvPr/>
        </p:nvSpPr>
        <p:spPr>
          <a:xfrm>
            <a:off x="1132916" y="3219272"/>
            <a:ext cx="327376" cy="201965"/>
          </a:xfrm>
          <a:custGeom>
            <a:avLst/>
            <a:gdLst>
              <a:gd name="connsiteX0" fmla="*/ 139149 w 540206"/>
              <a:gd name="connsiteY0" fmla="*/ 221504 h 333263"/>
              <a:gd name="connsiteX1" fmla="*/ 141958 w 540206"/>
              <a:gd name="connsiteY1" fmla="*/ 221504 h 333263"/>
              <a:gd name="connsiteX2" fmla="*/ 270244 w 540206"/>
              <a:gd name="connsiteY2" fmla="*/ 221504 h 333263"/>
              <a:gd name="connsiteX3" fmla="*/ 398530 w 540206"/>
              <a:gd name="connsiteY3" fmla="*/ 221504 h 333263"/>
              <a:gd name="connsiteX4" fmla="*/ 401339 w 540206"/>
              <a:gd name="connsiteY4" fmla="*/ 221504 h 333263"/>
              <a:gd name="connsiteX5" fmla="*/ 405085 w 540206"/>
              <a:gd name="connsiteY5" fmla="*/ 225718 h 333263"/>
              <a:gd name="connsiteX6" fmla="*/ 405085 w 540206"/>
              <a:gd name="connsiteY6" fmla="*/ 242573 h 333263"/>
              <a:gd name="connsiteX7" fmla="*/ 401339 w 540206"/>
              <a:gd name="connsiteY7" fmla="*/ 246787 h 333263"/>
              <a:gd name="connsiteX8" fmla="*/ 398530 w 540206"/>
              <a:gd name="connsiteY8" fmla="*/ 246787 h 333263"/>
              <a:gd name="connsiteX9" fmla="*/ 270244 w 540206"/>
              <a:gd name="connsiteY9" fmla="*/ 246787 h 333263"/>
              <a:gd name="connsiteX10" fmla="*/ 141958 w 540206"/>
              <a:gd name="connsiteY10" fmla="*/ 246787 h 333263"/>
              <a:gd name="connsiteX11" fmla="*/ 139149 w 540206"/>
              <a:gd name="connsiteY11" fmla="*/ 246787 h 333263"/>
              <a:gd name="connsiteX12" fmla="*/ 135403 w 540206"/>
              <a:gd name="connsiteY12" fmla="*/ 242573 h 333263"/>
              <a:gd name="connsiteX13" fmla="*/ 135403 w 540206"/>
              <a:gd name="connsiteY13" fmla="*/ 225718 h 333263"/>
              <a:gd name="connsiteX14" fmla="*/ 139149 w 540206"/>
              <a:gd name="connsiteY14" fmla="*/ 221504 h 333263"/>
              <a:gd name="connsiteX15" fmla="*/ 139149 w 540206"/>
              <a:gd name="connsiteY15" fmla="*/ 153616 h 333263"/>
              <a:gd name="connsiteX16" fmla="*/ 141958 w 540206"/>
              <a:gd name="connsiteY16" fmla="*/ 153616 h 333263"/>
              <a:gd name="connsiteX17" fmla="*/ 270244 w 540206"/>
              <a:gd name="connsiteY17" fmla="*/ 153616 h 333263"/>
              <a:gd name="connsiteX18" fmla="*/ 398530 w 540206"/>
              <a:gd name="connsiteY18" fmla="*/ 153616 h 333263"/>
              <a:gd name="connsiteX19" fmla="*/ 401339 w 540206"/>
              <a:gd name="connsiteY19" fmla="*/ 153616 h 333263"/>
              <a:gd name="connsiteX20" fmla="*/ 405085 w 540206"/>
              <a:gd name="connsiteY20" fmla="*/ 157830 h 333263"/>
              <a:gd name="connsiteX21" fmla="*/ 405085 w 540206"/>
              <a:gd name="connsiteY21" fmla="*/ 174685 h 333263"/>
              <a:gd name="connsiteX22" fmla="*/ 401339 w 540206"/>
              <a:gd name="connsiteY22" fmla="*/ 178899 h 333263"/>
              <a:gd name="connsiteX23" fmla="*/ 398530 w 540206"/>
              <a:gd name="connsiteY23" fmla="*/ 178899 h 333263"/>
              <a:gd name="connsiteX24" fmla="*/ 270244 w 540206"/>
              <a:gd name="connsiteY24" fmla="*/ 178899 h 333263"/>
              <a:gd name="connsiteX25" fmla="*/ 141958 w 540206"/>
              <a:gd name="connsiteY25" fmla="*/ 178899 h 333263"/>
              <a:gd name="connsiteX26" fmla="*/ 139149 w 540206"/>
              <a:gd name="connsiteY26" fmla="*/ 178899 h 333263"/>
              <a:gd name="connsiteX27" fmla="*/ 135403 w 540206"/>
              <a:gd name="connsiteY27" fmla="*/ 174685 h 333263"/>
              <a:gd name="connsiteX28" fmla="*/ 135403 w 540206"/>
              <a:gd name="connsiteY28" fmla="*/ 157830 h 333263"/>
              <a:gd name="connsiteX29" fmla="*/ 139149 w 540206"/>
              <a:gd name="connsiteY29" fmla="*/ 153616 h 333263"/>
              <a:gd name="connsiteX30" fmla="*/ 477842 w 540206"/>
              <a:gd name="connsiteY30" fmla="*/ 106421 h 333263"/>
              <a:gd name="connsiteX31" fmla="*/ 472505 w 540206"/>
              <a:gd name="connsiteY31" fmla="*/ 109792 h 333263"/>
              <a:gd name="connsiteX32" fmla="*/ 472505 w 540206"/>
              <a:gd name="connsiteY32" fmla="*/ 220287 h 333263"/>
              <a:gd name="connsiteX33" fmla="*/ 477842 w 540206"/>
              <a:gd name="connsiteY33" fmla="*/ 223658 h 333263"/>
              <a:gd name="connsiteX34" fmla="*/ 514924 w 540206"/>
              <a:gd name="connsiteY34" fmla="*/ 165040 h 333263"/>
              <a:gd name="connsiteX35" fmla="*/ 477842 w 540206"/>
              <a:gd name="connsiteY35" fmla="*/ 106421 h 333263"/>
              <a:gd name="connsiteX36" fmla="*/ 62645 w 540206"/>
              <a:gd name="connsiteY36" fmla="*/ 106328 h 333263"/>
              <a:gd name="connsiteX37" fmla="*/ 25376 w 540206"/>
              <a:gd name="connsiteY37" fmla="*/ 165040 h 333263"/>
              <a:gd name="connsiteX38" fmla="*/ 62645 w 540206"/>
              <a:gd name="connsiteY38" fmla="*/ 223752 h 333263"/>
              <a:gd name="connsiteX39" fmla="*/ 67982 w 540206"/>
              <a:gd name="connsiteY39" fmla="*/ 220381 h 333263"/>
              <a:gd name="connsiteX40" fmla="*/ 67982 w 540206"/>
              <a:gd name="connsiteY40" fmla="*/ 109699 h 333263"/>
              <a:gd name="connsiteX41" fmla="*/ 62645 w 540206"/>
              <a:gd name="connsiteY41" fmla="*/ 106328 h 333263"/>
              <a:gd name="connsiteX42" fmla="*/ 139149 w 540206"/>
              <a:gd name="connsiteY42" fmla="*/ 86664 h 333263"/>
              <a:gd name="connsiteX43" fmla="*/ 141958 w 540206"/>
              <a:gd name="connsiteY43" fmla="*/ 86664 h 333263"/>
              <a:gd name="connsiteX44" fmla="*/ 270244 w 540206"/>
              <a:gd name="connsiteY44" fmla="*/ 86664 h 333263"/>
              <a:gd name="connsiteX45" fmla="*/ 398530 w 540206"/>
              <a:gd name="connsiteY45" fmla="*/ 86664 h 333263"/>
              <a:gd name="connsiteX46" fmla="*/ 401339 w 540206"/>
              <a:gd name="connsiteY46" fmla="*/ 86664 h 333263"/>
              <a:gd name="connsiteX47" fmla="*/ 405085 w 540206"/>
              <a:gd name="connsiteY47" fmla="*/ 90878 h 333263"/>
              <a:gd name="connsiteX48" fmla="*/ 405085 w 540206"/>
              <a:gd name="connsiteY48" fmla="*/ 107733 h 333263"/>
              <a:gd name="connsiteX49" fmla="*/ 401339 w 540206"/>
              <a:gd name="connsiteY49" fmla="*/ 111947 h 333263"/>
              <a:gd name="connsiteX50" fmla="*/ 398530 w 540206"/>
              <a:gd name="connsiteY50" fmla="*/ 111947 h 333263"/>
              <a:gd name="connsiteX51" fmla="*/ 270244 w 540206"/>
              <a:gd name="connsiteY51" fmla="*/ 111947 h 333263"/>
              <a:gd name="connsiteX52" fmla="*/ 141958 w 540206"/>
              <a:gd name="connsiteY52" fmla="*/ 111947 h 333263"/>
              <a:gd name="connsiteX53" fmla="*/ 139149 w 540206"/>
              <a:gd name="connsiteY53" fmla="*/ 111947 h 333263"/>
              <a:gd name="connsiteX54" fmla="*/ 135403 w 540206"/>
              <a:gd name="connsiteY54" fmla="*/ 107733 h 333263"/>
              <a:gd name="connsiteX55" fmla="*/ 135403 w 540206"/>
              <a:gd name="connsiteY55" fmla="*/ 90878 h 333263"/>
              <a:gd name="connsiteX56" fmla="*/ 139149 w 540206"/>
              <a:gd name="connsiteY56" fmla="*/ 86664 h 333263"/>
              <a:gd name="connsiteX57" fmla="*/ 257790 w 540206"/>
              <a:gd name="connsiteY57" fmla="*/ 27296 h 333263"/>
              <a:gd name="connsiteX58" fmla="*/ 97572 w 540206"/>
              <a:gd name="connsiteY58" fmla="*/ 67374 h 333263"/>
              <a:gd name="connsiteX59" fmla="*/ 93359 w 540206"/>
              <a:gd name="connsiteY59" fmla="*/ 72805 h 333263"/>
              <a:gd name="connsiteX60" fmla="*/ 93359 w 540206"/>
              <a:gd name="connsiteY60" fmla="*/ 260552 h 333263"/>
              <a:gd name="connsiteX61" fmla="*/ 97572 w 540206"/>
              <a:gd name="connsiteY61" fmla="*/ 265983 h 333263"/>
              <a:gd name="connsiteX62" fmla="*/ 257790 w 540206"/>
              <a:gd name="connsiteY62" fmla="*/ 306061 h 333263"/>
              <a:gd name="connsiteX63" fmla="*/ 282791 w 540206"/>
              <a:gd name="connsiteY63" fmla="*/ 306061 h 333263"/>
              <a:gd name="connsiteX64" fmla="*/ 443009 w 540206"/>
              <a:gd name="connsiteY64" fmla="*/ 265983 h 333263"/>
              <a:gd name="connsiteX65" fmla="*/ 447222 w 540206"/>
              <a:gd name="connsiteY65" fmla="*/ 260552 h 333263"/>
              <a:gd name="connsiteX66" fmla="*/ 447222 w 540206"/>
              <a:gd name="connsiteY66" fmla="*/ 72805 h 333263"/>
              <a:gd name="connsiteX67" fmla="*/ 443009 w 540206"/>
              <a:gd name="connsiteY67" fmla="*/ 67374 h 333263"/>
              <a:gd name="connsiteX68" fmla="*/ 282791 w 540206"/>
              <a:gd name="connsiteY68" fmla="*/ 27296 h 333263"/>
              <a:gd name="connsiteX69" fmla="*/ 257790 w 540206"/>
              <a:gd name="connsiteY69" fmla="*/ 27296 h 333263"/>
              <a:gd name="connsiteX70" fmla="*/ 255449 w 540206"/>
              <a:gd name="connsiteY70" fmla="*/ 1826 h 333263"/>
              <a:gd name="connsiteX71" fmla="*/ 284945 w 540206"/>
              <a:gd name="connsiteY71" fmla="*/ 1826 h 333263"/>
              <a:gd name="connsiteX72" fmla="*/ 466793 w 540206"/>
              <a:gd name="connsiteY72" fmla="*/ 47241 h 333263"/>
              <a:gd name="connsiteX73" fmla="*/ 472505 w 540206"/>
              <a:gd name="connsiteY73" fmla="*/ 54545 h 333263"/>
              <a:gd name="connsiteX74" fmla="*/ 472505 w 540206"/>
              <a:gd name="connsiteY74" fmla="*/ 73460 h 333263"/>
              <a:gd name="connsiteX75" fmla="*/ 476532 w 540206"/>
              <a:gd name="connsiteY75" fmla="*/ 78798 h 333263"/>
              <a:gd name="connsiteX76" fmla="*/ 540206 w 540206"/>
              <a:gd name="connsiteY76" fmla="*/ 165040 h 333263"/>
              <a:gd name="connsiteX77" fmla="*/ 476532 w 540206"/>
              <a:gd name="connsiteY77" fmla="*/ 251094 h 333263"/>
              <a:gd name="connsiteX78" fmla="*/ 472505 w 540206"/>
              <a:gd name="connsiteY78" fmla="*/ 256432 h 333263"/>
              <a:gd name="connsiteX79" fmla="*/ 472505 w 540206"/>
              <a:gd name="connsiteY79" fmla="*/ 278718 h 333263"/>
              <a:gd name="connsiteX80" fmla="*/ 466793 w 540206"/>
              <a:gd name="connsiteY80" fmla="*/ 286022 h 333263"/>
              <a:gd name="connsiteX81" fmla="*/ 284945 w 540206"/>
              <a:gd name="connsiteY81" fmla="*/ 331437 h 333263"/>
              <a:gd name="connsiteX82" fmla="*/ 255449 w 540206"/>
              <a:gd name="connsiteY82" fmla="*/ 331437 h 333263"/>
              <a:gd name="connsiteX83" fmla="*/ 73601 w 540206"/>
              <a:gd name="connsiteY83" fmla="*/ 286022 h 333263"/>
              <a:gd name="connsiteX84" fmla="*/ 67889 w 540206"/>
              <a:gd name="connsiteY84" fmla="*/ 278718 h 333263"/>
              <a:gd name="connsiteX85" fmla="*/ 67889 w 540206"/>
              <a:gd name="connsiteY85" fmla="*/ 256525 h 333263"/>
              <a:gd name="connsiteX86" fmla="*/ 63862 w 540206"/>
              <a:gd name="connsiteY86" fmla="*/ 251188 h 333263"/>
              <a:gd name="connsiteX87" fmla="*/ 0 w 540206"/>
              <a:gd name="connsiteY87" fmla="*/ 164946 h 333263"/>
              <a:gd name="connsiteX88" fmla="*/ 63862 w 540206"/>
              <a:gd name="connsiteY88" fmla="*/ 78704 h 333263"/>
              <a:gd name="connsiteX89" fmla="*/ 67889 w 540206"/>
              <a:gd name="connsiteY89" fmla="*/ 73367 h 333263"/>
              <a:gd name="connsiteX90" fmla="*/ 67889 w 540206"/>
              <a:gd name="connsiteY90" fmla="*/ 54545 h 333263"/>
              <a:gd name="connsiteX91" fmla="*/ 73601 w 540206"/>
              <a:gd name="connsiteY91" fmla="*/ 47241 h 33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40206" h="333263">
                <a:moveTo>
                  <a:pt x="139149" y="221504"/>
                </a:moveTo>
                <a:cubicBezTo>
                  <a:pt x="139991" y="221504"/>
                  <a:pt x="141021" y="221504"/>
                  <a:pt x="141958" y="221504"/>
                </a:cubicBezTo>
                <a:lnTo>
                  <a:pt x="270244" y="221504"/>
                </a:lnTo>
                <a:lnTo>
                  <a:pt x="398530" y="221504"/>
                </a:lnTo>
                <a:cubicBezTo>
                  <a:pt x="399466" y="221504"/>
                  <a:pt x="400403" y="221504"/>
                  <a:pt x="401339" y="221504"/>
                </a:cubicBezTo>
                <a:cubicBezTo>
                  <a:pt x="403493" y="221785"/>
                  <a:pt x="405085" y="223564"/>
                  <a:pt x="405085" y="225718"/>
                </a:cubicBezTo>
                <a:lnTo>
                  <a:pt x="405085" y="242573"/>
                </a:lnTo>
                <a:cubicBezTo>
                  <a:pt x="405085" y="244727"/>
                  <a:pt x="403493" y="246506"/>
                  <a:pt x="401339" y="246787"/>
                </a:cubicBezTo>
                <a:cubicBezTo>
                  <a:pt x="400496" y="246787"/>
                  <a:pt x="399466" y="246787"/>
                  <a:pt x="398530" y="246787"/>
                </a:cubicBezTo>
                <a:lnTo>
                  <a:pt x="270244" y="246787"/>
                </a:lnTo>
                <a:lnTo>
                  <a:pt x="141958" y="246787"/>
                </a:lnTo>
                <a:cubicBezTo>
                  <a:pt x="141021" y="246787"/>
                  <a:pt x="140085" y="246787"/>
                  <a:pt x="139149" y="246787"/>
                </a:cubicBezTo>
                <a:cubicBezTo>
                  <a:pt x="136995" y="246506"/>
                  <a:pt x="135403" y="244727"/>
                  <a:pt x="135403" y="242573"/>
                </a:cubicBezTo>
                <a:lnTo>
                  <a:pt x="135403" y="225718"/>
                </a:lnTo>
                <a:cubicBezTo>
                  <a:pt x="135403" y="223564"/>
                  <a:pt x="136995" y="221785"/>
                  <a:pt x="139149" y="221504"/>
                </a:cubicBezTo>
                <a:close/>
                <a:moveTo>
                  <a:pt x="139149" y="153616"/>
                </a:moveTo>
                <a:cubicBezTo>
                  <a:pt x="139991" y="153616"/>
                  <a:pt x="141021" y="153616"/>
                  <a:pt x="141958" y="153616"/>
                </a:cubicBezTo>
                <a:lnTo>
                  <a:pt x="270244" y="153616"/>
                </a:lnTo>
                <a:lnTo>
                  <a:pt x="398530" y="153616"/>
                </a:lnTo>
                <a:cubicBezTo>
                  <a:pt x="399466" y="153616"/>
                  <a:pt x="400403" y="153616"/>
                  <a:pt x="401339" y="153616"/>
                </a:cubicBezTo>
                <a:cubicBezTo>
                  <a:pt x="403493" y="153897"/>
                  <a:pt x="405085" y="155676"/>
                  <a:pt x="405085" y="157830"/>
                </a:cubicBezTo>
                <a:lnTo>
                  <a:pt x="405085" y="174685"/>
                </a:lnTo>
                <a:cubicBezTo>
                  <a:pt x="405085" y="176839"/>
                  <a:pt x="403493" y="178618"/>
                  <a:pt x="401339" y="178899"/>
                </a:cubicBezTo>
                <a:cubicBezTo>
                  <a:pt x="400496" y="178899"/>
                  <a:pt x="399466" y="178899"/>
                  <a:pt x="398530" y="178899"/>
                </a:cubicBezTo>
                <a:lnTo>
                  <a:pt x="270244" y="178899"/>
                </a:lnTo>
                <a:lnTo>
                  <a:pt x="141958" y="178899"/>
                </a:lnTo>
                <a:cubicBezTo>
                  <a:pt x="141021" y="178899"/>
                  <a:pt x="140085" y="178899"/>
                  <a:pt x="139149" y="178899"/>
                </a:cubicBezTo>
                <a:cubicBezTo>
                  <a:pt x="136995" y="178618"/>
                  <a:pt x="135403" y="176839"/>
                  <a:pt x="135403" y="174685"/>
                </a:cubicBezTo>
                <a:lnTo>
                  <a:pt x="135403" y="157830"/>
                </a:lnTo>
                <a:cubicBezTo>
                  <a:pt x="135403" y="155676"/>
                  <a:pt x="136995" y="153897"/>
                  <a:pt x="139149" y="153616"/>
                </a:cubicBezTo>
                <a:close/>
                <a:moveTo>
                  <a:pt x="477842" y="106421"/>
                </a:moveTo>
                <a:cubicBezTo>
                  <a:pt x="475314" y="105204"/>
                  <a:pt x="472505" y="107077"/>
                  <a:pt x="472505" y="109792"/>
                </a:cubicBezTo>
                <a:lnTo>
                  <a:pt x="472505" y="220287"/>
                </a:lnTo>
                <a:cubicBezTo>
                  <a:pt x="472505" y="223002"/>
                  <a:pt x="475314" y="224875"/>
                  <a:pt x="477842" y="223658"/>
                </a:cubicBezTo>
                <a:cubicBezTo>
                  <a:pt x="499754" y="213264"/>
                  <a:pt x="514924" y="190884"/>
                  <a:pt x="514924" y="165040"/>
                </a:cubicBezTo>
                <a:cubicBezTo>
                  <a:pt x="514924" y="139195"/>
                  <a:pt x="499754" y="116815"/>
                  <a:pt x="477842" y="106421"/>
                </a:cubicBezTo>
                <a:close/>
                <a:moveTo>
                  <a:pt x="62645" y="106328"/>
                </a:moveTo>
                <a:cubicBezTo>
                  <a:pt x="40640" y="116722"/>
                  <a:pt x="25376" y="139101"/>
                  <a:pt x="25376" y="165040"/>
                </a:cubicBezTo>
                <a:cubicBezTo>
                  <a:pt x="25376" y="190978"/>
                  <a:pt x="40640" y="213358"/>
                  <a:pt x="62645" y="223752"/>
                </a:cubicBezTo>
                <a:cubicBezTo>
                  <a:pt x="65173" y="224969"/>
                  <a:pt x="67982" y="223096"/>
                  <a:pt x="67982" y="220381"/>
                </a:cubicBezTo>
                <a:lnTo>
                  <a:pt x="67982" y="109699"/>
                </a:lnTo>
                <a:cubicBezTo>
                  <a:pt x="67982" y="106983"/>
                  <a:pt x="65079" y="105204"/>
                  <a:pt x="62645" y="106328"/>
                </a:cubicBezTo>
                <a:close/>
                <a:moveTo>
                  <a:pt x="139149" y="86664"/>
                </a:moveTo>
                <a:cubicBezTo>
                  <a:pt x="139991" y="86664"/>
                  <a:pt x="141021" y="86664"/>
                  <a:pt x="141958" y="86664"/>
                </a:cubicBezTo>
                <a:lnTo>
                  <a:pt x="270244" y="86664"/>
                </a:lnTo>
                <a:lnTo>
                  <a:pt x="398530" y="86664"/>
                </a:lnTo>
                <a:cubicBezTo>
                  <a:pt x="399466" y="86664"/>
                  <a:pt x="400403" y="86664"/>
                  <a:pt x="401339" y="86664"/>
                </a:cubicBezTo>
                <a:cubicBezTo>
                  <a:pt x="403493" y="86945"/>
                  <a:pt x="405085" y="88724"/>
                  <a:pt x="405085" y="90878"/>
                </a:cubicBezTo>
                <a:lnTo>
                  <a:pt x="405085" y="107733"/>
                </a:lnTo>
                <a:cubicBezTo>
                  <a:pt x="405085" y="109887"/>
                  <a:pt x="403493" y="111666"/>
                  <a:pt x="401339" y="111947"/>
                </a:cubicBezTo>
                <a:cubicBezTo>
                  <a:pt x="400496" y="111947"/>
                  <a:pt x="399466" y="111947"/>
                  <a:pt x="398530" y="111947"/>
                </a:cubicBezTo>
                <a:lnTo>
                  <a:pt x="270244" y="111947"/>
                </a:lnTo>
                <a:lnTo>
                  <a:pt x="141958" y="111947"/>
                </a:lnTo>
                <a:cubicBezTo>
                  <a:pt x="141021" y="111947"/>
                  <a:pt x="140085" y="111947"/>
                  <a:pt x="139149" y="111947"/>
                </a:cubicBezTo>
                <a:cubicBezTo>
                  <a:pt x="136995" y="111666"/>
                  <a:pt x="135403" y="109887"/>
                  <a:pt x="135403" y="107733"/>
                </a:cubicBezTo>
                <a:lnTo>
                  <a:pt x="135403" y="90878"/>
                </a:lnTo>
                <a:cubicBezTo>
                  <a:pt x="135403" y="88724"/>
                  <a:pt x="136995" y="86945"/>
                  <a:pt x="139149" y="86664"/>
                </a:cubicBezTo>
                <a:close/>
                <a:moveTo>
                  <a:pt x="257790" y="27296"/>
                </a:moveTo>
                <a:lnTo>
                  <a:pt x="97572" y="67374"/>
                </a:lnTo>
                <a:cubicBezTo>
                  <a:pt x="95138" y="67935"/>
                  <a:pt x="93359" y="70183"/>
                  <a:pt x="93359" y="72805"/>
                </a:cubicBezTo>
                <a:lnTo>
                  <a:pt x="93359" y="260552"/>
                </a:lnTo>
                <a:cubicBezTo>
                  <a:pt x="93359" y="263080"/>
                  <a:pt x="95044" y="265328"/>
                  <a:pt x="97572" y="265983"/>
                </a:cubicBezTo>
                <a:lnTo>
                  <a:pt x="257790" y="306061"/>
                </a:lnTo>
                <a:cubicBezTo>
                  <a:pt x="266030" y="308121"/>
                  <a:pt x="274551" y="308121"/>
                  <a:pt x="282791" y="306061"/>
                </a:cubicBezTo>
                <a:lnTo>
                  <a:pt x="443009" y="265983"/>
                </a:lnTo>
                <a:cubicBezTo>
                  <a:pt x="445443" y="265421"/>
                  <a:pt x="447222" y="263174"/>
                  <a:pt x="447222" y="260552"/>
                </a:cubicBezTo>
                <a:lnTo>
                  <a:pt x="447222" y="72805"/>
                </a:lnTo>
                <a:cubicBezTo>
                  <a:pt x="447222" y="70276"/>
                  <a:pt x="445537" y="68029"/>
                  <a:pt x="443009" y="67374"/>
                </a:cubicBezTo>
                <a:lnTo>
                  <a:pt x="282791" y="27296"/>
                </a:lnTo>
                <a:cubicBezTo>
                  <a:pt x="274551" y="25236"/>
                  <a:pt x="266030" y="25236"/>
                  <a:pt x="257790" y="27296"/>
                </a:cubicBezTo>
                <a:close/>
                <a:moveTo>
                  <a:pt x="255449" y="1826"/>
                </a:moveTo>
                <a:cubicBezTo>
                  <a:pt x="265093" y="-609"/>
                  <a:pt x="275207" y="-609"/>
                  <a:pt x="284945" y="1826"/>
                </a:cubicBezTo>
                <a:lnTo>
                  <a:pt x="466793" y="47241"/>
                </a:lnTo>
                <a:cubicBezTo>
                  <a:pt x="470164" y="48084"/>
                  <a:pt x="472505" y="51080"/>
                  <a:pt x="472505" y="54545"/>
                </a:cubicBezTo>
                <a:lnTo>
                  <a:pt x="472505" y="73460"/>
                </a:lnTo>
                <a:cubicBezTo>
                  <a:pt x="472505" y="75895"/>
                  <a:pt x="474191" y="78049"/>
                  <a:pt x="476532" y="78798"/>
                </a:cubicBezTo>
                <a:cubicBezTo>
                  <a:pt x="513332" y="90128"/>
                  <a:pt x="540206" y="124494"/>
                  <a:pt x="540206" y="165040"/>
                </a:cubicBezTo>
                <a:cubicBezTo>
                  <a:pt x="540206" y="205585"/>
                  <a:pt x="513332" y="239951"/>
                  <a:pt x="476532" y="251094"/>
                </a:cubicBezTo>
                <a:cubicBezTo>
                  <a:pt x="474097" y="251750"/>
                  <a:pt x="472505" y="253997"/>
                  <a:pt x="472505" y="256432"/>
                </a:cubicBezTo>
                <a:lnTo>
                  <a:pt x="472505" y="278718"/>
                </a:lnTo>
                <a:cubicBezTo>
                  <a:pt x="472505" y="282183"/>
                  <a:pt x="470164" y="285179"/>
                  <a:pt x="466793" y="286022"/>
                </a:cubicBezTo>
                <a:lnTo>
                  <a:pt x="284945" y="331437"/>
                </a:lnTo>
                <a:cubicBezTo>
                  <a:pt x="275300" y="333872"/>
                  <a:pt x="265187" y="333872"/>
                  <a:pt x="255449" y="331437"/>
                </a:cubicBezTo>
                <a:lnTo>
                  <a:pt x="73601" y="286022"/>
                </a:lnTo>
                <a:cubicBezTo>
                  <a:pt x="70230" y="285179"/>
                  <a:pt x="67889" y="282183"/>
                  <a:pt x="67889" y="278718"/>
                </a:cubicBezTo>
                <a:lnTo>
                  <a:pt x="67889" y="256525"/>
                </a:lnTo>
                <a:cubicBezTo>
                  <a:pt x="67889" y="254091"/>
                  <a:pt x="66203" y="251937"/>
                  <a:pt x="63862" y="251188"/>
                </a:cubicBezTo>
                <a:cubicBezTo>
                  <a:pt x="26968" y="239951"/>
                  <a:pt x="0" y="205492"/>
                  <a:pt x="0" y="164946"/>
                </a:cubicBezTo>
                <a:cubicBezTo>
                  <a:pt x="0" y="124400"/>
                  <a:pt x="26968" y="89941"/>
                  <a:pt x="63862" y="78704"/>
                </a:cubicBezTo>
                <a:cubicBezTo>
                  <a:pt x="66297" y="78049"/>
                  <a:pt x="67889" y="75801"/>
                  <a:pt x="67889" y="73367"/>
                </a:cubicBezTo>
                <a:lnTo>
                  <a:pt x="67889" y="54545"/>
                </a:lnTo>
                <a:cubicBezTo>
                  <a:pt x="67889" y="51080"/>
                  <a:pt x="70230" y="48084"/>
                  <a:pt x="73601" y="47241"/>
                </a:cubicBezTo>
                <a:close/>
              </a:path>
            </a:pathLst>
          </a:custGeom>
          <a:solidFill>
            <a:schemeClr val="tx1"/>
          </a:solidFill>
          <a:ln w="934" cap="flat">
            <a:noFill/>
            <a:prstDash val="solid"/>
            <a:miter/>
          </a:ln>
        </p:spPr>
        <p:txBody>
          <a:bodyPr rtlCol="0" anchor="ctr"/>
          <a:lstStyle/>
          <a:p>
            <a:endParaRPr lang="de-DE"/>
          </a:p>
        </p:txBody>
      </p:sp>
      <p:sp>
        <p:nvSpPr>
          <p:cNvPr id="134" name="Freihandform: Form 25">
            <a:extLst>
              <a:ext uri="{FF2B5EF4-FFF2-40B4-BE49-F238E27FC236}">
                <a16:creationId xmlns:a16="http://schemas.microsoft.com/office/drawing/2014/main" id="{6B4A4DA3-E8FD-834F-BCE4-E25E1A19B491}"/>
              </a:ext>
            </a:extLst>
          </p:cNvPr>
          <p:cNvSpPr>
            <a:spLocks noChangeAspect="1"/>
          </p:cNvSpPr>
          <p:nvPr/>
        </p:nvSpPr>
        <p:spPr>
          <a:xfrm>
            <a:off x="647598" y="2643664"/>
            <a:ext cx="213630" cy="326865"/>
          </a:xfrm>
          <a:custGeom>
            <a:avLst/>
            <a:gdLst>
              <a:gd name="connsiteX0" fmla="*/ 344996 w 352514"/>
              <a:gd name="connsiteY0" fmla="*/ 50659 h 539363"/>
              <a:gd name="connsiteX1" fmla="*/ 196858 w 352514"/>
              <a:gd name="connsiteY1" fmla="*/ 50659 h 539363"/>
              <a:gd name="connsiteX2" fmla="*/ 189367 w 352514"/>
              <a:gd name="connsiteY2" fmla="*/ 43168 h 539363"/>
              <a:gd name="connsiteX3" fmla="*/ 189367 w 352514"/>
              <a:gd name="connsiteY3" fmla="*/ 5337 h 539363"/>
              <a:gd name="connsiteX4" fmla="*/ 189367 w 352514"/>
              <a:gd name="connsiteY4" fmla="*/ 3746 h 539363"/>
              <a:gd name="connsiteX5" fmla="*/ 185153 w 352514"/>
              <a:gd name="connsiteY5" fmla="*/ 0 h 539363"/>
              <a:gd name="connsiteX6" fmla="*/ 168298 w 352514"/>
              <a:gd name="connsiteY6" fmla="*/ 0 h 539363"/>
              <a:gd name="connsiteX7" fmla="*/ 164084 w 352514"/>
              <a:gd name="connsiteY7" fmla="*/ 3746 h 539363"/>
              <a:gd name="connsiteX8" fmla="*/ 164084 w 352514"/>
              <a:gd name="connsiteY8" fmla="*/ 5337 h 539363"/>
              <a:gd name="connsiteX9" fmla="*/ 164084 w 352514"/>
              <a:gd name="connsiteY9" fmla="*/ 43074 h 539363"/>
              <a:gd name="connsiteX10" fmla="*/ 156593 w 352514"/>
              <a:gd name="connsiteY10" fmla="*/ 50565 h 539363"/>
              <a:gd name="connsiteX11" fmla="*/ 7519 w 352514"/>
              <a:gd name="connsiteY11" fmla="*/ 50565 h 539363"/>
              <a:gd name="connsiteX12" fmla="*/ 28 w 352514"/>
              <a:gd name="connsiteY12" fmla="*/ 58806 h 539363"/>
              <a:gd name="connsiteX13" fmla="*/ 40667 w 352514"/>
              <a:gd name="connsiteY13" fmla="*/ 465201 h 539363"/>
              <a:gd name="connsiteX14" fmla="*/ 48158 w 352514"/>
              <a:gd name="connsiteY14" fmla="*/ 471943 h 539363"/>
              <a:gd name="connsiteX15" fmla="*/ 156125 w 352514"/>
              <a:gd name="connsiteY15" fmla="*/ 471943 h 539363"/>
              <a:gd name="connsiteX16" fmla="*/ 163616 w 352514"/>
              <a:gd name="connsiteY16" fmla="*/ 479434 h 539363"/>
              <a:gd name="connsiteX17" fmla="*/ 163616 w 352514"/>
              <a:gd name="connsiteY17" fmla="*/ 534026 h 539363"/>
              <a:gd name="connsiteX18" fmla="*/ 163616 w 352514"/>
              <a:gd name="connsiteY18" fmla="*/ 535618 h 539363"/>
              <a:gd name="connsiteX19" fmla="*/ 167830 w 352514"/>
              <a:gd name="connsiteY19" fmla="*/ 539364 h 539363"/>
              <a:gd name="connsiteX20" fmla="*/ 184685 w 352514"/>
              <a:gd name="connsiteY20" fmla="*/ 539364 h 539363"/>
              <a:gd name="connsiteX21" fmla="*/ 188899 w 352514"/>
              <a:gd name="connsiteY21" fmla="*/ 535618 h 539363"/>
              <a:gd name="connsiteX22" fmla="*/ 188899 w 352514"/>
              <a:gd name="connsiteY22" fmla="*/ 534026 h 539363"/>
              <a:gd name="connsiteX23" fmla="*/ 188899 w 352514"/>
              <a:gd name="connsiteY23" fmla="*/ 479434 h 539363"/>
              <a:gd name="connsiteX24" fmla="*/ 196390 w 352514"/>
              <a:gd name="connsiteY24" fmla="*/ 471943 h 539363"/>
              <a:gd name="connsiteX25" fmla="*/ 304356 w 352514"/>
              <a:gd name="connsiteY25" fmla="*/ 471943 h 539363"/>
              <a:gd name="connsiteX26" fmla="*/ 311847 w 352514"/>
              <a:gd name="connsiteY26" fmla="*/ 465201 h 539363"/>
              <a:gd name="connsiteX27" fmla="*/ 352487 w 352514"/>
              <a:gd name="connsiteY27" fmla="*/ 58806 h 539363"/>
              <a:gd name="connsiteX28" fmla="*/ 344996 w 352514"/>
              <a:gd name="connsiteY28" fmla="*/ 50659 h 539363"/>
              <a:gd name="connsiteX29" fmla="*/ 63984 w 352514"/>
              <a:gd name="connsiteY29" fmla="*/ 443383 h 539363"/>
              <a:gd name="connsiteX30" fmla="*/ 59208 w 352514"/>
              <a:gd name="connsiteY30" fmla="*/ 396095 h 539363"/>
              <a:gd name="connsiteX31" fmla="*/ 62954 w 352514"/>
              <a:gd name="connsiteY31" fmla="*/ 391975 h 539363"/>
              <a:gd name="connsiteX32" fmla="*/ 169703 w 352514"/>
              <a:gd name="connsiteY32" fmla="*/ 391975 h 539363"/>
              <a:gd name="connsiteX33" fmla="*/ 172512 w 352514"/>
              <a:gd name="connsiteY33" fmla="*/ 391975 h 539363"/>
              <a:gd name="connsiteX34" fmla="*/ 176257 w 352514"/>
              <a:gd name="connsiteY34" fmla="*/ 387761 h 539363"/>
              <a:gd name="connsiteX35" fmla="*/ 176257 w 352514"/>
              <a:gd name="connsiteY35" fmla="*/ 370906 h 539363"/>
              <a:gd name="connsiteX36" fmla="*/ 172512 w 352514"/>
              <a:gd name="connsiteY36" fmla="*/ 366692 h 539363"/>
              <a:gd name="connsiteX37" fmla="*/ 169703 w 352514"/>
              <a:gd name="connsiteY37" fmla="*/ 366692 h 539363"/>
              <a:gd name="connsiteX38" fmla="*/ 59676 w 352514"/>
              <a:gd name="connsiteY38" fmla="*/ 366692 h 539363"/>
              <a:gd name="connsiteX39" fmla="*/ 55931 w 352514"/>
              <a:gd name="connsiteY39" fmla="*/ 363321 h 539363"/>
              <a:gd name="connsiteX40" fmla="*/ 47409 w 352514"/>
              <a:gd name="connsiteY40" fmla="*/ 278109 h 539363"/>
              <a:gd name="connsiteX41" fmla="*/ 51155 w 352514"/>
              <a:gd name="connsiteY41" fmla="*/ 273989 h 539363"/>
              <a:gd name="connsiteX42" fmla="*/ 136273 w 352514"/>
              <a:gd name="connsiteY42" fmla="*/ 273989 h 539363"/>
              <a:gd name="connsiteX43" fmla="*/ 138802 w 352514"/>
              <a:gd name="connsiteY43" fmla="*/ 273989 h 539363"/>
              <a:gd name="connsiteX44" fmla="*/ 142547 w 352514"/>
              <a:gd name="connsiteY44" fmla="*/ 269775 h 539363"/>
              <a:gd name="connsiteX45" fmla="*/ 142547 w 352514"/>
              <a:gd name="connsiteY45" fmla="*/ 252920 h 539363"/>
              <a:gd name="connsiteX46" fmla="*/ 138802 w 352514"/>
              <a:gd name="connsiteY46" fmla="*/ 248707 h 539363"/>
              <a:gd name="connsiteX47" fmla="*/ 136273 w 352514"/>
              <a:gd name="connsiteY47" fmla="*/ 248707 h 539363"/>
              <a:gd name="connsiteX48" fmla="*/ 47878 w 352514"/>
              <a:gd name="connsiteY48" fmla="*/ 248707 h 539363"/>
              <a:gd name="connsiteX49" fmla="*/ 44132 w 352514"/>
              <a:gd name="connsiteY49" fmla="*/ 245335 h 539363"/>
              <a:gd name="connsiteX50" fmla="*/ 35611 w 352514"/>
              <a:gd name="connsiteY50" fmla="*/ 160124 h 539363"/>
              <a:gd name="connsiteX51" fmla="*/ 39356 w 352514"/>
              <a:gd name="connsiteY51" fmla="*/ 156003 h 539363"/>
              <a:gd name="connsiteX52" fmla="*/ 169328 w 352514"/>
              <a:gd name="connsiteY52" fmla="*/ 156003 h 539363"/>
              <a:gd name="connsiteX53" fmla="*/ 172512 w 352514"/>
              <a:gd name="connsiteY53" fmla="*/ 156003 h 539363"/>
              <a:gd name="connsiteX54" fmla="*/ 176257 w 352514"/>
              <a:gd name="connsiteY54" fmla="*/ 151790 h 539363"/>
              <a:gd name="connsiteX55" fmla="*/ 176257 w 352514"/>
              <a:gd name="connsiteY55" fmla="*/ 134935 h 539363"/>
              <a:gd name="connsiteX56" fmla="*/ 172512 w 352514"/>
              <a:gd name="connsiteY56" fmla="*/ 130721 h 539363"/>
              <a:gd name="connsiteX57" fmla="*/ 169328 w 352514"/>
              <a:gd name="connsiteY57" fmla="*/ 130721 h 539363"/>
              <a:gd name="connsiteX58" fmla="*/ 36079 w 352514"/>
              <a:gd name="connsiteY58" fmla="*/ 130721 h 539363"/>
              <a:gd name="connsiteX59" fmla="*/ 32333 w 352514"/>
              <a:gd name="connsiteY59" fmla="*/ 127350 h 539363"/>
              <a:gd name="connsiteX60" fmla="*/ 27651 w 352514"/>
              <a:gd name="connsiteY60" fmla="*/ 80062 h 539363"/>
              <a:gd name="connsiteX61" fmla="*/ 31397 w 352514"/>
              <a:gd name="connsiteY61" fmla="*/ 75942 h 539363"/>
              <a:gd name="connsiteX62" fmla="*/ 321211 w 352514"/>
              <a:gd name="connsiteY62" fmla="*/ 75942 h 539363"/>
              <a:gd name="connsiteX63" fmla="*/ 324957 w 352514"/>
              <a:gd name="connsiteY63" fmla="*/ 80062 h 539363"/>
              <a:gd name="connsiteX64" fmla="*/ 314376 w 352514"/>
              <a:gd name="connsiteY64" fmla="*/ 186343 h 539363"/>
              <a:gd name="connsiteX65" fmla="*/ 310630 w 352514"/>
              <a:gd name="connsiteY65" fmla="*/ 189714 h 539363"/>
              <a:gd name="connsiteX66" fmla="*/ 249296 w 352514"/>
              <a:gd name="connsiteY66" fmla="*/ 189714 h 539363"/>
              <a:gd name="connsiteX67" fmla="*/ 247517 w 352514"/>
              <a:gd name="connsiteY67" fmla="*/ 189714 h 539363"/>
              <a:gd name="connsiteX68" fmla="*/ 243771 w 352514"/>
              <a:gd name="connsiteY68" fmla="*/ 193927 h 539363"/>
              <a:gd name="connsiteX69" fmla="*/ 243771 w 352514"/>
              <a:gd name="connsiteY69" fmla="*/ 210783 h 539363"/>
              <a:gd name="connsiteX70" fmla="*/ 247517 w 352514"/>
              <a:gd name="connsiteY70" fmla="*/ 214996 h 539363"/>
              <a:gd name="connsiteX71" fmla="*/ 249296 w 352514"/>
              <a:gd name="connsiteY71" fmla="*/ 214996 h 539363"/>
              <a:gd name="connsiteX72" fmla="*/ 307353 w 352514"/>
              <a:gd name="connsiteY72" fmla="*/ 214996 h 539363"/>
              <a:gd name="connsiteX73" fmla="*/ 311098 w 352514"/>
              <a:gd name="connsiteY73" fmla="*/ 219116 h 539363"/>
              <a:gd name="connsiteX74" fmla="*/ 302577 w 352514"/>
              <a:gd name="connsiteY74" fmla="*/ 304328 h 539363"/>
              <a:gd name="connsiteX75" fmla="*/ 298831 w 352514"/>
              <a:gd name="connsiteY75" fmla="*/ 307699 h 539363"/>
              <a:gd name="connsiteX76" fmla="*/ 215024 w 352514"/>
              <a:gd name="connsiteY76" fmla="*/ 307699 h 539363"/>
              <a:gd name="connsiteX77" fmla="*/ 212870 w 352514"/>
              <a:gd name="connsiteY77" fmla="*/ 307699 h 539363"/>
              <a:gd name="connsiteX78" fmla="*/ 209125 w 352514"/>
              <a:gd name="connsiteY78" fmla="*/ 311913 h 539363"/>
              <a:gd name="connsiteX79" fmla="*/ 209125 w 352514"/>
              <a:gd name="connsiteY79" fmla="*/ 328768 h 539363"/>
              <a:gd name="connsiteX80" fmla="*/ 212870 w 352514"/>
              <a:gd name="connsiteY80" fmla="*/ 332982 h 539363"/>
              <a:gd name="connsiteX81" fmla="*/ 215024 w 352514"/>
              <a:gd name="connsiteY81" fmla="*/ 332982 h 539363"/>
              <a:gd name="connsiteX82" fmla="*/ 295554 w 352514"/>
              <a:gd name="connsiteY82" fmla="*/ 332982 h 539363"/>
              <a:gd name="connsiteX83" fmla="*/ 299300 w 352514"/>
              <a:gd name="connsiteY83" fmla="*/ 337102 h 539363"/>
              <a:gd name="connsiteX84" fmla="*/ 288531 w 352514"/>
              <a:gd name="connsiteY84" fmla="*/ 443383 h 539363"/>
              <a:gd name="connsiteX85" fmla="*/ 284786 w 352514"/>
              <a:gd name="connsiteY85" fmla="*/ 446754 h 539363"/>
              <a:gd name="connsiteX86" fmla="*/ 67729 w 352514"/>
              <a:gd name="connsiteY86" fmla="*/ 446754 h 539363"/>
              <a:gd name="connsiteX87" fmla="*/ 63984 w 352514"/>
              <a:gd name="connsiteY87" fmla="*/ 443383 h 5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52514" h="539363">
                <a:moveTo>
                  <a:pt x="344996" y="50659"/>
                </a:moveTo>
                <a:lnTo>
                  <a:pt x="196858" y="50659"/>
                </a:lnTo>
                <a:cubicBezTo>
                  <a:pt x="192738" y="50659"/>
                  <a:pt x="189367" y="47288"/>
                  <a:pt x="189367" y="43168"/>
                </a:cubicBezTo>
                <a:lnTo>
                  <a:pt x="189367" y="5337"/>
                </a:lnTo>
                <a:cubicBezTo>
                  <a:pt x="189367" y="4776"/>
                  <a:pt x="189367" y="4307"/>
                  <a:pt x="189367" y="3746"/>
                </a:cubicBezTo>
                <a:cubicBezTo>
                  <a:pt x="189086" y="1592"/>
                  <a:pt x="187307" y="0"/>
                  <a:pt x="185153" y="0"/>
                </a:cubicBezTo>
                <a:lnTo>
                  <a:pt x="168298" y="0"/>
                </a:lnTo>
                <a:cubicBezTo>
                  <a:pt x="166144" y="0"/>
                  <a:pt x="164365" y="1592"/>
                  <a:pt x="164084" y="3746"/>
                </a:cubicBezTo>
                <a:cubicBezTo>
                  <a:pt x="164084" y="4214"/>
                  <a:pt x="164084" y="4776"/>
                  <a:pt x="164084" y="5337"/>
                </a:cubicBezTo>
                <a:lnTo>
                  <a:pt x="164084" y="43074"/>
                </a:lnTo>
                <a:cubicBezTo>
                  <a:pt x="164084" y="47194"/>
                  <a:pt x="160713" y="50565"/>
                  <a:pt x="156593" y="50565"/>
                </a:cubicBezTo>
                <a:lnTo>
                  <a:pt x="7519" y="50565"/>
                </a:lnTo>
                <a:cubicBezTo>
                  <a:pt x="3118" y="50565"/>
                  <a:pt x="-347" y="54405"/>
                  <a:pt x="28" y="58806"/>
                </a:cubicBezTo>
                <a:lnTo>
                  <a:pt x="40667" y="465201"/>
                </a:lnTo>
                <a:cubicBezTo>
                  <a:pt x="41042" y="469040"/>
                  <a:pt x="44319" y="471943"/>
                  <a:pt x="48158" y="471943"/>
                </a:cubicBezTo>
                <a:lnTo>
                  <a:pt x="156125" y="471943"/>
                </a:lnTo>
                <a:cubicBezTo>
                  <a:pt x="160245" y="471943"/>
                  <a:pt x="163616" y="475314"/>
                  <a:pt x="163616" y="479434"/>
                </a:cubicBezTo>
                <a:lnTo>
                  <a:pt x="163616" y="534026"/>
                </a:lnTo>
                <a:cubicBezTo>
                  <a:pt x="163616" y="534588"/>
                  <a:pt x="163616" y="535056"/>
                  <a:pt x="163616" y="535618"/>
                </a:cubicBezTo>
                <a:cubicBezTo>
                  <a:pt x="163897" y="537772"/>
                  <a:pt x="165676" y="539364"/>
                  <a:pt x="167830" y="539364"/>
                </a:cubicBezTo>
                <a:lnTo>
                  <a:pt x="184685" y="539364"/>
                </a:lnTo>
                <a:cubicBezTo>
                  <a:pt x="186839" y="539364"/>
                  <a:pt x="188618" y="537772"/>
                  <a:pt x="188899" y="535618"/>
                </a:cubicBezTo>
                <a:cubicBezTo>
                  <a:pt x="188899" y="535150"/>
                  <a:pt x="188899" y="534588"/>
                  <a:pt x="188899" y="534026"/>
                </a:cubicBezTo>
                <a:lnTo>
                  <a:pt x="188899" y="479434"/>
                </a:lnTo>
                <a:cubicBezTo>
                  <a:pt x="188899" y="475314"/>
                  <a:pt x="192270" y="471943"/>
                  <a:pt x="196390" y="471943"/>
                </a:cubicBezTo>
                <a:lnTo>
                  <a:pt x="304356" y="471943"/>
                </a:lnTo>
                <a:cubicBezTo>
                  <a:pt x="308195" y="471943"/>
                  <a:pt x="311473" y="469040"/>
                  <a:pt x="311847" y="465201"/>
                </a:cubicBezTo>
                <a:lnTo>
                  <a:pt x="352487" y="58806"/>
                </a:lnTo>
                <a:cubicBezTo>
                  <a:pt x="352861" y="54498"/>
                  <a:pt x="349397" y="50659"/>
                  <a:pt x="344996" y="50659"/>
                </a:cubicBezTo>
                <a:close/>
                <a:moveTo>
                  <a:pt x="63984" y="443383"/>
                </a:moveTo>
                <a:lnTo>
                  <a:pt x="59208" y="396095"/>
                </a:lnTo>
                <a:cubicBezTo>
                  <a:pt x="59021" y="393848"/>
                  <a:pt x="60706" y="391975"/>
                  <a:pt x="62954" y="391975"/>
                </a:cubicBezTo>
                <a:lnTo>
                  <a:pt x="169703" y="391975"/>
                </a:lnTo>
                <a:cubicBezTo>
                  <a:pt x="170639" y="391975"/>
                  <a:pt x="171669" y="391975"/>
                  <a:pt x="172512" y="391975"/>
                </a:cubicBezTo>
                <a:cubicBezTo>
                  <a:pt x="174665" y="391694"/>
                  <a:pt x="176257" y="389915"/>
                  <a:pt x="176257" y="387761"/>
                </a:cubicBezTo>
                <a:lnTo>
                  <a:pt x="176257" y="370906"/>
                </a:lnTo>
                <a:cubicBezTo>
                  <a:pt x="176257" y="368752"/>
                  <a:pt x="174665" y="366973"/>
                  <a:pt x="172512" y="366692"/>
                </a:cubicBezTo>
                <a:cubicBezTo>
                  <a:pt x="171575" y="366692"/>
                  <a:pt x="170639" y="366692"/>
                  <a:pt x="169703" y="366692"/>
                </a:cubicBezTo>
                <a:lnTo>
                  <a:pt x="59676" y="366692"/>
                </a:lnTo>
                <a:cubicBezTo>
                  <a:pt x="57710" y="366692"/>
                  <a:pt x="56118" y="365194"/>
                  <a:pt x="55931" y="363321"/>
                </a:cubicBezTo>
                <a:lnTo>
                  <a:pt x="47409" y="278109"/>
                </a:lnTo>
                <a:cubicBezTo>
                  <a:pt x="47222" y="275862"/>
                  <a:pt x="48908" y="273989"/>
                  <a:pt x="51155" y="273989"/>
                </a:cubicBezTo>
                <a:lnTo>
                  <a:pt x="136273" y="273989"/>
                </a:lnTo>
                <a:cubicBezTo>
                  <a:pt x="137116" y="273989"/>
                  <a:pt x="137959" y="273989"/>
                  <a:pt x="138802" y="273989"/>
                </a:cubicBezTo>
                <a:cubicBezTo>
                  <a:pt x="140955" y="273708"/>
                  <a:pt x="142547" y="271929"/>
                  <a:pt x="142547" y="269775"/>
                </a:cubicBezTo>
                <a:lnTo>
                  <a:pt x="142547" y="252920"/>
                </a:lnTo>
                <a:cubicBezTo>
                  <a:pt x="142547" y="250767"/>
                  <a:pt x="140955" y="248987"/>
                  <a:pt x="138802" y="248707"/>
                </a:cubicBezTo>
                <a:cubicBezTo>
                  <a:pt x="138052" y="248707"/>
                  <a:pt x="137210" y="248707"/>
                  <a:pt x="136273" y="248707"/>
                </a:cubicBezTo>
                <a:lnTo>
                  <a:pt x="47878" y="248707"/>
                </a:lnTo>
                <a:cubicBezTo>
                  <a:pt x="45911" y="248707"/>
                  <a:pt x="44319" y="247208"/>
                  <a:pt x="44132" y="245335"/>
                </a:cubicBezTo>
                <a:lnTo>
                  <a:pt x="35611" y="160124"/>
                </a:lnTo>
                <a:cubicBezTo>
                  <a:pt x="35423" y="157876"/>
                  <a:pt x="37109" y="156003"/>
                  <a:pt x="39356" y="156003"/>
                </a:cubicBezTo>
                <a:lnTo>
                  <a:pt x="169328" y="156003"/>
                </a:lnTo>
                <a:cubicBezTo>
                  <a:pt x="170452" y="156003"/>
                  <a:pt x="171482" y="156003"/>
                  <a:pt x="172512" y="156003"/>
                </a:cubicBezTo>
                <a:cubicBezTo>
                  <a:pt x="174665" y="155722"/>
                  <a:pt x="176257" y="153943"/>
                  <a:pt x="176257" y="151790"/>
                </a:cubicBezTo>
                <a:lnTo>
                  <a:pt x="176257" y="134935"/>
                </a:lnTo>
                <a:cubicBezTo>
                  <a:pt x="176257" y="132781"/>
                  <a:pt x="174665" y="131002"/>
                  <a:pt x="172512" y="130721"/>
                </a:cubicBezTo>
                <a:cubicBezTo>
                  <a:pt x="171482" y="130721"/>
                  <a:pt x="170358" y="130721"/>
                  <a:pt x="169328" y="130721"/>
                </a:cubicBezTo>
                <a:lnTo>
                  <a:pt x="36079" y="130721"/>
                </a:lnTo>
                <a:cubicBezTo>
                  <a:pt x="34113" y="130721"/>
                  <a:pt x="32521" y="129223"/>
                  <a:pt x="32333" y="127350"/>
                </a:cubicBezTo>
                <a:lnTo>
                  <a:pt x="27651" y="80062"/>
                </a:lnTo>
                <a:cubicBezTo>
                  <a:pt x="27464" y="77814"/>
                  <a:pt x="29150" y="75942"/>
                  <a:pt x="31397" y="75942"/>
                </a:cubicBezTo>
                <a:lnTo>
                  <a:pt x="321211" y="75942"/>
                </a:lnTo>
                <a:cubicBezTo>
                  <a:pt x="323459" y="75942"/>
                  <a:pt x="325144" y="77814"/>
                  <a:pt x="324957" y="80062"/>
                </a:cubicBezTo>
                <a:lnTo>
                  <a:pt x="314376" y="186343"/>
                </a:lnTo>
                <a:cubicBezTo>
                  <a:pt x="314188" y="188215"/>
                  <a:pt x="312596" y="189714"/>
                  <a:pt x="310630" y="189714"/>
                </a:cubicBezTo>
                <a:lnTo>
                  <a:pt x="249296" y="189714"/>
                </a:lnTo>
                <a:cubicBezTo>
                  <a:pt x="248734" y="189714"/>
                  <a:pt x="248079" y="189714"/>
                  <a:pt x="247517" y="189714"/>
                </a:cubicBezTo>
                <a:cubicBezTo>
                  <a:pt x="245363" y="189995"/>
                  <a:pt x="243771" y="191774"/>
                  <a:pt x="243771" y="193927"/>
                </a:cubicBezTo>
                <a:lnTo>
                  <a:pt x="243771" y="210783"/>
                </a:lnTo>
                <a:cubicBezTo>
                  <a:pt x="243771" y="212936"/>
                  <a:pt x="245363" y="214715"/>
                  <a:pt x="247517" y="214996"/>
                </a:cubicBezTo>
                <a:cubicBezTo>
                  <a:pt x="248079" y="214996"/>
                  <a:pt x="248641" y="214996"/>
                  <a:pt x="249296" y="214996"/>
                </a:cubicBezTo>
                <a:lnTo>
                  <a:pt x="307353" y="214996"/>
                </a:lnTo>
                <a:cubicBezTo>
                  <a:pt x="309600" y="214996"/>
                  <a:pt x="311286" y="216869"/>
                  <a:pt x="311098" y="219116"/>
                </a:cubicBezTo>
                <a:lnTo>
                  <a:pt x="302577" y="304328"/>
                </a:lnTo>
                <a:cubicBezTo>
                  <a:pt x="302390" y="306201"/>
                  <a:pt x="300798" y="307699"/>
                  <a:pt x="298831" y="307699"/>
                </a:cubicBezTo>
                <a:lnTo>
                  <a:pt x="215024" y="307699"/>
                </a:lnTo>
                <a:cubicBezTo>
                  <a:pt x="214275" y="307699"/>
                  <a:pt x="213526" y="307699"/>
                  <a:pt x="212870" y="307699"/>
                </a:cubicBezTo>
                <a:cubicBezTo>
                  <a:pt x="210717" y="307980"/>
                  <a:pt x="209125" y="309759"/>
                  <a:pt x="209125" y="311913"/>
                </a:cubicBezTo>
                <a:lnTo>
                  <a:pt x="209125" y="328768"/>
                </a:lnTo>
                <a:cubicBezTo>
                  <a:pt x="209125" y="330922"/>
                  <a:pt x="210717" y="332701"/>
                  <a:pt x="212870" y="332982"/>
                </a:cubicBezTo>
                <a:cubicBezTo>
                  <a:pt x="213526" y="332982"/>
                  <a:pt x="214275" y="332982"/>
                  <a:pt x="215024" y="332982"/>
                </a:cubicBezTo>
                <a:lnTo>
                  <a:pt x="295554" y="332982"/>
                </a:lnTo>
                <a:cubicBezTo>
                  <a:pt x="297801" y="332982"/>
                  <a:pt x="299487" y="334855"/>
                  <a:pt x="299300" y="337102"/>
                </a:cubicBezTo>
                <a:lnTo>
                  <a:pt x="288531" y="443383"/>
                </a:lnTo>
                <a:cubicBezTo>
                  <a:pt x="288344" y="445256"/>
                  <a:pt x="286752" y="446754"/>
                  <a:pt x="284786" y="446754"/>
                </a:cubicBezTo>
                <a:lnTo>
                  <a:pt x="67729" y="446754"/>
                </a:lnTo>
                <a:cubicBezTo>
                  <a:pt x="65763" y="446754"/>
                  <a:pt x="64171" y="445256"/>
                  <a:pt x="63984" y="443383"/>
                </a:cubicBezTo>
                <a:close/>
              </a:path>
            </a:pathLst>
          </a:custGeom>
          <a:solidFill>
            <a:schemeClr val="tx1"/>
          </a:solidFill>
          <a:ln w="934" cap="flat">
            <a:noFill/>
            <a:prstDash val="solid"/>
            <a:miter/>
          </a:ln>
        </p:spPr>
        <p:txBody>
          <a:bodyPr rtlCol="0" anchor="ctr"/>
          <a:lstStyle/>
          <a:p>
            <a:endParaRPr lang="de-DE"/>
          </a:p>
        </p:txBody>
      </p:sp>
      <p:sp>
        <p:nvSpPr>
          <p:cNvPr id="136" name="Freihandform: Form 26">
            <a:extLst>
              <a:ext uri="{FF2B5EF4-FFF2-40B4-BE49-F238E27FC236}">
                <a16:creationId xmlns:a16="http://schemas.microsoft.com/office/drawing/2014/main" id="{E5ACCDAA-40A9-7244-A4F4-57DCC913D15C}"/>
              </a:ext>
            </a:extLst>
          </p:cNvPr>
          <p:cNvSpPr>
            <a:spLocks noChangeAspect="1"/>
          </p:cNvSpPr>
          <p:nvPr/>
        </p:nvSpPr>
        <p:spPr>
          <a:xfrm>
            <a:off x="634053" y="4673694"/>
            <a:ext cx="240779" cy="145156"/>
          </a:xfrm>
          <a:custGeom>
            <a:avLst/>
            <a:gdLst>
              <a:gd name="connsiteX0" fmla="*/ 196550 w 397313"/>
              <a:gd name="connsiteY0" fmla="*/ 183287 h 239523"/>
              <a:gd name="connsiteX1" fmla="*/ 183159 w 397313"/>
              <a:gd name="connsiteY1" fmla="*/ 196678 h 239523"/>
              <a:gd name="connsiteX2" fmla="*/ 200670 w 397313"/>
              <a:gd name="connsiteY2" fmla="*/ 214188 h 239523"/>
              <a:gd name="connsiteX3" fmla="*/ 214060 w 397313"/>
              <a:gd name="connsiteY3" fmla="*/ 200798 h 239523"/>
              <a:gd name="connsiteX4" fmla="*/ 196550 w 397313"/>
              <a:gd name="connsiteY4" fmla="*/ 183287 h 239523"/>
              <a:gd name="connsiteX5" fmla="*/ 279327 w 397313"/>
              <a:gd name="connsiteY5" fmla="*/ 100042 h 239523"/>
              <a:gd name="connsiteX6" fmla="*/ 285975 w 397313"/>
              <a:gd name="connsiteY6" fmla="*/ 100042 h 239523"/>
              <a:gd name="connsiteX7" fmla="*/ 297212 w 397313"/>
              <a:gd name="connsiteY7" fmla="*/ 111278 h 239523"/>
              <a:gd name="connsiteX8" fmla="*/ 297212 w 397313"/>
              <a:gd name="connsiteY8" fmla="*/ 117927 h 239523"/>
              <a:gd name="connsiteX9" fmla="*/ 238594 w 397313"/>
              <a:gd name="connsiteY9" fmla="*/ 176545 h 239523"/>
              <a:gd name="connsiteX10" fmla="*/ 236908 w 397313"/>
              <a:gd name="connsiteY10" fmla="*/ 184598 h 239523"/>
              <a:gd name="connsiteX11" fmla="*/ 239343 w 397313"/>
              <a:gd name="connsiteY11" fmla="*/ 201547 h 239523"/>
              <a:gd name="connsiteX12" fmla="*/ 200670 w 397313"/>
              <a:gd name="connsiteY12" fmla="*/ 239471 h 239523"/>
              <a:gd name="connsiteX13" fmla="*/ 157783 w 397313"/>
              <a:gd name="connsiteY13" fmla="*/ 196584 h 239523"/>
              <a:gd name="connsiteX14" fmla="*/ 195707 w 397313"/>
              <a:gd name="connsiteY14" fmla="*/ 157911 h 239523"/>
              <a:gd name="connsiteX15" fmla="*/ 212656 w 397313"/>
              <a:gd name="connsiteY15" fmla="*/ 160345 h 239523"/>
              <a:gd name="connsiteX16" fmla="*/ 220709 w 397313"/>
              <a:gd name="connsiteY16" fmla="*/ 158660 h 239523"/>
              <a:gd name="connsiteX17" fmla="*/ 198610 w 397313"/>
              <a:gd name="connsiteY17" fmla="*/ 62024 h 239523"/>
              <a:gd name="connsiteX18" fmla="*/ 260599 w 397313"/>
              <a:gd name="connsiteY18" fmla="*/ 76819 h 239523"/>
              <a:gd name="connsiteX19" fmla="*/ 262565 w 397313"/>
              <a:gd name="connsiteY19" fmla="*/ 83280 h 239523"/>
              <a:gd name="connsiteX20" fmla="*/ 254793 w 397313"/>
              <a:gd name="connsiteY20" fmla="*/ 97233 h 239523"/>
              <a:gd name="connsiteX21" fmla="*/ 248613 w 397313"/>
              <a:gd name="connsiteY21" fmla="*/ 99199 h 239523"/>
              <a:gd name="connsiteX22" fmla="*/ 198610 w 397313"/>
              <a:gd name="connsiteY22" fmla="*/ 87400 h 239523"/>
              <a:gd name="connsiteX23" fmla="*/ 94295 w 397313"/>
              <a:gd name="connsiteY23" fmla="*/ 159690 h 239523"/>
              <a:gd name="connsiteX24" fmla="*/ 88396 w 397313"/>
              <a:gd name="connsiteY24" fmla="*/ 162499 h 239523"/>
              <a:gd name="connsiteX25" fmla="*/ 73226 w 397313"/>
              <a:gd name="connsiteY25" fmla="*/ 157536 h 239523"/>
              <a:gd name="connsiteX26" fmla="*/ 70323 w 397313"/>
              <a:gd name="connsiteY26" fmla="*/ 151450 h 239523"/>
              <a:gd name="connsiteX27" fmla="*/ 198610 w 397313"/>
              <a:gd name="connsiteY27" fmla="*/ 62024 h 239523"/>
              <a:gd name="connsiteX28" fmla="*/ 205820 w 397313"/>
              <a:gd name="connsiteY28" fmla="*/ 128 h 239523"/>
              <a:gd name="connsiteX29" fmla="*/ 397313 w 397313"/>
              <a:gd name="connsiteY29" fmla="*/ 198550 h 239523"/>
              <a:gd name="connsiteX30" fmla="*/ 397313 w 397313"/>
              <a:gd name="connsiteY30" fmla="*/ 203701 h 239523"/>
              <a:gd name="connsiteX31" fmla="*/ 389821 w 397313"/>
              <a:gd name="connsiteY31" fmla="*/ 211192 h 239523"/>
              <a:gd name="connsiteX32" fmla="*/ 317532 w 397313"/>
              <a:gd name="connsiteY32" fmla="*/ 211192 h 239523"/>
              <a:gd name="connsiteX33" fmla="*/ 310040 w 397313"/>
              <a:gd name="connsiteY33" fmla="*/ 203701 h 239523"/>
              <a:gd name="connsiteX34" fmla="*/ 310040 w 397313"/>
              <a:gd name="connsiteY34" fmla="*/ 198550 h 239523"/>
              <a:gd name="connsiteX35" fmla="*/ 297399 w 397313"/>
              <a:gd name="connsiteY35" fmla="*/ 146955 h 239523"/>
              <a:gd name="connsiteX36" fmla="*/ 299178 w 397313"/>
              <a:gd name="connsiteY36" fmla="*/ 140588 h 239523"/>
              <a:gd name="connsiteX37" fmla="*/ 312850 w 397313"/>
              <a:gd name="connsiteY37" fmla="*/ 132628 h 239523"/>
              <a:gd name="connsiteX38" fmla="*/ 319311 w 397313"/>
              <a:gd name="connsiteY38" fmla="*/ 134501 h 239523"/>
              <a:gd name="connsiteX39" fmla="*/ 334199 w 397313"/>
              <a:gd name="connsiteY39" fmla="*/ 181883 h 239523"/>
              <a:gd name="connsiteX40" fmla="*/ 338881 w 397313"/>
              <a:gd name="connsiteY40" fmla="*/ 186003 h 239523"/>
              <a:gd name="connsiteX41" fmla="*/ 366411 w 397313"/>
              <a:gd name="connsiteY41" fmla="*/ 186003 h 239523"/>
              <a:gd name="connsiteX42" fmla="*/ 371093 w 397313"/>
              <a:gd name="connsiteY42" fmla="*/ 180853 h 239523"/>
              <a:gd name="connsiteX43" fmla="*/ 198609 w 397313"/>
              <a:gd name="connsiteY43" fmla="*/ 25224 h 239523"/>
              <a:gd name="connsiteX44" fmla="*/ 26125 w 397313"/>
              <a:gd name="connsiteY44" fmla="*/ 180853 h 239523"/>
              <a:gd name="connsiteX45" fmla="*/ 30807 w 397313"/>
              <a:gd name="connsiteY45" fmla="*/ 186003 h 239523"/>
              <a:gd name="connsiteX46" fmla="*/ 126320 w 397313"/>
              <a:gd name="connsiteY46" fmla="*/ 186003 h 239523"/>
              <a:gd name="connsiteX47" fmla="*/ 131002 w 397313"/>
              <a:gd name="connsiteY47" fmla="*/ 190685 h 239523"/>
              <a:gd name="connsiteX48" fmla="*/ 131002 w 397313"/>
              <a:gd name="connsiteY48" fmla="*/ 206603 h 239523"/>
              <a:gd name="connsiteX49" fmla="*/ 126320 w 397313"/>
              <a:gd name="connsiteY49" fmla="*/ 211285 h 239523"/>
              <a:gd name="connsiteX50" fmla="*/ 7491 w 397313"/>
              <a:gd name="connsiteY50" fmla="*/ 211285 h 239523"/>
              <a:gd name="connsiteX51" fmla="*/ 0 w 397313"/>
              <a:gd name="connsiteY51" fmla="*/ 203794 h 239523"/>
              <a:gd name="connsiteX52" fmla="*/ 0 w 397313"/>
              <a:gd name="connsiteY52" fmla="*/ 200517 h 239523"/>
              <a:gd name="connsiteX53" fmla="*/ 205820 w 397313"/>
              <a:gd name="connsiteY53" fmla="*/ 128 h 23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97313" h="239523">
                <a:moveTo>
                  <a:pt x="196550" y="183287"/>
                </a:moveTo>
                <a:cubicBezTo>
                  <a:pt x="189620" y="184130"/>
                  <a:pt x="184002" y="189748"/>
                  <a:pt x="183159" y="196678"/>
                </a:cubicBezTo>
                <a:cubicBezTo>
                  <a:pt x="181848" y="206884"/>
                  <a:pt x="190463" y="215499"/>
                  <a:pt x="200670" y="214188"/>
                </a:cubicBezTo>
                <a:cubicBezTo>
                  <a:pt x="207599" y="213252"/>
                  <a:pt x="213218" y="207633"/>
                  <a:pt x="214060" y="200798"/>
                </a:cubicBezTo>
                <a:cubicBezTo>
                  <a:pt x="215371" y="190591"/>
                  <a:pt x="206756" y="181976"/>
                  <a:pt x="196550" y="183287"/>
                </a:cubicBezTo>
                <a:close/>
                <a:moveTo>
                  <a:pt x="279327" y="100042"/>
                </a:moveTo>
                <a:cubicBezTo>
                  <a:pt x="281200" y="98169"/>
                  <a:pt x="284103" y="98169"/>
                  <a:pt x="285975" y="100042"/>
                </a:cubicBezTo>
                <a:lnTo>
                  <a:pt x="297212" y="111278"/>
                </a:lnTo>
                <a:cubicBezTo>
                  <a:pt x="299085" y="113151"/>
                  <a:pt x="299085" y="116054"/>
                  <a:pt x="297212" y="117927"/>
                </a:cubicBezTo>
                <a:lnTo>
                  <a:pt x="238594" y="176545"/>
                </a:lnTo>
                <a:cubicBezTo>
                  <a:pt x="236534" y="178699"/>
                  <a:pt x="235878" y="181789"/>
                  <a:pt x="236908" y="184598"/>
                </a:cubicBezTo>
                <a:cubicBezTo>
                  <a:pt x="238875" y="189842"/>
                  <a:pt x="239718" y="195554"/>
                  <a:pt x="239343" y="201547"/>
                </a:cubicBezTo>
                <a:cubicBezTo>
                  <a:pt x="237938" y="221960"/>
                  <a:pt x="221177" y="238441"/>
                  <a:pt x="200670" y="239471"/>
                </a:cubicBezTo>
                <a:cubicBezTo>
                  <a:pt x="176511" y="240688"/>
                  <a:pt x="156566" y="220743"/>
                  <a:pt x="157783" y="196584"/>
                </a:cubicBezTo>
                <a:cubicBezTo>
                  <a:pt x="158719" y="176077"/>
                  <a:pt x="175200" y="159315"/>
                  <a:pt x="195707" y="157911"/>
                </a:cubicBezTo>
                <a:cubicBezTo>
                  <a:pt x="201700" y="157536"/>
                  <a:pt x="207412" y="158379"/>
                  <a:pt x="212656" y="160345"/>
                </a:cubicBezTo>
                <a:cubicBezTo>
                  <a:pt x="215465" y="161375"/>
                  <a:pt x="218649" y="160720"/>
                  <a:pt x="220709" y="158660"/>
                </a:cubicBezTo>
                <a:close/>
                <a:moveTo>
                  <a:pt x="198610" y="62024"/>
                </a:moveTo>
                <a:cubicBezTo>
                  <a:pt x="220240" y="62024"/>
                  <a:pt x="241496" y="67081"/>
                  <a:pt x="260599" y="76819"/>
                </a:cubicBezTo>
                <a:cubicBezTo>
                  <a:pt x="262940" y="78036"/>
                  <a:pt x="263876" y="80939"/>
                  <a:pt x="262565" y="83280"/>
                </a:cubicBezTo>
                <a:lnTo>
                  <a:pt x="254793" y="97233"/>
                </a:lnTo>
                <a:cubicBezTo>
                  <a:pt x="253576" y="99386"/>
                  <a:pt x="250860" y="100229"/>
                  <a:pt x="248613" y="99199"/>
                </a:cubicBezTo>
                <a:cubicBezTo>
                  <a:pt x="233163" y="91427"/>
                  <a:pt x="216027" y="87400"/>
                  <a:pt x="198610" y="87400"/>
                </a:cubicBezTo>
                <a:cubicBezTo>
                  <a:pt x="151883" y="87400"/>
                  <a:pt x="110495" y="116241"/>
                  <a:pt x="94295" y="159690"/>
                </a:cubicBezTo>
                <a:cubicBezTo>
                  <a:pt x="93359" y="162031"/>
                  <a:pt x="90830" y="163248"/>
                  <a:pt x="88396" y="162499"/>
                </a:cubicBezTo>
                <a:lnTo>
                  <a:pt x="73226" y="157536"/>
                </a:lnTo>
                <a:cubicBezTo>
                  <a:pt x="70792" y="156694"/>
                  <a:pt x="69387" y="153884"/>
                  <a:pt x="70323" y="151450"/>
                </a:cubicBezTo>
                <a:cubicBezTo>
                  <a:pt x="90081" y="97794"/>
                  <a:pt x="141021" y="62024"/>
                  <a:pt x="198610" y="62024"/>
                </a:cubicBezTo>
                <a:close/>
                <a:moveTo>
                  <a:pt x="205820" y="128"/>
                </a:moveTo>
                <a:cubicBezTo>
                  <a:pt x="312007" y="3967"/>
                  <a:pt x="397313" y="91520"/>
                  <a:pt x="397313" y="198550"/>
                </a:cubicBezTo>
                <a:lnTo>
                  <a:pt x="397313" y="203701"/>
                </a:lnTo>
                <a:cubicBezTo>
                  <a:pt x="397313" y="207821"/>
                  <a:pt x="393941" y="211192"/>
                  <a:pt x="389821" y="211192"/>
                </a:cubicBezTo>
                <a:lnTo>
                  <a:pt x="317532" y="211192"/>
                </a:lnTo>
                <a:cubicBezTo>
                  <a:pt x="313411" y="211192"/>
                  <a:pt x="310040" y="207821"/>
                  <a:pt x="310040" y="203701"/>
                </a:cubicBezTo>
                <a:lnTo>
                  <a:pt x="310040" y="198550"/>
                </a:lnTo>
                <a:cubicBezTo>
                  <a:pt x="310040" y="180572"/>
                  <a:pt x="305733" y="162780"/>
                  <a:pt x="297399" y="146955"/>
                </a:cubicBezTo>
                <a:cubicBezTo>
                  <a:pt x="296182" y="144708"/>
                  <a:pt x="296931" y="141898"/>
                  <a:pt x="299178" y="140588"/>
                </a:cubicBezTo>
                <a:lnTo>
                  <a:pt x="312850" y="132628"/>
                </a:lnTo>
                <a:cubicBezTo>
                  <a:pt x="315097" y="131317"/>
                  <a:pt x="318093" y="132160"/>
                  <a:pt x="319311" y="134501"/>
                </a:cubicBezTo>
                <a:cubicBezTo>
                  <a:pt x="327083" y="149202"/>
                  <a:pt x="332139" y="165308"/>
                  <a:pt x="334199" y="181883"/>
                </a:cubicBezTo>
                <a:cubicBezTo>
                  <a:pt x="334574" y="184224"/>
                  <a:pt x="336540" y="186003"/>
                  <a:pt x="338881" y="186003"/>
                </a:cubicBezTo>
                <a:lnTo>
                  <a:pt x="366411" y="186003"/>
                </a:lnTo>
                <a:cubicBezTo>
                  <a:pt x="369221" y="186003"/>
                  <a:pt x="371374" y="183568"/>
                  <a:pt x="371093" y="180853"/>
                </a:cubicBezTo>
                <a:cubicBezTo>
                  <a:pt x="362198" y="93487"/>
                  <a:pt x="288222" y="25224"/>
                  <a:pt x="198609" y="25224"/>
                </a:cubicBezTo>
                <a:cubicBezTo>
                  <a:pt x="108996" y="25224"/>
                  <a:pt x="35021" y="93581"/>
                  <a:pt x="26125" y="180853"/>
                </a:cubicBezTo>
                <a:cubicBezTo>
                  <a:pt x="25845" y="183568"/>
                  <a:pt x="27998" y="186003"/>
                  <a:pt x="30807" y="186003"/>
                </a:cubicBezTo>
                <a:lnTo>
                  <a:pt x="126320" y="186003"/>
                </a:lnTo>
                <a:cubicBezTo>
                  <a:pt x="128942" y="186003"/>
                  <a:pt x="131002" y="188063"/>
                  <a:pt x="131002" y="190685"/>
                </a:cubicBezTo>
                <a:lnTo>
                  <a:pt x="131002" y="206603"/>
                </a:lnTo>
                <a:cubicBezTo>
                  <a:pt x="131002" y="209225"/>
                  <a:pt x="128942" y="211285"/>
                  <a:pt x="126320" y="211285"/>
                </a:cubicBezTo>
                <a:lnTo>
                  <a:pt x="7491" y="211285"/>
                </a:lnTo>
                <a:cubicBezTo>
                  <a:pt x="3371" y="211285"/>
                  <a:pt x="0" y="207914"/>
                  <a:pt x="0" y="203794"/>
                </a:cubicBezTo>
                <a:lnTo>
                  <a:pt x="0" y="200517"/>
                </a:lnTo>
                <a:cubicBezTo>
                  <a:pt x="0" y="87307"/>
                  <a:pt x="92609" y="-3898"/>
                  <a:pt x="205820" y="128"/>
                </a:cubicBezTo>
                <a:close/>
              </a:path>
            </a:pathLst>
          </a:custGeom>
          <a:solidFill>
            <a:schemeClr val="tx1"/>
          </a:solidFill>
          <a:ln w="934" cap="flat">
            <a:noFill/>
            <a:prstDash val="solid"/>
            <a:miter/>
          </a:ln>
        </p:spPr>
        <p:txBody>
          <a:bodyPr rtlCol="0" anchor="ctr"/>
          <a:lstStyle/>
          <a:p>
            <a:endParaRPr lang="de-DE"/>
          </a:p>
        </p:txBody>
      </p:sp>
      <p:sp>
        <p:nvSpPr>
          <p:cNvPr id="138" name="Freihandform: Form 27">
            <a:extLst>
              <a:ext uri="{FF2B5EF4-FFF2-40B4-BE49-F238E27FC236}">
                <a16:creationId xmlns:a16="http://schemas.microsoft.com/office/drawing/2014/main" id="{4F7FE6BB-8B7A-B14E-80F4-52312B169FEE}"/>
              </a:ext>
            </a:extLst>
          </p:cNvPr>
          <p:cNvSpPr>
            <a:spLocks noChangeAspect="1"/>
          </p:cNvSpPr>
          <p:nvPr/>
        </p:nvSpPr>
        <p:spPr>
          <a:xfrm>
            <a:off x="1465147" y="2664148"/>
            <a:ext cx="305324" cy="286121"/>
          </a:xfrm>
          <a:custGeom>
            <a:avLst/>
            <a:gdLst>
              <a:gd name="connsiteX0" fmla="*/ 117535 w 503819"/>
              <a:gd name="connsiteY0" fmla="*/ 417164 h 472130"/>
              <a:gd name="connsiteX1" fmla="*/ 112853 w 503819"/>
              <a:gd name="connsiteY1" fmla="*/ 421846 h 472130"/>
              <a:gd name="connsiteX2" fmla="*/ 112853 w 503819"/>
              <a:gd name="connsiteY2" fmla="*/ 442166 h 472130"/>
              <a:gd name="connsiteX3" fmla="*/ 117535 w 503819"/>
              <a:gd name="connsiteY3" fmla="*/ 446848 h 472130"/>
              <a:gd name="connsiteX4" fmla="*/ 386468 w 503819"/>
              <a:gd name="connsiteY4" fmla="*/ 446848 h 472130"/>
              <a:gd name="connsiteX5" fmla="*/ 391150 w 503819"/>
              <a:gd name="connsiteY5" fmla="*/ 442166 h 472130"/>
              <a:gd name="connsiteX6" fmla="*/ 391150 w 503819"/>
              <a:gd name="connsiteY6" fmla="*/ 421846 h 472130"/>
              <a:gd name="connsiteX7" fmla="*/ 386468 w 503819"/>
              <a:gd name="connsiteY7" fmla="*/ 417164 h 472130"/>
              <a:gd name="connsiteX8" fmla="*/ 318486 w 503819"/>
              <a:gd name="connsiteY8" fmla="*/ 286536 h 472130"/>
              <a:gd name="connsiteX9" fmla="*/ 335341 w 503819"/>
              <a:gd name="connsiteY9" fmla="*/ 286536 h 472130"/>
              <a:gd name="connsiteX10" fmla="*/ 339555 w 503819"/>
              <a:gd name="connsiteY10" fmla="*/ 290750 h 472130"/>
              <a:gd name="connsiteX11" fmla="*/ 339555 w 503819"/>
              <a:gd name="connsiteY11" fmla="*/ 366598 h 472130"/>
              <a:gd name="connsiteX12" fmla="*/ 335341 w 503819"/>
              <a:gd name="connsiteY12" fmla="*/ 370812 h 472130"/>
              <a:gd name="connsiteX13" fmla="*/ 318486 w 503819"/>
              <a:gd name="connsiteY13" fmla="*/ 370812 h 472130"/>
              <a:gd name="connsiteX14" fmla="*/ 314272 w 503819"/>
              <a:gd name="connsiteY14" fmla="*/ 366598 h 472130"/>
              <a:gd name="connsiteX15" fmla="*/ 314272 w 503819"/>
              <a:gd name="connsiteY15" fmla="*/ 290750 h 472130"/>
              <a:gd name="connsiteX16" fmla="*/ 318486 w 503819"/>
              <a:gd name="connsiteY16" fmla="*/ 286536 h 472130"/>
              <a:gd name="connsiteX17" fmla="*/ 242638 w 503819"/>
              <a:gd name="connsiteY17" fmla="*/ 286536 h 472130"/>
              <a:gd name="connsiteX18" fmla="*/ 259493 w 503819"/>
              <a:gd name="connsiteY18" fmla="*/ 286536 h 472130"/>
              <a:gd name="connsiteX19" fmla="*/ 263707 w 503819"/>
              <a:gd name="connsiteY19" fmla="*/ 290750 h 472130"/>
              <a:gd name="connsiteX20" fmla="*/ 263707 w 503819"/>
              <a:gd name="connsiteY20" fmla="*/ 366598 h 472130"/>
              <a:gd name="connsiteX21" fmla="*/ 259493 w 503819"/>
              <a:gd name="connsiteY21" fmla="*/ 370812 h 472130"/>
              <a:gd name="connsiteX22" fmla="*/ 242638 w 503819"/>
              <a:gd name="connsiteY22" fmla="*/ 370812 h 472130"/>
              <a:gd name="connsiteX23" fmla="*/ 238424 w 503819"/>
              <a:gd name="connsiteY23" fmla="*/ 366598 h 472130"/>
              <a:gd name="connsiteX24" fmla="*/ 238424 w 503819"/>
              <a:gd name="connsiteY24" fmla="*/ 290750 h 472130"/>
              <a:gd name="connsiteX25" fmla="*/ 242638 w 503819"/>
              <a:gd name="connsiteY25" fmla="*/ 286536 h 472130"/>
              <a:gd name="connsiteX26" fmla="*/ 166790 w 503819"/>
              <a:gd name="connsiteY26" fmla="*/ 286536 h 472130"/>
              <a:gd name="connsiteX27" fmla="*/ 183645 w 503819"/>
              <a:gd name="connsiteY27" fmla="*/ 286536 h 472130"/>
              <a:gd name="connsiteX28" fmla="*/ 187859 w 503819"/>
              <a:gd name="connsiteY28" fmla="*/ 290750 h 472130"/>
              <a:gd name="connsiteX29" fmla="*/ 187859 w 503819"/>
              <a:gd name="connsiteY29" fmla="*/ 366598 h 472130"/>
              <a:gd name="connsiteX30" fmla="*/ 183645 w 503819"/>
              <a:gd name="connsiteY30" fmla="*/ 370812 h 472130"/>
              <a:gd name="connsiteX31" fmla="*/ 166790 w 503819"/>
              <a:gd name="connsiteY31" fmla="*/ 370812 h 472130"/>
              <a:gd name="connsiteX32" fmla="*/ 162576 w 503819"/>
              <a:gd name="connsiteY32" fmla="*/ 366598 h 472130"/>
              <a:gd name="connsiteX33" fmla="*/ 162576 w 503819"/>
              <a:gd name="connsiteY33" fmla="*/ 290750 h 472130"/>
              <a:gd name="connsiteX34" fmla="*/ 166790 w 503819"/>
              <a:gd name="connsiteY34" fmla="*/ 286536 h 472130"/>
              <a:gd name="connsiteX35" fmla="*/ 251159 w 503819"/>
              <a:gd name="connsiteY35" fmla="*/ 25283 h 472130"/>
              <a:gd name="connsiteX36" fmla="*/ 199002 w 503819"/>
              <a:gd name="connsiteY36" fmla="*/ 41389 h 472130"/>
              <a:gd name="connsiteX37" fmla="*/ 165385 w 503819"/>
              <a:gd name="connsiteY37" fmla="*/ 82965 h 472130"/>
              <a:gd name="connsiteX38" fmla="*/ 159767 w 503819"/>
              <a:gd name="connsiteY38" fmla="*/ 96636 h 472130"/>
              <a:gd name="connsiteX39" fmla="*/ 151339 w 503819"/>
              <a:gd name="connsiteY39" fmla="*/ 101131 h 472130"/>
              <a:gd name="connsiteX40" fmla="*/ 136825 w 503819"/>
              <a:gd name="connsiteY40" fmla="*/ 98134 h 472130"/>
              <a:gd name="connsiteX41" fmla="*/ 119689 w 503819"/>
              <a:gd name="connsiteY41" fmla="*/ 96261 h 472130"/>
              <a:gd name="connsiteX42" fmla="*/ 118003 w 503819"/>
              <a:gd name="connsiteY42" fmla="*/ 96261 h 472130"/>
              <a:gd name="connsiteX43" fmla="*/ 47867 w 503819"/>
              <a:gd name="connsiteY43" fmla="*/ 128380 h 472130"/>
              <a:gd name="connsiteX44" fmla="*/ 25394 w 503819"/>
              <a:gd name="connsiteY44" fmla="*/ 187373 h 472130"/>
              <a:gd name="connsiteX45" fmla="*/ 44403 w 503819"/>
              <a:gd name="connsiteY45" fmla="*/ 245055 h 472130"/>
              <a:gd name="connsiteX46" fmla="*/ 94125 w 503819"/>
              <a:gd name="connsiteY46" fmla="*/ 278390 h 472130"/>
              <a:gd name="connsiteX47" fmla="*/ 107328 w 503819"/>
              <a:gd name="connsiteY47" fmla="*/ 281949 h 472130"/>
              <a:gd name="connsiteX48" fmla="*/ 112853 w 503819"/>
              <a:gd name="connsiteY48" fmla="*/ 289159 h 472130"/>
              <a:gd name="connsiteX49" fmla="*/ 112853 w 503819"/>
              <a:gd name="connsiteY49" fmla="*/ 302830 h 472130"/>
              <a:gd name="connsiteX50" fmla="*/ 112853 w 503819"/>
              <a:gd name="connsiteY50" fmla="*/ 387199 h 472130"/>
              <a:gd name="connsiteX51" fmla="*/ 117535 w 503819"/>
              <a:gd name="connsiteY51" fmla="*/ 391881 h 472130"/>
              <a:gd name="connsiteX52" fmla="*/ 386468 w 503819"/>
              <a:gd name="connsiteY52" fmla="*/ 391881 h 472130"/>
              <a:gd name="connsiteX53" fmla="*/ 391150 w 503819"/>
              <a:gd name="connsiteY53" fmla="*/ 387199 h 472130"/>
              <a:gd name="connsiteX54" fmla="*/ 391150 w 503819"/>
              <a:gd name="connsiteY54" fmla="*/ 302830 h 472130"/>
              <a:gd name="connsiteX55" fmla="*/ 391150 w 503819"/>
              <a:gd name="connsiteY55" fmla="*/ 289159 h 472130"/>
              <a:gd name="connsiteX56" fmla="*/ 396675 w 503819"/>
              <a:gd name="connsiteY56" fmla="*/ 281949 h 472130"/>
              <a:gd name="connsiteX57" fmla="*/ 409878 w 503819"/>
              <a:gd name="connsiteY57" fmla="*/ 278390 h 472130"/>
              <a:gd name="connsiteX58" fmla="*/ 458570 w 503819"/>
              <a:gd name="connsiteY58" fmla="*/ 246459 h 472130"/>
              <a:gd name="connsiteX59" fmla="*/ 478609 w 503819"/>
              <a:gd name="connsiteY59" fmla="*/ 190556 h 472130"/>
              <a:gd name="connsiteX60" fmla="*/ 387685 w 503819"/>
              <a:gd name="connsiteY60" fmla="*/ 96261 h 472130"/>
              <a:gd name="connsiteX61" fmla="*/ 386000 w 503819"/>
              <a:gd name="connsiteY61" fmla="*/ 96261 h 472130"/>
              <a:gd name="connsiteX62" fmla="*/ 365961 w 503819"/>
              <a:gd name="connsiteY62" fmla="*/ 98415 h 472130"/>
              <a:gd name="connsiteX63" fmla="*/ 351259 w 503819"/>
              <a:gd name="connsiteY63" fmla="*/ 101692 h 472130"/>
              <a:gd name="connsiteX64" fmla="*/ 342738 w 503819"/>
              <a:gd name="connsiteY64" fmla="*/ 97198 h 472130"/>
              <a:gd name="connsiteX65" fmla="*/ 337120 w 503819"/>
              <a:gd name="connsiteY65" fmla="*/ 83246 h 472130"/>
              <a:gd name="connsiteX66" fmla="*/ 252844 w 503819"/>
              <a:gd name="connsiteY66" fmla="*/ 25283 h 472130"/>
              <a:gd name="connsiteX67" fmla="*/ 251159 w 503819"/>
              <a:gd name="connsiteY67" fmla="*/ 25283 h 472130"/>
              <a:gd name="connsiteX68" fmla="*/ 251065 w 503819"/>
              <a:gd name="connsiteY68" fmla="*/ 0 h 472130"/>
              <a:gd name="connsiteX69" fmla="*/ 253219 w 503819"/>
              <a:gd name="connsiteY69" fmla="*/ 0 h 472130"/>
              <a:gd name="connsiteX70" fmla="*/ 359031 w 503819"/>
              <a:gd name="connsiteY70" fmla="*/ 70323 h 472130"/>
              <a:gd name="connsiteX71" fmla="*/ 364182 w 503819"/>
              <a:gd name="connsiteY71" fmla="*/ 73039 h 472130"/>
              <a:gd name="connsiteX72" fmla="*/ 386000 w 503819"/>
              <a:gd name="connsiteY72" fmla="*/ 70979 h 472130"/>
              <a:gd name="connsiteX73" fmla="*/ 388153 w 503819"/>
              <a:gd name="connsiteY73" fmla="*/ 70979 h 472130"/>
              <a:gd name="connsiteX74" fmla="*/ 503798 w 503819"/>
              <a:gd name="connsiteY74" fmla="*/ 191118 h 472130"/>
              <a:gd name="connsiteX75" fmla="*/ 421583 w 503819"/>
              <a:gd name="connsiteY75" fmla="*/ 301332 h 472130"/>
              <a:gd name="connsiteX76" fmla="*/ 416339 w 503819"/>
              <a:gd name="connsiteY76" fmla="*/ 308449 h 472130"/>
              <a:gd name="connsiteX77" fmla="*/ 416339 w 503819"/>
              <a:gd name="connsiteY77" fmla="*/ 464639 h 472130"/>
              <a:gd name="connsiteX78" fmla="*/ 408848 w 503819"/>
              <a:gd name="connsiteY78" fmla="*/ 472130 h 472130"/>
              <a:gd name="connsiteX79" fmla="*/ 94968 w 503819"/>
              <a:gd name="connsiteY79" fmla="*/ 472130 h 472130"/>
              <a:gd name="connsiteX80" fmla="*/ 87477 w 503819"/>
              <a:gd name="connsiteY80" fmla="*/ 464639 h 472130"/>
              <a:gd name="connsiteX81" fmla="*/ 87477 w 503819"/>
              <a:gd name="connsiteY81" fmla="*/ 308449 h 472130"/>
              <a:gd name="connsiteX82" fmla="*/ 82139 w 503819"/>
              <a:gd name="connsiteY82" fmla="*/ 301332 h 472130"/>
              <a:gd name="connsiteX83" fmla="*/ 18 w 503819"/>
              <a:gd name="connsiteY83" fmla="*/ 186811 h 472130"/>
              <a:gd name="connsiteX84" fmla="*/ 117910 w 503819"/>
              <a:gd name="connsiteY84" fmla="*/ 71072 h 472130"/>
              <a:gd name="connsiteX85" fmla="*/ 120063 w 503819"/>
              <a:gd name="connsiteY85" fmla="*/ 71072 h 472130"/>
              <a:gd name="connsiteX86" fmla="*/ 138229 w 503819"/>
              <a:gd name="connsiteY86" fmla="*/ 72758 h 472130"/>
              <a:gd name="connsiteX87" fmla="*/ 143286 w 503819"/>
              <a:gd name="connsiteY87" fmla="*/ 70042 h 472130"/>
              <a:gd name="connsiteX88" fmla="*/ 251065 w 503819"/>
              <a:gd name="connsiteY88" fmla="*/ 0 h 47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03819" h="472130">
                <a:moveTo>
                  <a:pt x="117535" y="417164"/>
                </a:moveTo>
                <a:cubicBezTo>
                  <a:pt x="114913" y="417164"/>
                  <a:pt x="112853" y="419224"/>
                  <a:pt x="112853" y="421846"/>
                </a:cubicBezTo>
                <a:lnTo>
                  <a:pt x="112853" y="442166"/>
                </a:lnTo>
                <a:cubicBezTo>
                  <a:pt x="112853" y="444788"/>
                  <a:pt x="114913" y="446848"/>
                  <a:pt x="117535" y="446848"/>
                </a:cubicBezTo>
                <a:lnTo>
                  <a:pt x="386468" y="446848"/>
                </a:lnTo>
                <a:cubicBezTo>
                  <a:pt x="389090" y="446848"/>
                  <a:pt x="391150" y="444788"/>
                  <a:pt x="391150" y="442166"/>
                </a:cubicBezTo>
                <a:lnTo>
                  <a:pt x="391150" y="421846"/>
                </a:lnTo>
                <a:cubicBezTo>
                  <a:pt x="391150" y="419224"/>
                  <a:pt x="389090" y="417164"/>
                  <a:pt x="386468" y="417164"/>
                </a:cubicBezTo>
                <a:close/>
                <a:moveTo>
                  <a:pt x="318486" y="286536"/>
                </a:moveTo>
                <a:lnTo>
                  <a:pt x="335341" y="286536"/>
                </a:lnTo>
                <a:cubicBezTo>
                  <a:pt x="337682" y="286536"/>
                  <a:pt x="339555" y="288409"/>
                  <a:pt x="339555" y="290750"/>
                </a:cubicBezTo>
                <a:lnTo>
                  <a:pt x="339555" y="366598"/>
                </a:lnTo>
                <a:cubicBezTo>
                  <a:pt x="339555" y="368939"/>
                  <a:pt x="337682" y="370812"/>
                  <a:pt x="335341" y="370812"/>
                </a:cubicBezTo>
                <a:lnTo>
                  <a:pt x="318486" y="370812"/>
                </a:lnTo>
                <a:cubicBezTo>
                  <a:pt x="316145" y="370812"/>
                  <a:pt x="314272" y="368939"/>
                  <a:pt x="314272" y="366598"/>
                </a:cubicBezTo>
                <a:lnTo>
                  <a:pt x="314272" y="290750"/>
                </a:lnTo>
                <a:cubicBezTo>
                  <a:pt x="314272" y="288409"/>
                  <a:pt x="316145" y="286536"/>
                  <a:pt x="318486" y="286536"/>
                </a:cubicBezTo>
                <a:close/>
                <a:moveTo>
                  <a:pt x="242638" y="286536"/>
                </a:moveTo>
                <a:lnTo>
                  <a:pt x="259493" y="286536"/>
                </a:lnTo>
                <a:cubicBezTo>
                  <a:pt x="261834" y="286536"/>
                  <a:pt x="263707" y="288409"/>
                  <a:pt x="263707" y="290750"/>
                </a:cubicBezTo>
                <a:lnTo>
                  <a:pt x="263707" y="366598"/>
                </a:lnTo>
                <a:cubicBezTo>
                  <a:pt x="263707" y="368939"/>
                  <a:pt x="261834" y="370812"/>
                  <a:pt x="259493" y="370812"/>
                </a:cubicBezTo>
                <a:lnTo>
                  <a:pt x="242638" y="370812"/>
                </a:lnTo>
                <a:cubicBezTo>
                  <a:pt x="240297" y="370812"/>
                  <a:pt x="238424" y="368939"/>
                  <a:pt x="238424" y="366598"/>
                </a:cubicBezTo>
                <a:lnTo>
                  <a:pt x="238424" y="290750"/>
                </a:lnTo>
                <a:cubicBezTo>
                  <a:pt x="238424" y="288409"/>
                  <a:pt x="240297" y="286536"/>
                  <a:pt x="242638" y="286536"/>
                </a:cubicBezTo>
                <a:close/>
                <a:moveTo>
                  <a:pt x="166790" y="286536"/>
                </a:moveTo>
                <a:lnTo>
                  <a:pt x="183645" y="286536"/>
                </a:lnTo>
                <a:cubicBezTo>
                  <a:pt x="185986" y="286536"/>
                  <a:pt x="187859" y="288409"/>
                  <a:pt x="187859" y="290750"/>
                </a:cubicBezTo>
                <a:lnTo>
                  <a:pt x="187859" y="366598"/>
                </a:lnTo>
                <a:cubicBezTo>
                  <a:pt x="187859" y="368939"/>
                  <a:pt x="185986" y="370812"/>
                  <a:pt x="183645" y="370812"/>
                </a:cubicBezTo>
                <a:lnTo>
                  <a:pt x="166790" y="370812"/>
                </a:lnTo>
                <a:cubicBezTo>
                  <a:pt x="164449" y="370812"/>
                  <a:pt x="162576" y="368939"/>
                  <a:pt x="162576" y="366598"/>
                </a:cubicBezTo>
                <a:lnTo>
                  <a:pt x="162576" y="290750"/>
                </a:lnTo>
                <a:cubicBezTo>
                  <a:pt x="162576" y="288409"/>
                  <a:pt x="164449" y="286536"/>
                  <a:pt x="166790" y="286536"/>
                </a:cubicBezTo>
                <a:close/>
                <a:moveTo>
                  <a:pt x="251159" y="25283"/>
                </a:moveTo>
                <a:cubicBezTo>
                  <a:pt x="232431" y="25283"/>
                  <a:pt x="214452" y="30807"/>
                  <a:pt x="199002" y="41389"/>
                </a:cubicBezTo>
                <a:cubicBezTo>
                  <a:pt x="183832" y="51689"/>
                  <a:pt x="172221" y="66109"/>
                  <a:pt x="165385" y="82965"/>
                </a:cubicBezTo>
                <a:lnTo>
                  <a:pt x="159767" y="96636"/>
                </a:lnTo>
                <a:cubicBezTo>
                  <a:pt x="158456" y="100007"/>
                  <a:pt x="154897" y="101880"/>
                  <a:pt x="151339" y="101131"/>
                </a:cubicBezTo>
                <a:lnTo>
                  <a:pt x="136825" y="98134"/>
                </a:lnTo>
                <a:cubicBezTo>
                  <a:pt x="131300" y="97011"/>
                  <a:pt x="125494" y="96355"/>
                  <a:pt x="119689" y="96261"/>
                </a:cubicBezTo>
                <a:cubicBezTo>
                  <a:pt x="119127" y="96261"/>
                  <a:pt x="118565" y="96261"/>
                  <a:pt x="118003" y="96261"/>
                </a:cubicBezTo>
                <a:cubicBezTo>
                  <a:pt x="91035" y="96261"/>
                  <a:pt x="65752" y="107779"/>
                  <a:pt x="47867" y="128380"/>
                </a:cubicBezTo>
                <a:cubicBezTo>
                  <a:pt x="33634" y="144767"/>
                  <a:pt x="25768" y="165648"/>
                  <a:pt x="25394" y="187373"/>
                </a:cubicBezTo>
                <a:cubicBezTo>
                  <a:pt x="25113" y="208442"/>
                  <a:pt x="31668" y="228387"/>
                  <a:pt x="44403" y="245055"/>
                </a:cubicBezTo>
                <a:cubicBezTo>
                  <a:pt x="56857" y="261348"/>
                  <a:pt x="74461" y="273146"/>
                  <a:pt x="94125" y="278390"/>
                </a:cubicBezTo>
                <a:lnTo>
                  <a:pt x="107328" y="281949"/>
                </a:lnTo>
                <a:cubicBezTo>
                  <a:pt x="110606" y="282791"/>
                  <a:pt x="112853" y="285788"/>
                  <a:pt x="112853" y="289159"/>
                </a:cubicBezTo>
                <a:lnTo>
                  <a:pt x="112853" y="302830"/>
                </a:lnTo>
                <a:lnTo>
                  <a:pt x="112853" y="387199"/>
                </a:lnTo>
                <a:cubicBezTo>
                  <a:pt x="112853" y="389821"/>
                  <a:pt x="114913" y="391881"/>
                  <a:pt x="117535" y="391881"/>
                </a:cubicBezTo>
                <a:lnTo>
                  <a:pt x="386468" y="391881"/>
                </a:lnTo>
                <a:cubicBezTo>
                  <a:pt x="389090" y="391881"/>
                  <a:pt x="391150" y="389821"/>
                  <a:pt x="391150" y="387199"/>
                </a:cubicBezTo>
                <a:lnTo>
                  <a:pt x="391150" y="302830"/>
                </a:lnTo>
                <a:lnTo>
                  <a:pt x="391150" y="289159"/>
                </a:lnTo>
                <a:cubicBezTo>
                  <a:pt x="391150" y="285788"/>
                  <a:pt x="393397" y="282791"/>
                  <a:pt x="396675" y="281949"/>
                </a:cubicBezTo>
                <a:lnTo>
                  <a:pt x="409878" y="278390"/>
                </a:lnTo>
                <a:cubicBezTo>
                  <a:pt x="428980" y="273334"/>
                  <a:pt x="446210" y="262003"/>
                  <a:pt x="458570" y="246459"/>
                </a:cubicBezTo>
                <a:cubicBezTo>
                  <a:pt x="471305" y="230353"/>
                  <a:pt x="478235" y="211063"/>
                  <a:pt x="478609" y="190556"/>
                </a:cubicBezTo>
                <a:cubicBezTo>
                  <a:pt x="479546" y="139523"/>
                  <a:pt x="438719" y="97198"/>
                  <a:pt x="387685" y="96261"/>
                </a:cubicBezTo>
                <a:cubicBezTo>
                  <a:pt x="387123" y="96261"/>
                  <a:pt x="386561" y="96261"/>
                  <a:pt x="386000" y="96261"/>
                </a:cubicBezTo>
                <a:cubicBezTo>
                  <a:pt x="379258" y="96261"/>
                  <a:pt x="372515" y="97011"/>
                  <a:pt x="365961" y="98415"/>
                </a:cubicBezTo>
                <a:lnTo>
                  <a:pt x="351259" y="101692"/>
                </a:lnTo>
                <a:cubicBezTo>
                  <a:pt x="347701" y="102535"/>
                  <a:pt x="344143" y="100569"/>
                  <a:pt x="342738" y="97198"/>
                </a:cubicBezTo>
                <a:lnTo>
                  <a:pt x="337120" y="83246"/>
                </a:lnTo>
                <a:cubicBezTo>
                  <a:pt x="323168" y="48693"/>
                  <a:pt x="290113" y="25938"/>
                  <a:pt x="252844" y="25283"/>
                </a:cubicBezTo>
                <a:cubicBezTo>
                  <a:pt x="252282" y="25283"/>
                  <a:pt x="251721" y="25283"/>
                  <a:pt x="251159" y="25283"/>
                </a:cubicBezTo>
                <a:close/>
                <a:moveTo>
                  <a:pt x="251065" y="0"/>
                </a:moveTo>
                <a:cubicBezTo>
                  <a:pt x="251721" y="0"/>
                  <a:pt x="252470" y="0"/>
                  <a:pt x="253219" y="0"/>
                </a:cubicBezTo>
                <a:cubicBezTo>
                  <a:pt x="300694" y="843"/>
                  <a:pt x="341053" y="29590"/>
                  <a:pt x="359031" y="70323"/>
                </a:cubicBezTo>
                <a:cubicBezTo>
                  <a:pt x="359968" y="72290"/>
                  <a:pt x="362028" y="73413"/>
                  <a:pt x="364182" y="73039"/>
                </a:cubicBezTo>
                <a:cubicBezTo>
                  <a:pt x="371205" y="71634"/>
                  <a:pt x="378508" y="70979"/>
                  <a:pt x="386000" y="70979"/>
                </a:cubicBezTo>
                <a:cubicBezTo>
                  <a:pt x="386749" y="70979"/>
                  <a:pt x="387404" y="70979"/>
                  <a:pt x="388153" y="70979"/>
                </a:cubicBezTo>
                <a:cubicBezTo>
                  <a:pt x="453233" y="72196"/>
                  <a:pt x="505015" y="125945"/>
                  <a:pt x="503798" y="191118"/>
                </a:cubicBezTo>
                <a:cubicBezTo>
                  <a:pt x="502862" y="242994"/>
                  <a:pt x="468496" y="286443"/>
                  <a:pt x="421583" y="301332"/>
                </a:cubicBezTo>
                <a:cubicBezTo>
                  <a:pt x="418493" y="302362"/>
                  <a:pt x="416339" y="305171"/>
                  <a:pt x="416339" y="308449"/>
                </a:cubicBezTo>
                <a:lnTo>
                  <a:pt x="416339" y="464639"/>
                </a:lnTo>
                <a:cubicBezTo>
                  <a:pt x="416339" y="468759"/>
                  <a:pt x="412968" y="472130"/>
                  <a:pt x="408848" y="472130"/>
                </a:cubicBezTo>
                <a:lnTo>
                  <a:pt x="94968" y="472130"/>
                </a:lnTo>
                <a:cubicBezTo>
                  <a:pt x="90848" y="472130"/>
                  <a:pt x="87477" y="468759"/>
                  <a:pt x="87477" y="464639"/>
                </a:cubicBezTo>
                <a:lnTo>
                  <a:pt x="87477" y="308449"/>
                </a:lnTo>
                <a:cubicBezTo>
                  <a:pt x="87477" y="305171"/>
                  <a:pt x="85323" y="302362"/>
                  <a:pt x="82139" y="301332"/>
                </a:cubicBezTo>
                <a:cubicBezTo>
                  <a:pt x="33728" y="285975"/>
                  <a:pt x="-919" y="240185"/>
                  <a:pt x="18" y="186811"/>
                </a:cubicBezTo>
                <a:cubicBezTo>
                  <a:pt x="1235" y="122480"/>
                  <a:pt x="53767" y="71072"/>
                  <a:pt x="117910" y="71072"/>
                </a:cubicBezTo>
                <a:cubicBezTo>
                  <a:pt x="118659" y="71072"/>
                  <a:pt x="119314" y="71072"/>
                  <a:pt x="120063" y="71072"/>
                </a:cubicBezTo>
                <a:cubicBezTo>
                  <a:pt x="126244" y="71166"/>
                  <a:pt x="132330" y="71728"/>
                  <a:pt x="138229" y="72758"/>
                </a:cubicBezTo>
                <a:cubicBezTo>
                  <a:pt x="140383" y="73132"/>
                  <a:pt x="142443" y="72009"/>
                  <a:pt x="143286" y="70042"/>
                </a:cubicBezTo>
                <a:cubicBezTo>
                  <a:pt x="161733" y="28654"/>
                  <a:pt x="203122" y="0"/>
                  <a:pt x="251065" y="0"/>
                </a:cubicBezTo>
                <a:close/>
              </a:path>
            </a:pathLst>
          </a:custGeom>
          <a:solidFill>
            <a:schemeClr val="tx1"/>
          </a:solidFill>
          <a:ln w="934" cap="flat">
            <a:noFill/>
            <a:prstDash val="solid"/>
            <a:miter/>
          </a:ln>
        </p:spPr>
        <p:txBody>
          <a:bodyPr rtlCol="0" anchor="ctr"/>
          <a:lstStyle/>
          <a:p>
            <a:endParaRPr lang="de-DE"/>
          </a:p>
        </p:txBody>
      </p:sp>
      <p:sp>
        <p:nvSpPr>
          <p:cNvPr id="140" name="Freihandform: Form 28">
            <a:extLst>
              <a:ext uri="{FF2B5EF4-FFF2-40B4-BE49-F238E27FC236}">
                <a16:creationId xmlns:a16="http://schemas.microsoft.com/office/drawing/2014/main" id="{17CD108D-94FD-2F48-9B42-C02BEEAA3794}"/>
              </a:ext>
            </a:extLst>
          </p:cNvPr>
          <p:cNvSpPr>
            <a:spLocks noChangeAspect="1"/>
          </p:cNvSpPr>
          <p:nvPr/>
        </p:nvSpPr>
        <p:spPr>
          <a:xfrm>
            <a:off x="2856822" y="3156879"/>
            <a:ext cx="124844" cy="326865"/>
          </a:xfrm>
          <a:custGeom>
            <a:avLst/>
            <a:gdLst>
              <a:gd name="connsiteX0" fmla="*/ 206007 w 206006"/>
              <a:gd name="connsiteY0" fmla="*/ 188215 h 539363"/>
              <a:gd name="connsiteX1" fmla="*/ 126320 w 206006"/>
              <a:gd name="connsiteY1" fmla="*/ 87834 h 539363"/>
              <a:gd name="connsiteX2" fmla="*/ 128286 w 206006"/>
              <a:gd name="connsiteY2" fmla="*/ 84276 h 539363"/>
              <a:gd name="connsiteX3" fmla="*/ 128286 w 206006"/>
              <a:gd name="connsiteY3" fmla="*/ 67420 h 539363"/>
              <a:gd name="connsiteX4" fmla="*/ 124072 w 206006"/>
              <a:gd name="connsiteY4" fmla="*/ 63207 h 539363"/>
              <a:gd name="connsiteX5" fmla="*/ 120327 w 206006"/>
              <a:gd name="connsiteY5" fmla="*/ 63207 h 539363"/>
              <a:gd name="connsiteX6" fmla="*/ 115645 w 206006"/>
              <a:gd name="connsiteY6" fmla="*/ 58525 h 539363"/>
              <a:gd name="connsiteX7" fmla="*/ 115645 w 206006"/>
              <a:gd name="connsiteY7" fmla="*/ 5712 h 539363"/>
              <a:gd name="connsiteX8" fmla="*/ 115645 w 206006"/>
              <a:gd name="connsiteY8" fmla="*/ 3746 h 539363"/>
              <a:gd name="connsiteX9" fmla="*/ 111431 w 206006"/>
              <a:gd name="connsiteY9" fmla="*/ 0 h 539363"/>
              <a:gd name="connsiteX10" fmla="*/ 94576 w 206006"/>
              <a:gd name="connsiteY10" fmla="*/ 0 h 539363"/>
              <a:gd name="connsiteX11" fmla="*/ 90362 w 206006"/>
              <a:gd name="connsiteY11" fmla="*/ 3746 h 539363"/>
              <a:gd name="connsiteX12" fmla="*/ 90362 w 206006"/>
              <a:gd name="connsiteY12" fmla="*/ 5712 h 539363"/>
              <a:gd name="connsiteX13" fmla="*/ 90362 w 206006"/>
              <a:gd name="connsiteY13" fmla="*/ 58525 h 539363"/>
              <a:gd name="connsiteX14" fmla="*/ 85680 w 206006"/>
              <a:gd name="connsiteY14" fmla="*/ 63207 h 539363"/>
              <a:gd name="connsiteX15" fmla="*/ 81935 w 206006"/>
              <a:gd name="connsiteY15" fmla="*/ 63207 h 539363"/>
              <a:gd name="connsiteX16" fmla="*/ 77721 w 206006"/>
              <a:gd name="connsiteY16" fmla="*/ 67420 h 539363"/>
              <a:gd name="connsiteX17" fmla="*/ 77721 w 206006"/>
              <a:gd name="connsiteY17" fmla="*/ 84276 h 539363"/>
              <a:gd name="connsiteX18" fmla="*/ 79687 w 206006"/>
              <a:gd name="connsiteY18" fmla="*/ 87834 h 539363"/>
              <a:gd name="connsiteX19" fmla="*/ 0 w 206006"/>
              <a:gd name="connsiteY19" fmla="*/ 188215 h 539363"/>
              <a:gd name="connsiteX20" fmla="*/ 59180 w 206006"/>
              <a:gd name="connsiteY20" fmla="*/ 281480 h 539363"/>
              <a:gd name="connsiteX21" fmla="*/ 63394 w 206006"/>
              <a:gd name="connsiteY21" fmla="*/ 289065 h 539363"/>
              <a:gd name="connsiteX22" fmla="*/ 61521 w 206006"/>
              <a:gd name="connsiteY22" fmla="*/ 306014 h 539363"/>
              <a:gd name="connsiteX23" fmla="*/ 59648 w 206006"/>
              <a:gd name="connsiteY23" fmla="*/ 307699 h 539363"/>
              <a:gd name="connsiteX24" fmla="*/ 56652 w 206006"/>
              <a:gd name="connsiteY24" fmla="*/ 307699 h 539363"/>
              <a:gd name="connsiteX25" fmla="*/ 52438 w 206006"/>
              <a:gd name="connsiteY25" fmla="*/ 311913 h 539363"/>
              <a:gd name="connsiteX26" fmla="*/ 52438 w 206006"/>
              <a:gd name="connsiteY26" fmla="*/ 328768 h 539363"/>
              <a:gd name="connsiteX27" fmla="*/ 56652 w 206006"/>
              <a:gd name="connsiteY27" fmla="*/ 332982 h 539363"/>
              <a:gd name="connsiteX28" fmla="*/ 56652 w 206006"/>
              <a:gd name="connsiteY28" fmla="*/ 332982 h 539363"/>
              <a:gd name="connsiteX29" fmla="*/ 58337 w 206006"/>
              <a:gd name="connsiteY29" fmla="*/ 334855 h 539363"/>
              <a:gd name="connsiteX30" fmla="*/ 36426 w 206006"/>
              <a:gd name="connsiteY30" fmla="*/ 534213 h 539363"/>
              <a:gd name="connsiteX31" fmla="*/ 41108 w 206006"/>
              <a:gd name="connsiteY31" fmla="*/ 539364 h 539363"/>
              <a:gd name="connsiteX32" fmla="*/ 57120 w 206006"/>
              <a:gd name="connsiteY32" fmla="*/ 539364 h 539363"/>
              <a:gd name="connsiteX33" fmla="*/ 61802 w 206006"/>
              <a:gd name="connsiteY33" fmla="*/ 535150 h 539363"/>
              <a:gd name="connsiteX34" fmla="*/ 83620 w 206006"/>
              <a:gd name="connsiteY34" fmla="*/ 337009 h 539363"/>
              <a:gd name="connsiteX35" fmla="*/ 88302 w 206006"/>
              <a:gd name="connsiteY35" fmla="*/ 332795 h 539363"/>
              <a:gd name="connsiteX36" fmla="*/ 117892 w 206006"/>
              <a:gd name="connsiteY36" fmla="*/ 332795 h 539363"/>
              <a:gd name="connsiteX37" fmla="*/ 122574 w 206006"/>
              <a:gd name="connsiteY37" fmla="*/ 337009 h 539363"/>
              <a:gd name="connsiteX38" fmla="*/ 144392 w 206006"/>
              <a:gd name="connsiteY38" fmla="*/ 535150 h 539363"/>
              <a:gd name="connsiteX39" fmla="*/ 149074 w 206006"/>
              <a:gd name="connsiteY39" fmla="*/ 539364 h 539363"/>
              <a:gd name="connsiteX40" fmla="*/ 165087 w 206006"/>
              <a:gd name="connsiteY40" fmla="*/ 539364 h 539363"/>
              <a:gd name="connsiteX41" fmla="*/ 169769 w 206006"/>
              <a:gd name="connsiteY41" fmla="*/ 534213 h 539363"/>
              <a:gd name="connsiteX42" fmla="*/ 147857 w 206006"/>
              <a:gd name="connsiteY42" fmla="*/ 334855 h 539363"/>
              <a:gd name="connsiteX43" fmla="*/ 149542 w 206006"/>
              <a:gd name="connsiteY43" fmla="*/ 332982 h 539363"/>
              <a:gd name="connsiteX44" fmla="*/ 149542 w 206006"/>
              <a:gd name="connsiteY44" fmla="*/ 332982 h 539363"/>
              <a:gd name="connsiteX45" fmla="*/ 153756 w 206006"/>
              <a:gd name="connsiteY45" fmla="*/ 328768 h 539363"/>
              <a:gd name="connsiteX46" fmla="*/ 153756 w 206006"/>
              <a:gd name="connsiteY46" fmla="*/ 311913 h 539363"/>
              <a:gd name="connsiteX47" fmla="*/ 149542 w 206006"/>
              <a:gd name="connsiteY47" fmla="*/ 307699 h 539363"/>
              <a:gd name="connsiteX48" fmla="*/ 146546 w 206006"/>
              <a:gd name="connsiteY48" fmla="*/ 307699 h 539363"/>
              <a:gd name="connsiteX49" fmla="*/ 144673 w 206006"/>
              <a:gd name="connsiteY49" fmla="*/ 306014 h 539363"/>
              <a:gd name="connsiteX50" fmla="*/ 142800 w 206006"/>
              <a:gd name="connsiteY50" fmla="*/ 289065 h 539363"/>
              <a:gd name="connsiteX51" fmla="*/ 147014 w 206006"/>
              <a:gd name="connsiteY51" fmla="*/ 281480 h 539363"/>
              <a:gd name="connsiteX52" fmla="*/ 206007 w 206006"/>
              <a:gd name="connsiteY52" fmla="*/ 188215 h 539363"/>
              <a:gd name="connsiteX53" fmla="*/ 30152 w 206006"/>
              <a:gd name="connsiteY53" fmla="*/ 198048 h 539363"/>
              <a:gd name="connsiteX54" fmla="*/ 25470 w 206006"/>
              <a:gd name="connsiteY54" fmla="*/ 193647 h 539363"/>
              <a:gd name="connsiteX55" fmla="*/ 25283 w 206006"/>
              <a:gd name="connsiteY55" fmla="*/ 188215 h 539363"/>
              <a:gd name="connsiteX56" fmla="*/ 103003 w 206006"/>
              <a:gd name="connsiteY56" fmla="*/ 110495 h 539363"/>
              <a:gd name="connsiteX57" fmla="*/ 180724 w 206006"/>
              <a:gd name="connsiteY57" fmla="*/ 188215 h 539363"/>
              <a:gd name="connsiteX58" fmla="*/ 180537 w 206006"/>
              <a:gd name="connsiteY58" fmla="*/ 193647 h 539363"/>
              <a:gd name="connsiteX59" fmla="*/ 175855 w 206006"/>
              <a:gd name="connsiteY59" fmla="*/ 198048 h 539363"/>
              <a:gd name="connsiteX60" fmla="*/ 30152 w 206006"/>
              <a:gd name="connsiteY60" fmla="*/ 198048 h 539363"/>
              <a:gd name="connsiteX61" fmla="*/ 87366 w 206006"/>
              <a:gd name="connsiteY61" fmla="*/ 302362 h 539363"/>
              <a:gd name="connsiteX62" fmla="*/ 88208 w 206006"/>
              <a:gd name="connsiteY62" fmla="*/ 294871 h 539363"/>
              <a:gd name="connsiteX63" fmla="*/ 93359 w 206006"/>
              <a:gd name="connsiteY63" fmla="*/ 290751 h 539363"/>
              <a:gd name="connsiteX64" fmla="*/ 103003 w 206006"/>
              <a:gd name="connsiteY64" fmla="*/ 291219 h 539363"/>
              <a:gd name="connsiteX65" fmla="*/ 112648 w 206006"/>
              <a:gd name="connsiteY65" fmla="*/ 290751 h 539363"/>
              <a:gd name="connsiteX66" fmla="*/ 117799 w 206006"/>
              <a:gd name="connsiteY66" fmla="*/ 294871 h 539363"/>
              <a:gd name="connsiteX67" fmla="*/ 118641 w 206006"/>
              <a:gd name="connsiteY67" fmla="*/ 302362 h 539363"/>
              <a:gd name="connsiteX68" fmla="*/ 113959 w 206006"/>
              <a:gd name="connsiteY68" fmla="*/ 307512 h 539363"/>
              <a:gd name="connsiteX69" fmla="*/ 91954 w 206006"/>
              <a:gd name="connsiteY69" fmla="*/ 307512 h 539363"/>
              <a:gd name="connsiteX70" fmla="*/ 87366 w 206006"/>
              <a:gd name="connsiteY70" fmla="*/ 302362 h 539363"/>
              <a:gd name="connsiteX71" fmla="*/ 103003 w 206006"/>
              <a:gd name="connsiteY71" fmla="*/ 265936 h 539363"/>
              <a:gd name="connsiteX72" fmla="*/ 36051 w 206006"/>
              <a:gd name="connsiteY72" fmla="*/ 227544 h 539363"/>
              <a:gd name="connsiteX73" fmla="*/ 38486 w 206006"/>
              <a:gd name="connsiteY73" fmla="*/ 223330 h 539363"/>
              <a:gd name="connsiteX74" fmla="*/ 167615 w 206006"/>
              <a:gd name="connsiteY74" fmla="*/ 223330 h 539363"/>
              <a:gd name="connsiteX75" fmla="*/ 170049 w 206006"/>
              <a:gd name="connsiteY75" fmla="*/ 227544 h 539363"/>
              <a:gd name="connsiteX76" fmla="*/ 103003 w 206006"/>
              <a:gd name="connsiteY76" fmla="*/ 265936 h 5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06006" h="539363">
                <a:moveTo>
                  <a:pt x="206007" y="188215"/>
                </a:moveTo>
                <a:cubicBezTo>
                  <a:pt x="206007" y="139336"/>
                  <a:pt x="171922" y="98415"/>
                  <a:pt x="126320" y="87834"/>
                </a:cubicBezTo>
                <a:cubicBezTo>
                  <a:pt x="127537" y="87085"/>
                  <a:pt x="128286" y="85774"/>
                  <a:pt x="128286" y="84276"/>
                </a:cubicBezTo>
                <a:lnTo>
                  <a:pt x="128286" y="67420"/>
                </a:lnTo>
                <a:cubicBezTo>
                  <a:pt x="128286" y="65079"/>
                  <a:pt x="126413" y="63207"/>
                  <a:pt x="124072" y="63207"/>
                </a:cubicBezTo>
                <a:lnTo>
                  <a:pt x="120327" y="63207"/>
                </a:lnTo>
                <a:cubicBezTo>
                  <a:pt x="117705" y="63207"/>
                  <a:pt x="115645" y="61147"/>
                  <a:pt x="115645" y="58525"/>
                </a:cubicBezTo>
                <a:lnTo>
                  <a:pt x="115645" y="5712"/>
                </a:lnTo>
                <a:cubicBezTo>
                  <a:pt x="115645" y="5057"/>
                  <a:pt x="115645" y="4401"/>
                  <a:pt x="115645" y="3746"/>
                </a:cubicBezTo>
                <a:cubicBezTo>
                  <a:pt x="115458" y="1686"/>
                  <a:pt x="113585" y="0"/>
                  <a:pt x="111431" y="0"/>
                </a:cubicBezTo>
                <a:lnTo>
                  <a:pt x="94576" y="0"/>
                </a:lnTo>
                <a:cubicBezTo>
                  <a:pt x="92422" y="0"/>
                  <a:pt x="90643" y="1686"/>
                  <a:pt x="90362" y="3746"/>
                </a:cubicBezTo>
                <a:cubicBezTo>
                  <a:pt x="90362" y="4401"/>
                  <a:pt x="90362" y="5057"/>
                  <a:pt x="90362" y="5712"/>
                </a:cubicBezTo>
                <a:lnTo>
                  <a:pt x="90362" y="58525"/>
                </a:lnTo>
                <a:cubicBezTo>
                  <a:pt x="90362" y="61147"/>
                  <a:pt x="88302" y="63207"/>
                  <a:pt x="85680" y="63207"/>
                </a:cubicBezTo>
                <a:lnTo>
                  <a:pt x="81935" y="63207"/>
                </a:lnTo>
                <a:cubicBezTo>
                  <a:pt x="79594" y="63207"/>
                  <a:pt x="77721" y="65079"/>
                  <a:pt x="77721" y="67420"/>
                </a:cubicBezTo>
                <a:lnTo>
                  <a:pt x="77721" y="84276"/>
                </a:lnTo>
                <a:cubicBezTo>
                  <a:pt x="77721" y="85774"/>
                  <a:pt x="78563" y="87085"/>
                  <a:pt x="79687" y="87834"/>
                </a:cubicBezTo>
                <a:cubicBezTo>
                  <a:pt x="33991" y="98415"/>
                  <a:pt x="0" y="139336"/>
                  <a:pt x="0" y="188215"/>
                </a:cubicBezTo>
                <a:cubicBezTo>
                  <a:pt x="0" y="229417"/>
                  <a:pt x="24253" y="265000"/>
                  <a:pt x="59180" y="281480"/>
                </a:cubicBezTo>
                <a:cubicBezTo>
                  <a:pt x="62083" y="282791"/>
                  <a:pt x="63675" y="285881"/>
                  <a:pt x="63394" y="289065"/>
                </a:cubicBezTo>
                <a:lnTo>
                  <a:pt x="61521" y="306014"/>
                </a:lnTo>
                <a:cubicBezTo>
                  <a:pt x="61428" y="306950"/>
                  <a:pt x="60585" y="307699"/>
                  <a:pt x="59648" y="307699"/>
                </a:cubicBezTo>
                <a:lnTo>
                  <a:pt x="56652" y="307699"/>
                </a:lnTo>
                <a:cubicBezTo>
                  <a:pt x="54311" y="307699"/>
                  <a:pt x="52438" y="309572"/>
                  <a:pt x="52438" y="311913"/>
                </a:cubicBezTo>
                <a:lnTo>
                  <a:pt x="52438" y="328768"/>
                </a:lnTo>
                <a:cubicBezTo>
                  <a:pt x="52438" y="331109"/>
                  <a:pt x="54311" y="332982"/>
                  <a:pt x="56652" y="332982"/>
                </a:cubicBezTo>
                <a:lnTo>
                  <a:pt x="56652" y="332982"/>
                </a:lnTo>
                <a:cubicBezTo>
                  <a:pt x="57682" y="332982"/>
                  <a:pt x="58431" y="333825"/>
                  <a:pt x="58337" y="334855"/>
                </a:cubicBezTo>
                <a:lnTo>
                  <a:pt x="36426" y="534213"/>
                </a:lnTo>
                <a:cubicBezTo>
                  <a:pt x="36145" y="537023"/>
                  <a:pt x="38298" y="539364"/>
                  <a:pt x="41108" y="539364"/>
                </a:cubicBezTo>
                <a:lnTo>
                  <a:pt x="57120" y="539364"/>
                </a:lnTo>
                <a:cubicBezTo>
                  <a:pt x="59461" y="539364"/>
                  <a:pt x="61521" y="537584"/>
                  <a:pt x="61802" y="535150"/>
                </a:cubicBezTo>
                <a:lnTo>
                  <a:pt x="83620" y="337009"/>
                </a:lnTo>
                <a:cubicBezTo>
                  <a:pt x="83901" y="334668"/>
                  <a:pt x="85867" y="332795"/>
                  <a:pt x="88302" y="332795"/>
                </a:cubicBezTo>
                <a:lnTo>
                  <a:pt x="117892" y="332795"/>
                </a:lnTo>
                <a:cubicBezTo>
                  <a:pt x="120233" y="332795"/>
                  <a:pt x="122293" y="334574"/>
                  <a:pt x="122574" y="337009"/>
                </a:cubicBezTo>
                <a:lnTo>
                  <a:pt x="144392" y="535150"/>
                </a:lnTo>
                <a:cubicBezTo>
                  <a:pt x="144673" y="537491"/>
                  <a:pt x="146640" y="539364"/>
                  <a:pt x="149074" y="539364"/>
                </a:cubicBezTo>
                <a:lnTo>
                  <a:pt x="165087" y="539364"/>
                </a:lnTo>
                <a:cubicBezTo>
                  <a:pt x="167896" y="539364"/>
                  <a:pt x="170049" y="536929"/>
                  <a:pt x="169769" y="534213"/>
                </a:cubicBezTo>
                <a:lnTo>
                  <a:pt x="147857" y="334855"/>
                </a:lnTo>
                <a:cubicBezTo>
                  <a:pt x="147763" y="333825"/>
                  <a:pt x="148512" y="332982"/>
                  <a:pt x="149542" y="332982"/>
                </a:cubicBezTo>
                <a:lnTo>
                  <a:pt x="149542" y="332982"/>
                </a:lnTo>
                <a:cubicBezTo>
                  <a:pt x="151883" y="332982"/>
                  <a:pt x="153756" y="331109"/>
                  <a:pt x="153756" y="328768"/>
                </a:cubicBezTo>
                <a:lnTo>
                  <a:pt x="153756" y="311913"/>
                </a:lnTo>
                <a:cubicBezTo>
                  <a:pt x="153756" y="309572"/>
                  <a:pt x="151883" y="307699"/>
                  <a:pt x="149542" y="307699"/>
                </a:cubicBezTo>
                <a:lnTo>
                  <a:pt x="146546" y="307699"/>
                </a:lnTo>
                <a:cubicBezTo>
                  <a:pt x="145609" y="307699"/>
                  <a:pt x="144767" y="306950"/>
                  <a:pt x="144673" y="306014"/>
                </a:cubicBezTo>
                <a:lnTo>
                  <a:pt x="142800" y="289065"/>
                </a:lnTo>
                <a:cubicBezTo>
                  <a:pt x="142426" y="285881"/>
                  <a:pt x="144111" y="282885"/>
                  <a:pt x="147014" y="281480"/>
                </a:cubicBezTo>
                <a:cubicBezTo>
                  <a:pt x="181754" y="265000"/>
                  <a:pt x="206007" y="229417"/>
                  <a:pt x="206007" y="188215"/>
                </a:cubicBezTo>
                <a:close/>
                <a:moveTo>
                  <a:pt x="30152" y="198048"/>
                </a:moveTo>
                <a:cubicBezTo>
                  <a:pt x="27717" y="198048"/>
                  <a:pt x="25657" y="196175"/>
                  <a:pt x="25470" y="193647"/>
                </a:cubicBezTo>
                <a:cubicBezTo>
                  <a:pt x="25376" y="191867"/>
                  <a:pt x="25283" y="189995"/>
                  <a:pt x="25283" y="188215"/>
                </a:cubicBezTo>
                <a:cubicBezTo>
                  <a:pt x="25283" y="145329"/>
                  <a:pt x="60117" y="110495"/>
                  <a:pt x="103003" y="110495"/>
                </a:cubicBezTo>
                <a:cubicBezTo>
                  <a:pt x="145890" y="110495"/>
                  <a:pt x="180724" y="145329"/>
                  <a:pt x="180724" y="188215"/>
                </a:cubicBezTo>
                <a:cubicBezTo>
                  <a:pt x="180724" y="190088"/>
                  <a:pt x="180631" y="191867"/>
                  <a:pt x="180537" y="193647"/>
                </a:cubicBezTo>
                <a:cubicBezTo>
                  <a:pt x="180350" y="196081"/>
                  <a:pt x="178290" y="198048"/>
                  <a:pt x="175855" y="198048"/>
                </a:cubicBezTo>
                <a:lnTo>
                  <a:pt x="30152" y="198048"/>
                </a:lnTo>
                <a:close/>
                <a:moveTo>
                  <a:pt x="87366" y="302362"/>
                </a:moveTo>
                <a:lnTo>
                  <a:pt x="88208" y="294871"/>
                </a:lnTo>
                <a:cubicBezTo>
                  <a:pt x="88489" y="292343"/>
                  <a:pt x="90830" y="290470"/>
                  <a:pt x="93359" y="290751"/>
                </a:cubicBezTo>
                <a:cubicBezTo>
                  <a:pt x="96542" y="291032"/>
                  <a:pt x="99820" y="291219"/>
                  <a:pt x="103003" y="291219"/>
                </a:cubicBezTo>
                <a:cubicBezTo>
                  <a:pt x="106281" y="291219"/>
                  <a:pt x="109465" y="291032"/>
                  <a:pt x="112648" y="290751"/>
                </a:cubicBezTo>
                <a:cubicBezTo>
                  <a:pt x="115177" y="290470"/>
                  <a:pt x="117518" y="292343"/>
                  <a:pt x="117799" y="294871"/>
                </a:cubicBezTo>
                <a:lnTo>
                  <a:pt x="118641" y="302362"/>
                </a:lnTo>
                <a:cubicBezTo>
                  <a:pt x="118922" y="305171"/>
                  <a:pt x="116768" y="307512"/>
                  <a:pt x="113959" y="307512"/>
                </a:cubicBezTo>
                <a:lnTo>
                  <a:pt x="91954" y="307512"/>
                </a:lnTo>
                <a:cubicBezTo>
                  <a:pt x="89239" y="307606"/>
                  <a:pt x="87085" y="305171"/>
                  <a:pt x="87366" y="302362"/>
                </a:cubicBezTo>
                <a:close/>
                <a:moveTo>
                  <a:pt x="103003" y="265936"/>
                </a:moveTo>
                <a:cubicBezTo>
                  <a:pt x="74537" y="265936"/>
                  <a:pt x="49535" y="250486"/>
                  <a:pt x="36051" y="227544"/>
                </a:cubicBezTo>
                <a:cubicBezTo>
                  <a:pt x="34928" y="225671"/>
                  <a:pt x="36332" y="223330"/>
                  <a:pt x="38486" y="223330"/>
                </a:cubicBezTo>
                <a:lnTo>
                  <a:pt x="167615" y="223330"/>
                </a:lnTo>
                <a:cubicBezTo>
                  <a:pt x="169769" y="223330"/>
                  <a:pt x="171173" y="225671"/>
                  <a:pt x="170049" y="227544"/>
                </a:cubicBezTo>
                <a:cubicBezTo>
                  <a:pt x="156472" y="250486"/>
                  <a:pt x="131470" y="265936"/>
                  <a:pt x="103003" y="265936"/>
                </a:cubicBezTo>
                <a:close/>
              </a:path>
            </a:pathLst>
          </a:custGeom>
          <a:solidFill>
            <a:schemeClr val="tx1"/>
          </a:solidFill>
          <a:ln w="934" cap="flat">
            <a:noFill/>
            <a:prstDash val="solid"/>
            <a:miter/>
          </a:ln>
        </p:spPr>
        <p:txBody>
          <a:bodyPr rtlCol="0" anchor="ctr"/>
          <a:lstStyle/>
          <a:p>
            <a:endParaRPr lang="de-DE"/>
          </a:p>
        </p:txBody>
      </p:sp>
      <p:sp>
        <p:nvSpPr>
          <p:cNvPr id="142" name="Freihandform: Form 29">
            <a:extLst>
              <a:ext uri="{FF2B5EF4-FFF2-40B4-BE49-F238E27FC236}">
                <a16:creationId xmlns:a16="http://schemas.microsoft.com/office/drawing/2014/main" id="{F1239C7A-5DB8-C943-B7F2-5046B0540DD0}"/>
              </a:ext>
            </a:extLst>
          </p:cNvPr>
          <p:cNvSpPr>
            <a:spLocks noChangeAspect="1"/>
          </p:cNvSpPr>
          <p:nvPr/>
        </p:nvSpPr>
        <p:spPr>
          <a:xfrm>
            <a:off x="1466633" y="4589710"/>
            <a:ext cx="295940" cy="326827"/>
          </a:xfrm>
          <a:custGeom>
            <a:avLst/>
            <a:gdLst>
              <a:gd name="connsiteX0" fmla="*/ 179882 w 488333"/>
              <a:gd name="connsiteY0" fmla="*/ 269993 h 539301"/>
              <a:gd name="connsiteX1" fmla="*/ 167709 w 488333"/>
              <a:gd name="connsiteY1" fmla="*/ 270836 h 539301"/>
              <a:gd name="connsiteX2" fmla="*/ 90550 w 488333"/>
              <a:gd name="connsiteY2" fmla="*/ 359325 h 539301"/>
              <a:gd name="connsiteX3" fmla="*/ 179882 w 488333"/>
              <a:gd name="connsiteY3" fmla="*/ 448657 h 539301"/>
              <a:gd name="connsiteX4" fmla="*/ 266218 w 488333"/>
              <a:gd name="connsiteY4" fmla="*/ 382361 h 539301"/>
              <a:gd name="connsiteX5" fmla="*/ 269214 w 488333"/>
              <a:gd name="connsiteY5" fmla="*/ 359325 h 539301"/>
              <a:gd name="connsiteX6" fmla="*/ 268465 w 488333"/>
              <a:gd name="connsiteY6" fmla="*/ 347901 h 539301"/>
              <a:gd name="connsiteX7" fmla="*/ 261348 w 488333"/>
              <a:gd name="connsiteY7" fmla="*/ 322712 h 539301"/>
              <a:gd name="connsiteX8" fmla="*/ 192898 w 488333"/>
              <a:gd name="connsiteY8" fmla="*/ 270930 h 539301"/>
              <a:gd name="connsiteX9" fmla="*/ 179882 w 488333"/>
              <a:gd name="connsiteY9" fmla="*/ 269993 h 539301"/>
              <a:gd name="connsiteX10" fmla="*/ 103846 w 488333"/>
              <a:gd name="connsiteY10" fmla="*/ 196299 h 539301"/>
              <a:gd name="connsiteX11" fmla="*/ 110120 w 488333"/>
              <a:gd name="connsiteY11" fmla="*/ 198640 h 539301"/>
              <a:gd name="connsiteX12" fmla="*/ 116394 w 488333"/>
              <a:gd name="connsiteY12" fmla="*/ 213154 h 539301"/>
              <a:gd name="connsiteX13" fmla="*/ 114053 w 488333"/>
              <a:gd name="connsiteY13" fmla="*/ 219241 h 539301"/>
              <a:gd name="connsiteX14" fmla="*/ 25095 w 488333"/>
              <a:gd name="connsiteY14" fmla="*/ 359325 h 539301"/>
              <a:gd name="connsiteX15" fmla="*/ 179882 w 488333"/>
              <a:gd name="connsiteY15" fmla="*/ 514111 h 539301"/>
              <a:gd name="connsiteX16" fmla="*/ 328207 w 488333"/>
              <a:gd name="connsiteY16" fmla="*/ 403710 h 539301"/>
              <a:gd name="connsiteX17" fmla="*/ 333919 w 488333"/>
              <a:gd name="connsiteY17" fmla="*/ 400527 h 539301"/>
              <a:gd name="connsiteX18" fmla="*/ 349182 w 488333"/>
              <a:gd name="connsiteY18" fmla="*/ 404553 h 539301"/>
              <a:gd name="connsiteX19" fmla="*/ 352459 w 488333"/>
              <a:gd name="connsiteY19" fmla="*/ 410452 h 539301"/>
              <a:gd name="connsiteX20" fmla="*/ 179882 w 488333"/>
              <a:gd name="connsiteY20" fmla="*/ 539301 h 539301"/>
              <a:gd name="connsiteX21" fmla="*/ 0 w 488333"/>
              <a:gd name="connsiteY21" fmla="*/ 359419 h 539301"/>
              <a:gd name="connsiteX22" fmla="*/ 103846 w 488333"/>
              <a:gd name="connsiteY22" fmla="*/ 196299 h 539301"/>
              <a:gd name="connsiteX23" fmla="*/ 197580 w 488333"/>
              <a:gd name="connsiteY23" fmla="*/ 163431 h 539301"/>
              <a:gd name="connsiteX24" fmla="*/ 192898 w 488333"/>
              <a:gd name="connsiteY24" fmla="*/ 168113 h 539301"/>
              <a:gd name="connsiteX25" fmla="*/ 192898 w 488333"/>
              <a:gd name="connsiteY25" fmla="*/ 239092 h 539301"/>
              <a:gd name="connsiteX26" fmla="*/ 199078 w 488333"/>
              <a:gd name="connsiteY26" fmla="*/ 246490 h 539301"/>
              <a:gd name="connsiteX27" fmla="*/ 286631 w 488333"/>
              <a:gd name="connsiteY27" fmla="*/ 317937 h 539301"/>
              <a:gd name="connsiteX28" fmla="*/ 293654 w 488333"/>
              <a:gd name="connsiteY28" fmla="*/ 322806 h 539301"/>
              <a:gd name="connsiteX29" fmla="*/ 360044 w 488333"/>
              <a:gd name="connsiteY29" fmla="*/ 322806 h 539301"/>
              <a:gd name="connsiteX30" fmla="*/ 367067 w 488333"/>
              <a:gd name="connsiteY30" fmla="*/ 327769 h 539301"/>
              <a:gd name="connsiteX31" fmla="*/ 415760 w 488333"/>
              <a:gd name="connsiteY31" fmla="*/ 462329 h 539301"/>
              <a:gd name="connsiteX32" fmla="*/ 420161 w 488333"/>
              <a:gd name="connsiteY32" fmla="*/ 465419 h 539301"/>
              <a:gd name="connsiteX33" fmla="*/ 450313 w 488333"/>
              <a:gd name="connsiteY33" fmla="*/ 465419 h 539301"/>
              <a:gd name="connsiteX34" fmla="*/ 454807 w 488333"/>
              <a:gd name="connsiteY34" fmla="*/ 459332 h 539301"/>
              <a:gd name="connsiteX35" fmla="*/ 398717 w 488333"/>
              <a:gd name="connsiteY35" fmla="*/ 284133 h 539301"/>
              <a:gd name="connsiteX36" fmla="*/ 394223 w 488333"/>
              <a:gd name="connsiteY36" fmla="*/ 280855 h 539301"/>
              <a:gd name="connsiteX37" fmla="*/ 284290 w 488333"/>
              <a:gd name="connsiteY37" fmla="*/ 280855 h 539301"/>
              <a:gd name="connsiteX38" fmla="*/ 276799 w 488333"/>
              <a:gd name="connsiteY38" fmla="*/ 273364 h 539301"/>
              <a:gd name="connsiteX39" fmla="*/ 276799 w 488333"/>
              <a:gd name="connsiteY39" fmla="*/ 168113 h 539301"/>
              <a:gd name="connsiteX40" fmla="*/ 272117 w 488333"/>
              <a:gd name="connsiteY40" fmla="*/ 163431 h 539301"/>
              <a:gd name="connsiteX41" fmla="*/ 175293 w 488333"/>
              <a:gd name="connsiteY41" fmla="*/ 138336 h 539301"/>
              <a:gd name="connsiteX42" fmla="*/ 294497 w 488333"/>
              <a:gd name="connsiteY42" fmla="*/ 138336 h 539301"/>
              <a:gd name="connsiteX43" fmla="*/ 301988 w 488333"/>
              <a:gd name="connsiteY43" fmla="*/ 145827 h 539301"/>
              <a:gd name="connsiteX44" fmla="*/ 301988 w 488333"/>
              <a:gd name="connsiteY44" fmla="*/ 251078 h 539301"/>
              <a:gd name="connsiteX45" fmla="*/ 306670 w 488333"/>
              <a:gd name="connsiteY45" fmla="*/ 255760 h 539301"/>
              <a:gd name="connsiteX46" fmla="*/ 410516 w 488333"/>
              <a:gd name="connsiteY46" fmla="*/ 255760 h 539301"/>
              <a:gd name="connsiteX47" fmla="*/ 417633 w 488333"/>
              <a:gd name="connsiteY47" fmla="*/ 261097 h 539301"/>
              <a:gd name="connsiteX48" fmla="*/ 487956 w 488333"/>
              <a:gd name="connsiteY48" fmla="*/ 480963 h 539301"/>
              <a:gd name="connsiteX49" fmla="*/ 480839 w 488333"/>
              <a:gd name="connsiteY49" fmla="*/ 490701 h 539301"/>
              <a:gd name="connsiteX50" fmla="*/ 404429 w 488333"/>
              <a:gd name="connsiteY50" fmla="*/ 490701 h 539301"/>
              <a:gd name="connsiteX51" fmla="*/ 397406 w 488333"/>
              <a:gd name="connsiteY51" fmla="*/ 485739 h 539301"/>
              <a:gd name="connsiteX52" fmla="*/ 348808 w 488333"/>
              <a:gd name="connsiteY52" fmla="*/ 351179 h 539301"/>
              <a:gd name="connsiteX53" fmla="*/ 344407 w 488333"/>
              <a:gd name="connsiteY53" fmla="*/ 348088 h 539301"/>
              <a:gd name="connsiteX54" fmla="*/ 298898 w 488333"/>
              <a:gd name="connsiteY54" fmla="*/ 348088 h 539301"/>
              <a:gd name="connsiteX55" fmla="*/ 294216 w 488333"/>
              <a:gd name="connsiteY55" fmla="*/ 352958 h 539301"/>
              <a:gd name="connsiteX56" fmla="*/ 294403 w 488333"/>
              <a:gd name="connsiteY56" fmla="*/ 359419 h 539301"/>
              <a:gd name="connsiteX57" fmla="*/ 290564 w 488333"/>
              <a:gd name="connsiteY57" fmla="*/ 388915 h 539301"/>
              <a:gd name="connsiteX58" fmla="*/ 249737 w 488333"/>
              <a:gd name="connsiteY58" fmla="*/ 450156 h 539301"/>
              <a:gd name="connsiteX59" fmla="*/ 179975 w 488333"/>
              <a:gd name="connsiteY59" fmla="*/ 473846 h 539301"/>
              <a:gd name="connsiteX60" fmla="*/ 65548 w 488333"/>
              <a:gd name="connsiteY60" fmla="*/ 359419 h 539301"/>
              <a:gd name="connsiteX61" fmla="*/ 161529 w 488333"/>
              <a:gd name="connsiteY61" fmla="*/ 246396 h 539301"/>
              <a:gd name="connsiteX62" fmla="*/ 167802 w 488333"/>
              <a:gd name="connsiteY62" fmla="*/ 238998 h 539301"/>
              <a:gd name="connsiteX63" fmla="*/ 167802 w 488333"/>
              <a:gd name="connsiteY63" fmla="*/ 145827 h 539301"/>
              <a:gd name="connsiteX64" fmla="*/ 175293 w 488333"/>
              <a:gd name="connsiteY64" fmla="*/ 138336 h 539301"/>
              <a:gd name="connsiteX65" fmla="*/ 232975 w 488333"/>
              <a:gd name="connsiteY65" fmla="*/ 25314 h 539301"/>
              <a:gd name="connsiteX66" fmla="*/ 201325 w 488333"/>
              <a:gd name="connsiteY66" fmla="*/ 56964 h 539301"/>
              <a:gd name="connsiteX67" fmla="*/ 240747 w 488333"/>
              <a:gd name="connsiteY67" fmla="*/ 96386 h 539301"/>
              <a:gd name="connsiteX68" fmla="*/ 272398 w 488333"/>
              <a:gd name="connsiteY68" fmla="*/ 64736 h 539301"/>
              <a:gd name="connsiteX69" fmla="*/ 232975 w 488333"/>
              <a:gd name="connsiteY69" fmla="*/ 25314 h 539301"/>
              <a:gd name="connsiteX70" fmla="*/ 238781 w 488333"/>
              <a:gd name="connsiteY70" fmla="*/ 31 h 539301"/>
              <a:gd name="connsiteX71" fmla="*/ 297680 w 488333"/>
              <a:gd name="connsiteY71" fmla="*/ 58930 h 539301"/>
              <a:gd name="connsiteX72" fmla="*/ 234848 w 488333"/>
              <a:gd name="connsiteY72" fmla="*/ 121762 h 539301"/>
              <a:gd name="connsiteX73" fmla="*/ 175949 w 488333"/>
              <a:gd name="connsiteY73" fmla="*/ 62863 h 539301"/>
              <a:gd name="connsiteX74" fmla="*/ 238781 w 488333"/>
              <a:gd name="connsiteY74" fmla="*/ 31 h 5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8333" h="539301">
                <a:moveTo>
                  <a:pt x="179882" y="269993"/>
                </a:moveTo>
                <a:cubicBezTo>
                  <a:pt x="175762" y="269993"/>
                  <a:pt x="171642" y="270274"/>
                  <a:pt x="167709" y="270836"/>
                </a:cubicBezTo>
                <a:cubicBezTo>
                  <a:pt x="124166" y="276829"/>
                  <a:pt x="90550" y="314191"/>
                  <a:pt x="90550" y="359325"/>
                </a:cubicBezTo>
                <a:cubicBezTo>
                  <a:pt x="90550" y="408580"/>
                  <a:pt x="130627" y="448657"/>
                  <a:pt x="179882" y="448657"/>
                </a:cubicBezTo>
                <a:cubicBezTo>
                  <a:pt x="220334" y="448657"/>
                  <a:pt x="255823" y="421408"/>
                  <a:pt x="266218" y="382361"/>
                </a:cubicBezTo>
                <a:cubicBezTo>
                  <a:pt x="268184" y="374869"/>
                  <a:pt x="269214" y="367097"/>
                  <a:pt x="269214" y="359325"/>
                </a:cubicBezTo>
                <a:cubicBezTo>
                  <a:pt x="269214" y="355486"/>
                  <a:pt x="269027" y="351741"/>
                  <a:pt x="268465" y="347901"/>
                </a:cubicBezTo>
                <a:cubicBezTo>
                  <a:pt x="267341" y="339005"/>
                  <a:pt x="264907" y="330578"/>
                  <a:pt x="261348" y="322712"/>
                </a:cubicBezTo>
                <a:cubicBezTo>
                  <a:pt x="249081" y="295463"/>
                  <a:pt x="223518" y="275424"/>
                  <a:pt x="192898" y="270930"/>
                </a:cubicBezTo>
                <a:cubicBezTo>
                  <a:pt x="188590" y="270274"/>
                  <a:pt x="184283" y="269993"/>
                  <a:pt x="179882" y="269993"/>
                </a:cubicBezTo>
                <a:close/>
                <a:moveTo>
                  <a:pt x="103846" y="196299"/>
                </a:moveTo>
                <a:cubicBezTo>
                  <a:pt x="106187" y="195175"/>
                  <a:pt x="109090" y="196205"/>
                  <a:pt x="110120" y="198640"/>
                </a:cubicBezTo>
                <a:lnTo>
                  <a:pt x="116394" y="213154"/>
                </a:lnTo>
                <a:cubicBezTo>
                  <a:pt x="117330" y="215495"/>
                  <a:pt x="116300" y="218211"/>
                  <a:pt x="114053" y="219241"/>
                </a:cubicBezTo>
                <a:cubicBezTo>
                  <a:pt x="59836" y="244711"/>
                  <a:pt x="25095" y="299209"/>
                  <a:pt x="25095" y="359325"/>
                </a:cubicBezTo>
                <a:cubicBezTo>
                  <a:pt x="25095" y="444725"/>
                  <a:pt x="94576" y="514111"/>
                  <a:pt x="179882" y="514111"/>
                </a:cubicBezTo>
                <a:cubicBezTo>
                  <a:pt x="248519" y="514111"/>
                  <a:pt x="308823" y="468883"/>
                  <a:pt x="328207" y="403710"/>
                </a:cubicBezTo>
                <a:cubicBezTo>
                  <a:pt x="328956" y="401276"/>
                  <a:pt x="331484" y="399871"/>
                  <a:pt x="333919" y="400527"/>
                </a:cubicBezTo>
                <a:lnTo>
                  <a:pt x="349182" y="404553"/>
                </a:lnTo>
                <a:cubicBezTo>
                  <a:pt x="351710" y="405302"/>
                  <a:pt x="353208" y="407924"/>
                  <a:pt x="352459" y="410452"/>
                </a:cubicBezTo>
                <a:cubicBezTo>
                  <a:pt x="329986" y="486581"/>
                  <a:pt x="259756" y="539301"/>
                  <a:pt x="179882" y="539301"/>
                </a:cubicBezTo>
                <a:cubicBezTo>
                  <a:pt x="80717" y="539301"/>
                  <a:pt x="0" y="458583"/>
                  <a:pt x="0" y="359419"/>
                </a:cubicBezTo>
                <a:cubicBezTo>
                  <a:pt x="0" y="289283"/>
                  <a:pt x="40640" y="225795"/>
                  <a:pt x="103846" y="196299"/>
                </a:cubicBezTo>
                <a:close/>
                <a:moveTo>
                  <a:pt x="197580" y="163431"/>
                </a:moveTo>
                <a:cubicBezTo>
                  <a:pt x="194958" y="163431"/>
                  <a:pt x="192898" y="165491"/>
                  <a:pt x="192898" y="168113"/>
                </a:cubicBezTo>
                <a:lnTo>
                  <a:pt x="192898" y="239092"/>
                </a:lnTo>
                <a:cubicBezTo>
                  <a:pt x="192898" y="242744"/>
                  <a:pt x="195520" y="245928"/>
                  <a:pt x="199078" y="246490"/>
                </a:cubicBezTo>
                <a:cubicBezTo>
                  <a:pt x="239156" y="253232"/>
                  <a:pt x="272304" y="280949"/>
                  <a:pt x="286631" y="317937"/>
                </a:cubicBezTo>
                <a:cubicBezTo>
                  <a:pt x="287755" y="320840"/>
                  <a:pt x="290564" y="322806"/>
                  <a:pt x="293654" y="322806"/>
                </a:cubicBezTo>
                <a:lnTo>
                  <a:pt x="360044" y="322806"/>
                </a:lnTo>
                <a:cubicBezTo>
                  <a:pt x="363228" y="322806"/>
                  <a:pt x="366037" y="324866"/>
                  <a:pt x="367067" y="327769"/>
                </a:cubicBezTo>
                <a:lnTo>
                  <a:pt x="415760" y="462329"/>
                </a:lnTo>
                <a:cubicBezTo>
                  <a:pt x="416415" y="464201"/>
                  <a:pt x="418194" y="465419"/>
                  <a:pt x="420161" y="465419"/>
                </a:cubicBezTo>
                <a:lnTo>
                  <a:pt x="450313" y="465419"/>
                </a:lnTo>
                <a:cubicBezTo>
                  <a:pt x="453497" y="465419"/>
                  <a:pt x="455744" y="462329"/>
                  <a:pt x="454807" y="459332"/>
                </a:cubicBezTo>
                <a:lnTo>
                  <a:pt x="398717" y="284133"/>
                </a:lnTo>
                <a:cubicBezTo>
                  <a:pt x="398062" y="282166"/>
                  <a:pt x="396283" y="280855"/>
                  <a:pt x="394223" y="280855"/>
                </a:cubicBezTo>
                <a:lnTo>
                  <a:pt x="284290" y="280855"/>
                </a:lnTo>
                <a:cubicBezTo>
                  <a:pt x="280170" y="280855"/>
                  <a:pt x="276799" y="277484"/>
                  <a:pt x="276799" y="273364"/>
                </a:cubicBezTo>
                <a:lnTo>
                  <a:pt x="276799" y="168113"/>
                </a:lnTo>
                <a:cubicBezTo>
                  <a:pt x="276799" y="165491"/>
                  <a:pt x="274739" y="163431"/>
                  <a:pt x="272117" y="163431"/>
                </a:cubicBezTo>
                <a:close/>
                <a:moveTo>
                  <a:pt x="175293" y="138336"/>
                </a:moveTo>
                <a:lnTo>
                  <a:pt x="294497" y="138336"/>
                </a:lnTo>
                <a:cubicBezTo>
                  <a:pt x="298617" y="138336"/>
                  <a:pt x="301988" y="141707"/>
                  <a:pt x="301988" y="145827"/>
                </a:cubicBezTo>
                <a:lnTo>
                  <a:pt x="301988" y="251078"/>
                </a:lnTo>
                <a:cubicBezTo>
                  <a:pt x="301988" y="253700"/>
                  <a:pt x="304048" y="255760"/>
                  <a:pt x="306670" y="255760"/>
                </a:cubicBezTo>
                <a:lnTo>
                  <a:pt x="410516" y="255760"/>
                </a:lnTo>
                <a:cubicBezTo>
                  <a:pt x="413793" y="255760"/>
                  <a:pt x="416696" y="257820"/>
                  <a:pt x="417633" y="261097"/>
                </a:cubicBezTo>
                <a:lnTo>
                  <a:pt x="487956" y="480963"/>
                </a:lnTo>
                <a:cubicBezTo>
                  <a:pt x="489548" y="485739"/>
                  <a:pt x="485896" y="490701"/>
                  <a:pt x="480839" y="490701"/>
                </a:cubicBezTo>
                <a:lnTo>
                  <a:pt x="404429" y="490701"/>
                </a:lnTo>
                <a:cubicBezTo>
                  <a:pt x="401339" y="490701"/>
                  <a:pt x="398437" y="488735"/>
                  <a:pt x="397406" y="485739"/>
                </a:cubicBezTo>
                <a:lnTo>
                  <a:pt x="348808" y="351179"/>
                </a:lnTo>
                <a:cubicBezTo>
                  <a:pt x="348152" y="349306"/>
                  <a:pt x="346373" y="348088"/>
                  <a:pt x="344407" y="348088"/>
                </a:cubicBezTo>
                <a:lnTo>
                  <a:pt x="298898" y="348088"/>
                </a:lnTo>
                <a:cubicBezTo>
                  <a:pt x="296182" y="348088"/>
                  <a:pt x="294028" y="350242"/>
                  <a:pt x="294216" y="352958"/>
                </a:cubicBezTo>
                <a:cubicBezTo>
                  <a:pt x="294309" y="355111"/>
                  <a:pt x="294403" y="357265"/>
                  <a:pt x="294403" y="359419"/>
                </a:cubicBezTo>
                <a:cubicBezTo>
                  <a:pt x="294403" y="369438"/>
                  <a:pt x="293092" y="379364"/>
                  <a:pt x="290564" y="388915"/>
                </a:cubicBezTo>
                <a:cubicBezTo>
                  <a:pt x="283915" y="413917"/>
                  <a:pt x="269214" y="435173"/>
                  <a:pt x="249737" y="450156"/>
                </a:cubicBezTo>
                <a:cubicBezTo>
                  <a:pt x="230166" y="465138"/>
                  <a:pt x="205914" y="473846"/>
                  <a:pt x="179975" y="473846"/>
                </a:cubicBezTo>
                <a:cubicBezTo>
                  <a:pt x="116863" y="473846"/>
                  <a:pt x="65548" y="422532"/>
                  <a:pt x="65548" y="359419"/>
                </a:cubicBezTo>
                <a:cubicBezTo>
                  <a:pt x="65548" y="302580"/>
                  <a:pt x="107124" y="255198"/>
                  <a:pt x="161529" y="246396"/>
                </a:cubicBezTo>
                <a:cubicBezTo>
                  <a:pt x="165180" y="245834"/>
                  <a:pt x="167802" y="242651"/>
                  <a:pt x="167802" y="238998"/>
                </a:cubicBezTo>
                <a:lnTo>
                  <a:pt x="167802" y="145827"/>
                </a:lnTo>
                <a:cubicBezTo>
                  <a:pt x="167802" y="141707"/>
                  <a:pt x="171173" y="138336"/>
                  <a:pt x="175293" y="138336"/>
                </a:cubicBezTo>
                <a:close/>
                <a:moveTo>
                  <a:pt x="232975" y="25314"/>
                </a:moveTo>
                <a:cubicBezTo>
                  <a:pt x="216401" y="27093"/>
                  <a:pt x="203104" y="40390"/>
                  <a:pt x="201325" y="56964"/>
                </a:cubicBezTo>
                <a:cubicBezTo>
                  <a:pt x="198891" y="79718"/>
                  <a:pt x="217993" y="98821"/>
                  <a:pt x="240747" y="96386"/>
                </a:cubicBezTo>
                <a:cubicBezTo>
                  <a:pt x="257322" y="94607"/>
                  <a:pt x="270618" y="81310"/>
                  <a:pt x="272398" y="64736"/>
                </a:cubicBezTo>
                <a:cubicBezTo>
                  <a:pt x="274832" y="41981"/>
                  <a:pt x="255730" y="22879"/>
                  <a:pt x="232975" y="25314"/>
                </a:cubicBezTo>
                <a:close/>
                <a:moveTo>
                  <a:pt x="238781" y="31"/>
                </a:moveTo>
                <a:cubicBezTo>
                  <a:pt x="270712" y="1061"/>
                  <a:pt x="296650" y="26999"/>
                  <a:pt x="297680" y="58930"/>
                </a:cubicBezTo>
                <a:cubicBezTo>
                  <a:pt x="298804" y="94139"/>
                  <a:pt x="270057" y="122886"/>
                  <a:pt x="234848" y="121762"/>
                </a:cubicBezTo>
                <a:cubicBezTo>
                  <a:pt x="203011" y="120732"/>
                  <a:pt x="176979" y="94700"/>
                  <a:pt x="175949" y="62863"/>
                </a:cubicBezTo>
                <a:cubicBezTo>
                  <a:pt x="174825" y="27655"/>
                  <a:pt x="203573" y="-1093"/>
                  <a:pt x="238781" y="31"/>
                </a:cubicBezTo>
                <a:close/>
              </a:path>
            </a:pathLst>
          </a:custGeom>
          <a:solidFill>
            <a:schemeClr val="tx1"/>
          </a:solidFill>
          <a:ln w="934" cap="flat">
            <a:noFill/>
            <a:prstDash val="solid"/>
            <a:miter/>
          </a:ln>
        </p:spPr>
        <p:txBody>
          <a:bodyPr rtlCol="0" anchor="ctr"/>
          <a:lstStyle/>
          <a:p>
            <a:endParaRPr lang="de-DE"/>
          </a:p>
        </p:txBody>
      </p:sp>
      <p:sp>
        <p:nvSpPr>
          <p:cNvPr id="144" name="Freihandform: Form 30">
            <a:extLst>
              <a:ext uri="{FF2B5EF4-FFF2-40B4-BE49-F238E27FC236}">
                <a16:creationId xmlns:a16="http://schemas.microsoft.com/office/drawing/2014/main" id="{41F0B017-EF04-CD4D-8659-0DE7013D7251}"/>
              </a:ext>
            </a:extLst>
          </p:cNvPr>
          <p:cNvSpPr>
            <a:spLocks noChangeAspect="1"/>
          </p:cNvSpPr>
          <p:nvPr/>
        </p:nvSpPr>
        <p:spPr>
          <a:xfrm>
            <a:off x="1903141" y="4599886"/>
            <a:ext cx="306436" cy="306436"/>
          </a:xfrm>
          <a:custGeom>
            <a:avLst/>
            <a:gdLst>
              <a:gd name="connsiteX0" fmla="*/ 115832 w 505653"/>
              <a:gd name="connsiteY0" fmla="*/ 312663 h 505653"/>
              <a:gd name="connsiteX1" fmla="*/ 121357 w 505653"/>
              <a:gd name="connsiteY1" fmla="*/ 314535 h 505653"/>
              <a:gd name="connsiteX2" fmla="*/ 121544 w 505653"/>
              <a:gd name="connsiteY2" fmla="*/ 314910 h 505653"/>
              <a:gd name="connsiteX3" fmla="*/ 121732 w 505653"/>
              <a:gd name="connsiteY3" fmla="*/ 315285 h 505653"/>
              <a:gd name="connsiteX4" fmla="*/ 122294 w 505653"/>
              <a:gd name="connsiteY4" fmla="*/ 316502 h 505653"/>
              <a:gd name="connsiteX5" fmla="*/ 123511 w 505653"/>
              <a:gd name="connsiteY5" fmla="*/ 318843 h 505653"/>
              <a:gd name="connsiteX6" fmla="*/ 126039 w 505653"/>
              <a:gd name="connsiteY6" fmla="*/ 323525 h 505653"/>
              <a:gd name="connsiteX7" fmla="*/ 128755 w 505653"/>
              <a:gd name="connsiteY7" fmla="*/ 328113 h 505653"/>
              <a:gd name="connsiteX8" fmla="*/ 141115 w 505653"/>
              <a:gd name="connsiteY8" fmla="*/ 345436 h 505653"/>
              <a:gd name="connsiteX9" fmla="*/ 172671 w 505653"/>
              <a:gd name="connsiteY9" fmla="*/ 373903 h 505653"/>
              <a:gd name="connsiteX10" fmla="*/ 211064 w 505653"/>
              <a:gd name="connsiteY10" fmla="*/ 391975 h 505653"/>
              <a:gd name="connsiteX11" fmla="*/ 253108 w 505653"/>
              <a:gd name="connsiteY11" fmla="*/ 398155 h 505653"/>
              <a:gd name="connsiteX12" fmla="*/ 295152 w 505653"/>
              <a:gd name="connsiteY12" fmla="*/ 391975 h 505653"/>
              <a:gd name="connsiteX13" fmla="*/ 333544 w 505653"/>
              <a:gd name="connsiteY13" fmla="*/ 373903 h 505653"/>
              <a:gd name="connsiteX14" fmla="*/ 365101 w 505653"/>
              <a:gd name="connsiteY14" fmla="*/ 345436 h 505653"/>
              <a:gd name="connsiteX15" fmla="*/ 377461 w 505653"/>
              <a:gd name="connsiteY15" fmla="*/ 328113 h 505653"/>
              <a:gd name="connsiteX16" fmla="*/ 380177 w 505653"/>
              <a:gd name="connsiteY16" fmla="*/ 323525 h 505653"/>
              <a:gd name="connsiteX17" fmla="*/ 382705 w 505653"/>
              <a:gd name="connsiteY17" fmla="*/ 318843 h 505653"/>
              <a:gd name="connsiteX18" fmla="*/ 383922 w 505653"/>
              <a:gd name="connsiteY18" fmla="*/ 316502 h 505653"/>
              <a:gd name="connsiteX19" fmla="*/ 384484 w 505653"/>
              <a:gd name="connsiteY19" fmla="*/ 315285 h 505653"/>
              <a:gd name="connsiteX20" fmla="*/ 384671 w 505653"/>
              <a:gd name="connsiteY20" fmla="*/ 314910 h 505653"/>
              <a:gd name="connsiteX21" fmla="*/ 384859 w 505653"/>
              <a:gd name="connsiteY21" fmla="*/ 314535 h 505653"/>
              <a:gd name="connsiteX22" fmla="*/ 390009 w 505653"/>
              <a:gd name="connsiteY22" fmla="*/ 312663 h 505653"/>
              <a:gd name="connsiteX23" fmla="*/ 405459 w 505653"/>
              <a:gd name="connsiteY23" fmla="*/ 319405 h 505653"/>
              <a:gd name="connsiteX24" fmla="*/ 407426 w 505653"/>
              <a:gd name="connsiteY24" fmla="*/ 325210 h 505653"/>
              <a:gd name="connsiteX25" fmla="*/ 407238 w 505653"/>
              <a:gd name="connsiteY25" fmla="*/ 325585 h 505653"/>
              <a:gd name="connsiteX26" fmla="*/ 407051 w 505653"/>
              <a:gd name="connsiteY26" fmla="*/ 326053 h 505653"/>
              <a:gd name="connsiteX27" fmla="*/ 406396 w 505653"/>
              <a:gd name="connsiteY27" fmla="*/ 327458 h 505653"/>
              <a:gd name="connsiteX28" fmla="*/ 404991 w 505653"/>
              <a:gd name="connsiteY28" fmla="*/ 330267 h 505653"/>
              <a:gd name="connsiteX29" fmla="*/ 402088 w 505653"/>
              <a:gd name="connsiteY29" fmla="*/ 335791 h 505653"/>
              <a:gd name="connsiteX30" fmla="*/ 398905 w 505653"/>
              <a:gd name="connsiteY30" fmla="*/ 341223 h 505653"/>
              <a:gd name="connsiteX31" fmla="*/ 384390 w 505653"/>
              <a:gd name="connsiteY31" fmla="*/ 361636 h 505653"/>
              <a:gd name="connsiteX32" fmla="*/ 347403 w 505653"/>
              <a:gd name="connsiteY32" fmla="*/ 395065 h 505653"/>
              <a:gd name="connsiteX33" fmla="*/ 302269 w 505653"/>
              <a:gd name="connsiteY33" fmla="*/ 416321 h 505653"/>
              <a:gd name="connsiteX34" fmla="*/ 252921 w 505653"/>
              <a:gd name="connsiteY34" fmla="*/ 423625 h 505653"/>
              <a:gd name="connsiteX35" fmla="*/ 203572 w 505653"/>
              <a:gd name="connsiteY35" fmla="*/ 416321 h 505653"/>
              <a:gd name="connsiteX36" fmla="*/ 158438 w 505653"/>
              <a:gd name="connsiteY36" fmla="*/ 395065 h 505653"/>
              <a:gd name="connsiteX37" fmla="*/ 121451 w 505653"/>
              <a:gd name="connsiteY37" fmla="*/ 361636 h 505653"/>
              <a:gd name="connsiteX38" fmla="*/ 106936 w 505653"/>
              <a:gd name="connsiteY38" fmla="*/ 341223 h 505653"/>
              <a:gd name="connsiteX39" fmla="*/ 103753 w 505653"/>
              <a:gd name="connsiteY39" fmla="*/ 335791 h 505653"/>
              <a:gd name="connsiteX40" fmla="*/ 100850 w 505653"/>
              <a:gd name="connsiteY40" fmla="*/ 330267 h 505653"/>
              <a:gd name="connsiteX41" fmla="*/ 99445 w 505653"/>
              <a:gd name="connsiteY41" fmla="*/ 327458 h 505653"/>
              <a:gd name="connsiteX42" fmla="*/ 98790 w 505653"/>
              <a:gd name="connsiteY42" fmla="*/ 326053 h 505653"/>
              <a:gd name="connsiteX43" fmla="*/ 98603 w 505653"/>
              <a:gd name="connsiteY43" fmla="*/ 325585 h 505653"/>
              <a:gd name="connsiteX44" fmla="*/ 98415 w 505653"/>
              <a:gd name="connsiteY44" fmla="*/ 325210 h 505653"/>
              <a:gd name="connsiteX45" fmla="*/ 100382 w 505653"/>
              <a:gd name="connsiteY45" fmla="*/ 319405 h 505653"/>
              <a:gd name="connsiteX46" fmla="*/ 307606 w 505653"/>
              <a:gd name="connsiteY46" fmla="*/ 134279 h 505653"/>
              <a:gd name="connsiteX47" fmla="*/ 324461 w 505653"/>
              <a:gd name="connsiteY47" fmla="*/ 134279 h 505653"/>
              <a:gd name="connsiteX48" fmla="*/ 328675 w 505653"/>
              <a:gd name="connsiteY48" fmla="*/ 138493 h 505653"/>
              <a:gd name="connsiteX49" fmla="*/ 328675 w 505653"/>
              <a:gd name="connsiteY49" fmla="*/ 232788 h 505653"/>
              <a:gd name="connsiteX50" fmla="*/ 324461 w 505653"/>
              <a:gd name="connsiteY50" fmla="*/ 237001 h 505653"/>
              <a:gd name="connsiteX51" fmla="*/ 307606 w 505653"/>
              <a:gd name="connsiteY51" fmla="*/ 237001 h 505653"/>
              <a:gd name="connsiteX52" fmla="*/ 303392 w 505653"/>
              <a:gd name="connsiteY52" fmla="*/ 232788 h 505653"/>
              <a:gd name="connsiteX53" fmla="*/ 303392 w 505653"/>
              <a:gd name="connsiteY53" fmla="*/ 138493 h 505653"/>
              <a:gd name="connsiteX54" fmla="*/ 307606 w 505653"/>
              <a:gd name="connsiteY54" fmla="*/ 134279 h 505653"/>
              <a:gd name="connsiteX55" fmla="*/ 181193 w 505653"/>
              <a:gd name="connsiteY55" fmla="*/ 134279 h 505653"/>
              <a:gd name="connsiteX56" fmla="*/ 198048 w 505653"/>
              <a:gd name="connsiteY56" fmla="*/ 134279 h 505653"/>
              <a:gd name="connsiteX57" fmla="*/ 202262 w 505653"/>
              <a:gd name="connsiteY57" fmla="*/ 138493 h 505653"/>
              <a:gd name="connsiteX58" fmla="*/ 202262 w 505653"/>
              <a:gd name="connsiteY58" fmla="*/ 232788 h 505653"/>
              <a:gd name="connsiteX59" fmla="*/ 198048 w 505653"/>
              <a:gd name="connsiteY59" fmla="*/ 237001 h 505653"/>
              <a:gd name="connsiteX60" fmla="*/ 181193 w 505653"/>
              <a:gd name="connsiteY60" fmla="*/ 237001 h 505653"/>
              <a:gd name="connsiteX61" fmla="*/ 176979 w 505653"/>
              <a:gd name="connsiteY61" fmla="*/ 232788 h 505653"/>
              <a:gd name="connsiteX62" fmla="*/ 176979 w 505653"/>
              <a:gd name="connsiteY62" fmla="*/ 138493 h 505653"/>
              <a:gd name="connsiteX63" fmla="*/ 181193 w 505653"/>
              <a:gd name="connsiteY63" fmla="*/ 134279 h 505653"/>
              <a:gd name="connsiteX64" fmla="*/ 252827 w 505653"/>
              <a:gd name="connsiteY64" fmla="*/ 25283 h 505653"/>
              <a:gd name="connsiteX65" fmla="*/ 164244 w 505653"/>
              <a:gd name="connsiteY65" fmla="*/ 43168 h 505653"/>
              <a:gd name="connsiteX66" fmla="*/ 91954 w 505653"/>
              <a:gd name="connsiteY66" fmla="*/ 91954 h 505653"/>
              <a:gd name="connsiteX67" fmla="*/ 43168 w 505653"/>
              <a:gd name="connsiteY67" fmla="*/ 164244 h 505653"/>
              <a:gd name="connsiteX68" fmla="*/ 25283 w 505653"/>
              <a:gd name="connsiteY68" fmla="*/ 252827 h 505653"/>
              <a:gd name="connsiteX69" fmla="*/ 43168 w 505653"/>
              <a:gd name="connsiteY69" fmla="*/ 341409 h 505653"/>
              <a:gd name="connsiteX70" fmla="*/ 91954 w 505653"/>
              <a:gd name="connsiteY70" fmla="*/ 413699 h 505653"/>
              <a:gd name="connsiteX71" fmla="*/ 164244 w 505653"/>
              <a:gd name="connsiteY71" fmla="*/ 462485 h 505653"/>
              <a:gd name="connsiteX72" fmla="*/ 252827 w 505653"/>
              <a:gd name="connsiteY72" fmla="*/ 480371 h 505653"/>
              <a:gd name="connsiteX73" fmla="*/ 341410 w 505653"/>
              <a:gd name="connsiteY73" fmla="*/ 462485 h 505653"/>
              <a:gd name="connsiteX74" fmla="*/ 413699 w 505653"/>
              <a:gd name="connsiteY74" fmla="*/ 413699 h 505653"/>
              <a:gd name="connsiteX75" fmla="*/ 462486 w 505653"/>
              <a:gd name="connsiteY75" fmla="*/ 341409 h 505653"/>
              <a:gd name="connsiteX76" fmla="*/ 480371 w 505653"/>
              <a:gd name="connsiteY76" fmla="*/ 252827 h 505653"/>
              <a:gd name="connsiteX77" fmla="*/ 462486 w 505653"/>
              <a:gd name="connsiteY77" fmla="*/ 164244 h 505653"/>
              <a:gd name="connsiteX78" fmla="*/ 413699 w 505653"/>
              <a:gd name="connsiteY78" fmla="*/ 91954 h 505653"/>
              <a:gd name="connsiteX79" fmla="*/ 341410 w 505653"/>
              <a:gd name="connsiteY79" fmla="*/ 43168 h 505653"/>
              <a:gd name="connsiteX80" fmla="*/ 252827 w 505653"/>
              <a:gd name="connsiteY80" fmla="*/ 25283 h 505653"/>
              <a:gd name="connsiteX81" fmla="*/ 252827 w 505653"/>
              <a:gd name="connsiteY81" fmla="*/ 0 h 505653"/>
              <a:gd name="connsiteX82" fmla="*/ 505653 w 505653"/>
              <a:gd name="connsiteY82" fmla="*/ 252827 h 505653"/>
              <a:gd name="connsiteX83" fmla="*/ 252827 w 505653"/>
              <a:gd name="connsiteY83" fmla="*/ 505653 h 505653"/>
              <a:gd name="connsiteX84" fmla="*/ 0 w 505653"/>
              <a:gd name="connsiteY84" fmla="*/ 252827 h 505653"/>
              <a:gd name="connsiteX85" fmla="*/ 252827 w 505653"/>
              <a:gd name="connsiteY85" fmla="*/ 0 h 50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05653" h="505653">
                <a:moveTo>
                  <a:pt x="115832" y="312663"/>
                </a:moveTo>
                <a:cubicBezTo>
                  <a:pt x="117986" y="311726"/>
                  <a:pt x="120421" y="312569"/>
                  <a:pt x="121357" y="314535"/>
                </a:cubicBezTo>
                <a:lnTo>
                  <a:pt x="121544" y="314910"/>
                </a:lnTo>
                <a:lnTo>
                  <a:pt x="121732" y="315285"/>
                </a:lnTo>
                <a:cubicBezTo>
                  <a:pt x="121919" y="315659"/>
                  <a:pt x="122106" y="316127"/>
                  <a:pt x="122294" y="316502"/>
                </a:cubicBezTo>
                <a:lnTo>
                  <a:pt x="123511" y="318843"/>
                </a:lnTo>
                <a:cubicBezTo>
                  <a:pt x="124260" y="320435"/>
                  <a:pt x="125196" y="322027"/>
                  <a:pt x="126039" y="323525"/>
                </a:cubicBezTo>
                <a:cubicBezTo>
                  <a:pt x="126882" y="325117"/>
                  <a:pt x="127818" y="326615"/>
                  <a:pt x="128755" y="328113"/>
                </a:cubicBezTo>
                <a:cubicBezTo>
                  <a:pt x="132406" y="334200"/>
                  <a:pt x="136527" y="340005"/>
                  <a:pt x="141115" y="345436"/>
                </a:cubicBezTo>
                <a:cubicBezTo>
                  <a:pt x="150198" y="356392"/>
                  <a:pt x="160873" y="366037"/>
                  <a:pt x="172671" y="373903"/>
                </a:cubicBezTo>
                <a:cubicBezTo>
                  <a:pt x="184470" y="381769"/>
                  <a:pt x="197486" y="387949"/>
                  <a:pt x="211064" y="391975"/>
                </a:cubicBezTo>
                <a:cubicBezTo>
                  <a:pt x="224641" y="396095"/>
                  <a:pt x="238875" y="398155"/>
                  <a:pt x="253108" y="398155"/>
                </a:cubicBezTo>
                <a:cubicBezTo>
                  <a:pt x="267341" y="398155"/>
                  <a:pt x="281574" y="396095"/>
                  <a:pt x="295152" y="391975"/>
                </a:cubicBezTo>
                <a:cubicBezTo>
                  <a:pt x="308730" y="387855"/>
                  <a:pt x="321746" y="381769"/>
                  <a:pt x="333544" y="373903"/>
                </a:cubicBezTo>
                <a:cubicBezTo>
                  <a:pt x="345343" y="366037"/>
                  <a:pt x="356018" y="356392"/>
                  <a:pt x="365101" y="345436"/>
                </a:cubicBezTo>
                <a:cubicBezTo>
                  <a:pt x="369595" y="339912"/>
                  <a:pt x="373809" y="334106"/>
                  <a:pt x="377461" y="328113"/>
                </a:cubicBezTo>
                <a:cubicBezTo>
                  <a:pt x="378398" y="326615"/>
                  <a:pt x="379334" y="325117"/>
                  <a:pt x="380177" y="323525"/>
                </a:cubicBezTo>
                <a:cubicBezTo>
                  <a:pt x="381019" y="321933"/>
                  <a:pt x="381956" y="320435"/>
                  <a:pt x="382705" y="318843"/>
                </a:cubicBezTo>
                <a:lnTo>
                  <a:pt x="383922" y="316502"/>
                </a:lnTo>
                <a:cubicBezTo>
                  <a:pt x="384109" y="316127"/>
                  <a:pt x="384297" y="315753"/>
                  <a:pt x="384484" y="315285"/>
                </a:cubicBezTo>
                <a:lnTo>
                  <a:pt x="384671" y="314910"/>
                </a:lnTo>
                <a:lnTo>
                  <a:pt x="384859" y="314535"/>
                </a:lnTo>
                <a:cubicBezTo>
                  <a:pt x="385421" y="312569"/>
                  <a:pt x="387855" y="311726"/>
                  <a:pt x="390009" y="312663"/>
                </a:cubicBezTo>
                <a:lnTo>
                  <a:pt x="405459" y="319405"/>
                </a:lnTo>
                <a:cubicBezTo>
                  <a:pt x="407613" y="320341"/>
                  <a:pt x="408456" y="322963"/>
                  <a:pt x="407426" y="325210"/>
                </a:cubicBezTo>
                <a:lnTo>
                  <a:pt x="407238" y="325585"/>
                </a:lnTo>
                <a:lnTo>
                  <a:pt x="407051" y="326053"/>
                </a:lnTo>
                <a:cubicBezTo>
                  <a:pt x="406864" y="326521"/>
                  <a:pt x="406583" y="326989"/>
                  <a:pt x="406396" y="327458"/>
                </a:cubicBezTo>
                <a:lnTo>
                  <a:pt x="404991" y="330267"/>
                </a:lnTo>
                <a:cubicBezTo>
                  <a:pt x="404055" y="332140"/>
                  <a:pt x="403025" y="333919"/>
                  <a:pt x="402088" y="335791"/>
                </a:cubicBezTo>
                <a:cubicBezTo>
                  <a:pt x="401152" y="337664"/>
                  <a:pt x="400028" y="339444"/>
                  <a:pt x="398905" y="341223"/>
                </a:cubicBezTo>
                <a:cubicBezTo>
                  <a:pt x="394597" y="348339"/>
                  <a:pt x="389728" y="355175"/>
                  <a:pt x="384390" y="361636"/>
                </a:cubicBezTo>
                <a:cubicBezTo>
                  <a:pt x="373716" y="374465"/>
                  <a:pt x="361262" y="385795"/>
                  <a:pt x="347403" y="395065"/>
                </a:cubicBezTo>
                <a:cubicBezTo>
                  <a:pt x="333544" y="404336"/>
                  <a:pt x="318281" y="411546"/>
                  <a:pt x="302269" y="416321"/>
                </a:cubicBezTo>
                <a:cubicBezTo>
                  <a:pt x="286256" y="421191"/>
                  <a:pt x="269588" y="423532"/>
                  <a:pt x="252921" y="423625"/>
                </a:cubicBezTo>
                <a:cubicBezTo>
                  <a:pt x="236253" y="423625"/>
                  <a:pt x="219585" y="421191"/>
                  <a:pt x="203572" y="416321"/>
                </a:cubicBezTo>
                <a:cubicBezTo>
                  <a:pt x="187560" y="411546"/>
                  <a:pt x="172297" y="404336"/>
                  <a:pt x="158438" y="395065"/>
                </a:cubicBezTo>
                <a:cubicBezTo>
                  <a:pt x="144580" y="385795"/>
                  <a:pt x="132032" y="374558"/>
                  <a:pt x="121451" y="361636"/>
                </a:cubicBezTo>
                <a:cubicBezTo>
                  <a:pt x="116113" y="355175"/>
                  <a:pt x="111244" y="348433"/>
                  <a:pt x="106936" y="341223"/>
                </a:cubicBezTo>
                <a:cubicBezTo>
                  <a:pt x="105907" y="339444"/>
                  <a:pt x="104783" y="337664"/>
                  <a:pt x="103753" y="335791"/>
                </a:cubicBezTo>
                <a:cubicBezTo>
                  <a:pt x="102723" y="333919"/>
                  <a:pt x="101693" y="332140"/>
                  <a:pt x="100850" y="330267"/>
                </a:cubicBezTo>
                <a:lnTo>
                  <a:pt x="99445" y="327458"/>
                </a:lnTo>
                <a:cubicBezTo>
                  <a:pt x="99164" y="326989"/>
                  <a:pt x="98977" y="326521"/>
                  <a:pt x="98790" y="326053"/>
                </a:cubicBezTo>
                <a:lnTo>
                  <a:pt x="98603" y="325585"/>
                </a:lnTo>
                <a:lnTo>
                  <a:pt x="98415" y="325210"/>
                </a:lnTo>
                <a:cubicBezTo>
                  <a:pt x="97385" y="322869"/>
                  <a:pt x="98228" y="320341"/>
                  <a:pt x="100382" y="319405"/>
                </a:cubicBezTo>
                <a:close/>
                <a:moveTo>
                  <a:pt x="307606" y="134279"/>
                </a:moveTo>
                <a:lnTo>
                  <a:pt x="324461" y="134279"/>
                </a:lnTo>
                <a:cubicBezTo>
                  <a:pt x="326802" y="134279"/>
                  <a:pt x="328675" y="136152"/>
                  <a:pt x="328675" y="138493"/>
                </a:cubicBezTo>
                <a:lnTo>
                  <a:pt x="328675" y="232788"/>
                </a:lnTo>
                <a:cubicBezTo>
                  <a:pt x="328675" y="235129"/>
                  <a:pt x="326802" y="237001"/>
                  <a:pt x="324461" y="237001"/>
                </a:cubicBezTo>
                <a:lnTo>
                  <a:pt x="307606" y="237001"/>
                </a:lnTo>
                <a:cubicBezTo>
                  <a:pt x="305265" y="237001"/>
                  <a:pt x="303392" y="235129"/>
                  <a:pt x="303392" y="232788"/>
                </a:cubicBezTo>
                <a:lnTo>
                  <a:pt x="303392" y="138493"/>
                </a:lnTo>
                <a:cubicBezTo>
                  <a:pt x="303392" y="136152"/>
                  <a:pt x="305265" y="134279"/>
                  <a:pt x="307606" y="134279"/>
                </a:cubicBezTo>
                <a:close/>
                <a:moveTo>
                  <a:pt x="181193" y="134279"/>
                </a:moveTo>
                <a:lnTo>
                  <a:pt x="198048" y="134279"/>
                </a:lnTo>
                <a:cubicBezTo>
                  <a:pt x="200389" y="134279"/>
                  <a:pt x="202262" y="136152"/>
                  <a:pt x="202262" y="138493"/>
                </a:cubicBezTo>
                <a:lnTo>
                  <a:pt x="202262" y="232788"/>
                </a:lnTo>
                <a:cubicBezTo>
                  <a:pt x="202262" y="235129"/>
                  <a:pt x="200389" y="237001"/>
                  <a:pt x="198048" y="237001"/>
                </a:cubicBezTo>
                <a:lnTo>
                  <a:pt x="181193" y="237001"/>
                </a:lnTo>
                <a:cubicBezTo>
                  <a:pt x="178852" y="237001"/>
                  <a:pt x="176979" y="235129"/>
                  <a:pt x="176979" y="232788"/>
                </a:cubicBezTo>
                <a:lnTo>
                  <a:pt x="176979" y="138493"/>
                </a:lnTo>
                <a:cubicBezTo>
                  <a:pt x="176979" y="136152"/>
                  <a:pt x="178852" y="134279"/>
                  <a:pt x="181193" y="134279"/>
                </a:cubicBezTo>
                <a:close/>
                <a:moveTo>
                  <a:pt x="252827" y="25283"/>
                </a:moveTo>
                <a:cubicBezTo>
                  <a:pt x="222113" y="25283"/>
                  <a:pt x="192335" y="31276"/>
                  <a:pt x="164244" y="43168"/>
                </a:cubicBezTo>
                <a:cubicBezTo>
                  <a:pt x="137182" y="54592"/>
                  <a:pt x="112836" y="71072"/>
                  <a:pt x="91954" y="91954"/>
                </a:cubicBezTo>
                <a:cubicBezTo>
                  <a:pt x="71072" y="112836"/>
                  <a:pt x="54592" y="137182"/>
                  <a:pt x="43168" y="164244"/>
                </a:cubicBezTo>
                <a:cubicBezTo>
                  <a:pt x="31276" y="192335"/>
                  <a:pt x="25283" y="222113"/>
                  <a:pt x="25283" y="252827"/>
                </a:cubicBezTo>
                <a:cubicBezTo>
                  <a:pt x="25283" y="283540"/>
                  <a:pt x="31276" y="313411"/>
                  <a:pt x="43168" y="341409"/>
                </a:cubicBezTo>
                <a:cubicBezTo>
                  <a:pt x="54592" y="368471"/>
                  <a:pt x="71072" y="392818"/>
                  <a:pt x="91954" y="413699"/>
                </a:cubicBezTo>
                <a:cubicBezTo>
                  <a:pt x="112836" y="434581"/>
                  <a:pt x="137182" y="451061"/>
                  <a:pt x="164244" y="462485"/>
                </a:cubicBezTo>
                <a:cubicBezTo>
                  <a:pt x="192335" y="474378"/>
                  <a:pt x="222113" y="480371"/>
                  <a:pt x="252827" y="480371"/>
                </a:cubicBezTo>
                <a:cubicBezTo>
                  <a:pt x="283541" y="480371"/>
                  <a:pt x="313411" y="474378"/>
                  <a:pt x="341410" y="462485"/>
                </a:cubicBezTo>
                <a:cubicBezTo>
                  <a:pt x="368472" y="451061"/>
                  <a:pt x="392818" y="434581"/>
                  <a:pt x="413699" y="413699"/>
                </a:cubicBezTo>
                <a:cubicBezTo>
                  <a:pt x="434581" y="392818"/>
                  <a:pt x="451062" y="368471"/>
                  <a:pt x="462486" y="341409"/>
                </a:cubicBezTo>
                <a:cubicBezTo>
                  <a:pt x="474378" y="313318"/>
                  <a:pt x="480371" y="283540"/>
                  <a:pt x="480371" y="252827"/>
                </a:cubicBezTo>
                <a:cubicBezTo>
                  <a:pt x="480371" y="222113"/>
                  <a:pt x="474378" y="192242"/>
                  <a:pt x="462486" y="164244"/>
                </a:cubicBezTo>
                <a:cubicBezTo>
                  <a:pt x="451062" y="137182"/>
                  <a:pt x="434581" y="112836"/>
                  <a:pt x="413699" y="91954"/>
                </a:cubicBezTo>
                <a:cubicBezTo>
                  <a:pt x="392818" y="71072"/>
                  <a:pt x="368472" y="54592"/>
                  <a:pt x="341410" y="43168"/>
                </a:cubicBezTo>
                <a:cubicBezTo>
                  <a:pt x="313318" y="31276"/>
                  <a:pt x="283541" y="25283"/>
                  <a:pt x="252827" y="25283"/>
                </a:cubicBezTo>
                <a:close/>
                <a:moveTo>
                  <a:pt x="252827" y="0"/>
                </a:moveTo>
                <a:cubicBezTo>
                  <a:pt x="392443" y="0"/>
                  <a:pt x="505653" y="113210"/>
                  <a:pt x="505653" y="252827"/>
                </a:cubicBezTo>
                <a:cubicBezTo>
                  <a:pt x="505653" y="392443"/>
                  <a:pt x="392443" y="505653"/>
                  <a:pt x="252827" y="505653"/>
                </a:cubicBezTo>
                <a:cubicBezTo>
                  <a:pt x="113210" y="505653"/>
                  <a:pt x="0" y="392443"/>
                  <a:pt x="0" y="252827"/>
                </a:cubicBezTo>
                <a:cubicBezTo>
                  <a:pt x="0" y="113210"/>
                  <a:pt x="113210" y="0"/>
                  <a:pt x="252827" y="0"/>
                </a:cubicBezTo>
                <a:close/>
              </a:path>
            </a:pathLst>
          </a:custGeom>
          <a:solidFill>
            <a:schemeClr val="tx1"/>
          </a:solidFill>
          <a:ln w="934" cap="flat">
            <a:noFill/>
            <a:prstDash val="solid"/>
            <a:miter/>
          </a:ln>
        </p:spPr>
        <p:txBody>
          <a:bodyPr rtlCol="0" anchor="ctr"/>
          <a:lstStyle/>
          <a:p>
            <a:endParaRPr lang="de-DE"/>
          </a:p>
        </p:txBody>
      </p:sp>
      <p:sp>
        <p:nvSpPr>
          <p:cNvPr id="146" name="Freihandform: Form 31">
            <a:extLst>
              <a:ext uri="{FF2B5EF4-FFF2-40B4-BE49-F238E27FC236}">
                <a16:creationId xmlns:a16="http://schemas.microsoft.com/office/drawing/2014/main" id="{E1397EE9-9702-A84E-A204-4A0C8D47C158}"/>
              </a:ext>
            </a:extLst>
          </p:cNvPr>
          <p:cNvSpPr>
            <a:spLocks noChangeAspect="1"/>
          </p:cNvSpPr>
          <p:nvPr/>
        </p:nvSpPr>
        <p:spPr>
          <a:xfrm>
            <a:off x="590982" y="3156879"/>
            <a:ext cx="326865" cy="326809"/>
          </a:xfrm>
          <a:custGeom>
            <a:avLst/>
            <a:gdLst>
              <a:gd name="connsiteX0" fmla="*/ 208067 w 539363"/>
              <a:gd name="connsiteY0" fmla="*/ 484584 h 539269"/>
              <a:gd name="connsiteX1" fmla="*/ 203385 w 539363"/>
              <a:gd name="connsiteY1" fmla="*/ 489266 h 539269"/>
              <a:gd name="connsiteX2" fmla="*/ 203385 w 539363"/>
              <a:gd name="connsiteY2" fmla="*/ 509398 h 539269"/>
              <a:gd name="connsiteX3" fmla="*/ 208067 w 539363"/>
              <a:gd name="connsiteY3" fmla="*/ 514080 h 539269"/>
              <a:gd name="connsiteX4" fmla="*/ 332420 w 539363"/>
              <a:gd name="connsiteY4" fmla="*/ 514080 h 539269"/>
              <a:gd name="connsiteX5" fmla="*/ 337102 w 539363"/>
              <a:gd name="connsiteY5" fmla="*/ 509398 h 539269"/>
              <a:gd name="connsiteX6" fmla="*/ 337102 w 539363"/>
              <a:gd name="connsiteY6" fmla="*/ 489266 h 539269"/>
              <a:gd name="connsiteX7" fmla="*/ 332420 w 539363"/>
              <a:gd name="connsiteY7" fmla="*/ 484584 h 539269"/>
              <a:gd name="connsiteX8" fmla="*/ 476157 w 539363"/>
              <a:gd name="connsiteY8" fmla="*/ 257040 h 539269"/>
              <a:gd name="connsiteX9" fmla="*/ 535150 w 539363"/>
              <a:gd name="connsiteY9" fmla="*/ 257040 h 539269"/>
              <a:gd name="connsiteX10" fmla="*/ 539363 w 539363"/>
              <a:gd name="connsiteY10" fmla="*/ 261254 h 539269"/>
              <a:gd name="connsiteX11" fmla="*/ 539363 w 539363"/>
              <a:gd name="connsiteY11" fmla="*/ 278109 h 539269"/>
              <a:gd name="connsiteX12" fmla="*/ 535150 w 539363"/>
              <a:gd name="connsiteY12" fmla="*/ 282323 h 539269"/>
              <a:gd name="connsiteX13" fmla="*/ 476157 w 539363"/>
              <a:gd name="connsiteY13" fmla="*/ 282323 h 539269"/>
              <a:gd name="connsiteX14" fmla="*/ 471943 w 539363"/>
              <a:gd name="connsiteY14" fmla="*/ 278109 h 539269"/>
              <a:gd name="connsiteX15" fmla="*/ 471943 w 539363"/>
              <a:gd name="connsiteY15" fmla="*/ 261254 h 539269"/>
              <a:gd name="connsiteX16" fmla="*/ 476157 w 539363"/>
              <a:gd name="connsiteY16" fmla="*/ 257040 h 539269"/>
              <a:gd name="connsiteX17" fmla="*/ 4214 w 539363"/>
              <a:gd name="connsiteY17" fmla="*/ 257040 h 539269"/>
              <a:gd name="connsiteX18" fmla="*/ 63207 w 539363"/>
              <a:gd name="connsiteY18" fmla="*/ 257040 h 539269"/>
              <a:gd name="connsiteX19" fmla="*/ 67420 w 539363"/>
              <a:gd name="connsiteY19" fmla="*/ 261254 h 539269"/>
              <a:gd name="connsiteX20" fmla="*/ 67420 w 539363"/>
              <a:gd name="connsiteY20" fmla="*/ 278109 h 539269"/>
              <a:gd name="connsiteX21" fmla="*/ 63207 w 539363"/>
              <a:gd name="connsiteY21" fmla="*/ 282323 h 539269"/>
              <a:gd name="connsiteX22" fmla="*/ 4214 w 539363"/>
              <a:gd name="connsiteY22" fmla="*/ 282323 h 539269"/>
              <a:gd name="connsiteX23" fmla="*/ 0 w 539363"/>
              <a:gd name="connsiteY23" fmla="*/ 278109 h 539269"/>
              <a:gd name="connsiteX24" fmla="*/ 0 w 539363"/>
              <a:gd name="connsiteY24" fmla="*/ 261254 h 539269"/>
              <a:gd name="connsiteX25" fmla="*/ 4214 w 539363"/>
              <a:gd name="connsiteY25" fmla="*/ 257040 h 539269"/>
              <a:gd name="connsiteX26" fmla="*/ 274551 w 539363"/>
              <a:gd name="connsiteY26" fmla="*/ 164524 h 539269"/>
              <a:gd name="connsiteX27" fmla="*/ 275019 w 539363"/>
              <a:gd name="connsiteY27" fmla="*/ 164524 h 539269"/>
              <a:gd name="connsiteX28" fmla="*/ 275300 w 539363"/>
              <a:gd name="connsiteY28" fmla="*/ 164524 h 539269"/>
              <a:gd name="connsiteX29" fmla="*/ 275955 w 539363"/>
              <a:gd name="connsiteY29" fmla="*/ 164524 h 539269"/>
              <a:gd name="connsiteX30" fmla="*/ 277173 w 539363"/>
              <a:gd name="connsiteY30" fmla="*/ 164618 h 539269"/>
              <a:gd name="connsiteX31" fmla="*/ 282135 w 539363"/>
              <a:gd name="connsiteY31" fmla="*/ 165086 h 539269"/>
              <a:gd name="connsiteX32" fmla="*/ 292061 w 539363"/>
              <a:gd name="connsiteY32" fmla="*/ 166678 h 539269"/>
              <a:gd name="connsiteX33" fmla="*/ 311164 w 539363"/>
              <a:gd name="connsiteY33" fmla="*/ 172765 h 539269"/>
              <a:gd name="connsiteX34" fmla="*/ 344218 w 539363"/>
              <a:gd name="connsiteY34" fmla="*/ 195144 h 539269"/>
              <a:gd name="connsiteX35" fmla="*/ 366786 w 539363"/>
              <a:gd name="connsiteY35" fmla="*/ 228386 h 539269"/>
              <a:gd name="connsiteX36" fmla="*/ 372872 w 539363"/>
              <a:gd name="connsiteY36" fmla="*/ 247489 h 539269"/>
              <a:gd name="connsiteX37" fmla="*/ 374464 w 539363"/>
              <a:gd name="connsiteY37" fmla="*/ 257415 h 539269"/>
              <a:gd name="connsiteX38" fmla="*/ 374932 w 539363"/>
              <a:gd name="connsiteY38" fmla="*/ 262378 h 539269"/>
              <a:gd name="connsiteX39" fmla="*/ 375026 w 539363"/>
              <a:gd name="connsiteY39" fmla="*/ 263595 h 539269"/>
              <a:gd name="connsiteX40" fmla="*/ 375026 w 539363"/>
              <a:gd name="connsiteY40" fmla="*/ 264250 h 539269"/>
              <a:gd name="connsiteX41" fmla="*/ 375026 w 539363"/>
              <a:gd name="connsiteY41" fmla="*/ 264531 h 539269"/>
              <a:gd name="connsiteX42" fmla="*/ 375026 w 539363"/>
              <a:gd name="connsiteY42" fmla="*/ 264999 h 539269"/>
              <a:gd name="connsiteX43" fmla="*/ 370906 w 539363"/>
              <a:gd name="connsiteY43" fmla="*/ 269775 h 539269"/>
              <a:gd name="connsiteX44" fmla="*/ 354051 w 539363"/>
              <a:gd name="connsiteY44" fmla="*/ 269775 h 539269"/>
              <a:gd name="connsiteX45" fmla="*/ 349743 w 539363"/>
              <a:gd name="connsiteY45" fmla="*/ 266123 h 539269"/>
              <a:gd name="connsiteX46" fmla="*/ 349743 w 539363"/>
              <a:gd name="connsiteY46" fmla="*/ 265749 h 539269"/>
              <a:gd name="connsiteX47" fmla="*/ 349743 w 539363"/>
              <a:gd name="connsiteY47" fmla="*/ 265561 h 539269"/>
              <a:gd name="connsiteX48" fmla="*/ 349743 w 539363"/>
              <a:gd name="connsiteY48" fmla="*/ 265093 h 539269"/>
              <a:gd name="connsiteX49" fmla="*/ 349650 w 539363"/>
              <a:gd name="connsiteY49" fmla="*/ 264157 h 539269"/>
              <a:gd name="connsiteX50" fmla="*/ 349275 w 539363"/>
              <a:gd name="connsiteY50" fmla="*/ 260318 h 539269"/>
              <a:gd name="connsiteX51" fmla="*/ 348058 w 539363"/>
              <a:gd name="connsiteY51" fmla="*/ 252826 h 539269"/>
              <a:gd name="connsiteX52" fmla="*/ 343469 w 539363"/>
              <a:gd name="connsiteY52" fmla="*/ 238312 h 539269"/>
              <a:gd name="connsiteX53" fmla="*/ 326427 w 539363"/>
              <a:gd name="connsiteY53" fmla="*/ 213123 h 539269"/>
              <a:gd name="connsiteX54" fmla="*/ 301238 w 539363"/>
              <a:gd name="connsiteY54" fmla="*/ 196081 h 539269"/>
              <a:gd name="connsiteX55" fmla="*/ 286724 w 539363"/>
              <a:gd name="connsiteY55" fmla="*/ 191492 h 539269"/>
              <a:gd name="connsiteX56" fmla="*/ 279233 w 539363"/>
              <a:gd name="connsiteY56" fmla="*/ 190275 h 539269"/>
              <a:gd name="connsiteX57" fmla="*/ 275393 w 539363"/>
              <a:gd name="connsiteY57" fmla="*/ 189901 h 539269"/>
              <a:gd name="connsiteX58" fmla="*/ 274457 w 539363"/>
              <a:gd name="connsiteY58" fmla="*/ 189807 h 539269"/>
              <a:gd name="connsiteX59" fmla="*/ 273989 w 539363"/>
              <a:gd name="connsiteY59" fmla="*/ 189807 h 539269"/>
              <a:gd name="connsiteX60" fmla="*/ 273801 w 539363"/>
              <a:gd name="connsiteY60" fmla="*/ 189807 h 539269"/>
              <a:gd name="connsiteX61" fmla="*/ 273427 w 539363"/>
              <a:gd name="connsiteY61" fmla="*/ 189807 h 539269"/>
              <a:gd name="connsiteX62" fmla="*/ 269775 w 539363"/>
              <a:gd name="connsiteY62" fmla="*/ 185500 h 539269"/>
              <a:gd name="connsiteX63" fmla="*/ 269775 w 539363"/>
              <a:gd name="connsiteY63" fmla="*/ 168644 h 539269"/>
              <a:gd name="connsiteX64" fmla="*/ 274551 w 539363"/>
              <a:gd name="connsiteY64" fmla="*/ 164524 h 539269"/>
              <a:gd name="connsiteX65" fmla="*/ 270431 w 539363"/>
              <a:gd name="connsiteY65" fmla="*/ 126319 h 539269"/>
              <a:gd name="connsiteX66" fmla="*/ 168832 w 539363"/>
              <a:gd name="connsiteY66" fmla="*/ 167801 h 539269"/>
              <a:gd name="connsiteX67" fmla="*/ 126413 w 539363"/>
              <a:gd name="connsiteY67" fmla="*/ 269587 h 539269"/>
              <a:gd name="connsiteX68" fmla="*/ 138492 w 539363"/>
              <a:gd name="connsiteY68" fmla="*/ 327363 h 539269"/>
              <a:gd name="connsiteX69" fmla="*/ 171454 w 539363"/>
              <a:gd name="connsiteY69" fmla="*/ 373902 h 539269"/>
              <a:gd name="connsiteX70" fmla="*/ 203385 w 539363"/>
              <a:gd name="connsiteY70" fmla="*/ 447221 h 539269"/>
              <a:gd name="connsiteX71" fmla="*/ 203385 w 539363"/>
              <a:gd name="connsiteY71" fmla="*/ 454525 h 539269"/>
              <a:gd name="connsiteX72" fmla="*/ 208067 w 539363"/>
              <a:gd name="connsiteY72" fmla="*/ 459207 h 539269"/>
              <a:gd name="connsiteX73" fmla="*/ 332514 w 539363"/>
              <a:gd name="connsiteY73" fmla="*/ 459207 h 539269"/>
              <a:gd name="connsiteX74" fmla="*/ 337196 w 539363"/>
              <a:gd name="connsiteY74" fmla="*/ 454525 h 539269"/>
              <a:gd name="connsiteX75" fmla="*/ 337196 w 539363"/>
              <a:gd name="connsiteY75" fmla="*/ 446191 h 539269"/>
              <a:gd name="connsiteX76" fmla="*/ 368565 w 539363"/>
              <a:gd name="connsiteY76" fmla="*/ 373340 h 539269"/>
              <a:gd name="connsiteX77" fmla="*/ 401245 w 539363"/>
              <a:gd name="connsiteY77" fmla="*/ 326520 h 539269"/>
              <a:gd name="connsiteX78" fmla="*/ 412950 w 539363"/>
              <a:gd name="connsiteY78" fmla="*/ 268464 h 539269"/>
              <a:gd name="connsiteX79" fmla="*/ 370718 w 539363"/>
              <a:gd name="connsiteY79" fmla="*/ 167801 h 539269"/>
              <a:gd name="connsiteX80" fmla="*/ 270431 w 539363"/>
              <a:gd name="connsiteY80" fmla="*/ 126319 h 539269"/>
              <a:gd name="connsiteX81" fmla="*/ 270150 w 539363"/>
              <a:gd name="connsiteY81" fmla="*/ 101130 h 539269"/>
              <a:gd name="connsiteX82" fmla="*/ 438233 w 539363"/>
              <a:gd name="connsiteY82" fmla="*/ 268276 h 539269"/>
              <a:gd name="connsiteX83" fmla="*/ 385888 w 539363"/>
              <a:gd name="connsiteY83" fmla="*/ 391693 h 539269"/>
              <a:gd name="connsiteX84" fmla="*/ 362385 w 539363"/>
              <a:gd name="connsiteY84" fmla="*/ 446191 h 539269"/>
              <a:gd name="connsiteX85" fmla="*/ 362385 w 539363"/>
              <a:gd name="connsiteY85" fmla="*/ 529905 h 539269"/>
              <a:gd name="connsiteX86" fmla="*/ 353021 w 539363"/>
              <a:gd name="connsiteY86" fmla="*/ 539269 h 539269"/>
              <a:gd name="connsiteX87" fmla="*/ 187372 w 539363"/>
              <a:gd name="connsiteY87" fmla="*/ 539269 h 539269"/>
              <a:gd name="connsiteX88" fmla="*/ 178008 w 539363"/>
              <a:gd name="connsiteY88" fmla="*/ 529905 h 539269"/>
              <a:gd name="connsiteX89" fmla="*/ 178008 w 539363"/>
              <a:gd name="connsiteY89" fmla="*/ 447221 h 539269"/>
              <a:gd name="connsiteX90" fmla="*/ 154130 w 539363"/>
              <a:gd name="connsiteY90" fmla="*/ 392349 h 539269"/>
              <a:gd name="connsiteX91" fmla="*/ 101130 w 539363"/>
              <a:gd name="connsiteY91" fmla="*/ 267714 h 539269"/>
              <a:gd name="connsiteX92" fmla="*/ 270150 w 539363"/>
              <a:gd name="connsiteY92" fmla="*/ 101130 h 539269"/>
              <a:gd name="connsiteX93" fmla="*/ 448439 w 539363"/>
              <a:gd name="connsiteY93" fmla="*/ 73038 h 539269"/>
              <a:gd name="connsiteX94" fmla="*/ 454432 w 539363"/>
              <a:gd name="connsiteY94" fmla="*/ 73038 h 539269"/>
              <a:gd name="connsiteX95" fmla="*/ 466324 w 539363"/>
              <a:gd name="connsiteY95" fmla="*/ 84930 h 539269"/>
              <a:gd name="connsiteX96" fmla="*/ 466324 w 539363"/>
              <a:gd name="connsiteY96" fmla="*/ 90923 h 539269"/>
              <a:gd name="connsiteX97" fmla="*/ 424654 w 539363"/>
              <a:gd name="connsiteY97" fmla="*/ 132593 h 539269"/>
              <a:gd name="connsiteX98" fmla="*/ 418661 w 539363"/>
              <a:gd name="connsiteY98" fmla="*/ 132593 h 539269"/>
              <a:gd name="connsiteX99" fmla="*/ 406769 w 539363"/>
              <a:gd name="connsiteY99" fmla="*/ 120701 h 539269"/>
              <a:gd name="connsiteX100" fmla="*/ 406769 w 539363"/>
              <a:gd name="connsiteY100" fmla="*/ 114708 h 539269"/>
              <a:gd name="connsiteX101" fmla="*/ 84930 w 539363"/>
              <a:gd name="connsiteY101" fmla="*/ 73038 h 539269"/>
              <a:gd name="connsiteX102" fmla="*/ 90923 w 539363"/>
              <a:gd name="connsiteY102" fmla="*/ 73038 h 539269"/>
              <a:gd name="connsiteX103" fmla="*/ 132593 w 539363"/>
              <a:gd name="connsiteY103" fmla="*/ 114708 h 539269"/>
              <a:gd name="connsiteX104" fmla="*/ 132593 w 539363"/>
              <a:gd name="connsiteY104" fmla="*/ 120701 h 539269"/>
              <a:gd name="connsiteX105" fmla="*/ 120701 w 539363"/>
              <a:gd name="connsiteY105" fmla="*/ 132593 h 539269"/>
              <a:gd name="connsiteX106" fmla="*/ 114708 w 539363"/>
              <a:gd name="connsiteY106" fmla="*/ 132593 h 539269"/>
              <a:gd name="connsiteX107" fmla="*/ 73038 w 539363"/>
              <a:gd name="connsiteY107" fmla="*/ 90923 h 539269"/>
              <a:gd name="connsiteX108" fmla="*/ 73038 w 539363"/>
              <a:gd name="connsiteY108" fmla="*/ 84930 h 539269"/>
              <a:gd name="connsiteX109" fmla="*/ 261254 w 539363"/>
              <a:gd name="connsiteY109" fmla="*/ 0 h 539269"/>
              <a:gd name="connsiteX110" fmla="*/ 278109 w 539363"/>
              <a:gd name="connsiteY110" fmla="*/ 0 h 539269"/>
              <a:gd name="connsiteX111" fmla="*/ 282323 w 539363"/>
              <a:gd name="connsiteY111" fmla="*/ 4214 h 539269"/>
              <a:gd name="connsiteX112" fmla="*/ 282323 w 539363"/>
              <a:gd name="connsiteY112" fmla="*/ 63207 h 539269"/>
              <a:gd name="connsiteX113" fmla="*/ 278109 w 539363"/>
              <a:gd name="connsiteY113" fmla="*/ 67420 h 539269"/>
              <a:gd name="connsiteX114" fmla="*/ 261254 w 539363"/>
              <a:gd name="connsiteY114" fmla="*/ 67420 h 539269"/>
              <a:gd name="connsiteX115" fmla="*/ 257040 w 539363"/>
              <a:gd name="connsiteY115" fmla="*/ 63207 h 539269"/>
              <a:gd name="connsiteX116" fmla="*/ 257040 w 539363"/>
              <a:gd name="connsiteY116" fmla="*/ 4214 h 539269"/>
              <a:gd name="connsiteX117" fmla="*/ 261254 w 539363"/>
              <a:gd name="connsiteY117" fmla="*/ 0 h 53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39363" h="539269">
                <a:moveTo>
                  <a:pt x="208067" y="484584"/>
                </a:moveTo>
                <a:cubicBezTo>
                  <a:pt x="205445" y="484584"/>
                  <a:pt x="203385" y="486644"/>
                  <a:pt x="203385" y="489266"/>
                </a:cubicBezTo>
                <a:lnTo>
                  <a:pt x="203385" y="509398"/>
                </a:lnTo>
                <a:cubicBezTo>
                  <a:pt x="203385" y="512020"/>
                  <a:pt x="205445" y="514080"/>
                  <a:pt x="208067" y="514080"/>
                </a:cubicBezTo>
                <a:lnTo>
                  <a:pt x="332420" y="514080"/>
                </a:lnTo>
                <a:cubicBezTo>
                  <a:pt x="335042" y="514080"/>
                  <a:pt x="337102" y="512020"/>
                  <a:pt x="337102" y="509398"/>
                </a:cubicBezTo>
                <a:lnTo>
                  <a:pt x="337102" y="489266"/>
                </a:lnTo>
                <a:cubicBezTo>
                  <a:pt x="337102" y="486644"/>
                  <a:pt x="335042" y="484584"/>
                  <a:pt x="332420" y="484584"/>
                </a:cubicBezTo>
                <a:close/>
                <a:moveTo>
                  <a:pt x="476157" y="257040"/>
                </a:moveTo>
                <a:lnTo>
                  <a:pt x="535150" y="257040"/>
                </a:lnTo>
                <a:cubicBezTo>
                  <a:pt x="537491" y="257040"/>
                  <a:pt x="539363" y="258913"/>
                  <a:pt x="539363" y="261254"/>
                </a:cubicBezTo>
                <a:lnTo>
                  <a:pt x="539363" y="278109"/>
                </a:lnTo>
                <a:cubicBezTo>
                  <a:pt x="539363" y="280450"/>
                  <a:pt x="537491" y="282323"/>
                  <a:pt x="535150" y="282323"/>
                </a:cubicBezTo>
                <a:lnTo>
                  <a:pt x="476157" y="282323"/>
                </a:lnTo>
                <a:cubicBezTo>
                  <a:pt x="473816" y="282323"/>
                  <a:pt x="471943" y="280450"/>
                  <a:pt x="471943" y="278109"/>
                </a:cubicBezTo>
                <a:lnTo>
                  <a:pt x="471943" y="261254"/>
                </a:lnTo>
                <a:cubicBezTo>
                  <a:pt x="471943" y="258913"/>
                  <a:pt x="473816" y="257040"/>
                  <a:pt x="476157" y="257040"/>
                </a:cubicBezTo>
                <a:close/>
                <a:moveTo>
                  <a:pt x="4214" y="257040"/>
                </a:moveTo>
                <a:lnTo>
                  <a:pt x="63207" y="257040"/>
                </a:lnTo>
                <a:cubicBezTo>
                  <a:pt x="65548" y="257040"/>
                  <a:pt x="67420" y="258913"/>
                  <a:pt x="67420" y="261254"/>
                </a:cubicBezTo>
                <a:lnTo>
                  <a:pt x="67420" y="278109"/>
                </a:lnTo>
                <a:cubicBezTo>
                  <a:pt x="67420" y="280450"/>
                  <a:pt x="65548" y="282323"/>
                  <a:pt x="63207" y="282323"/>
                </a:cubicBezTo>
                <a:lnTo>
                  <a:pt x="4214" y="282323"/>
                </a:lnTo>
                <a:cubicBezTo>
                  <a:pt x="1873" y="282323"/>
                  <a:pt x="0" y="280450"/>
                  <a:pt x="0" y="278109"/>
                </a:cubicBezTo>
                <a:lnTo>
                  <a:pt x="0" y="261254"/>
                </a:lnTo>
                <a:cubicBezTo>
                  <a:pt x="0" y="258913"/>
                  <a:pt x="1873" y="257040"/>
                  <a:pt x="4214" y="257040"/>
                </a:cubicBezTo>
                <a:close/>
                <a:moveTo>
                  <a:pt x="274551" y="164524"/>
                </a:moveTo>
                <a:lnTo>
                  <a:pt x="275019" y="164524"/>
                </a:lnTo>
                <a:lnTo>
                  <a:pt x="275300" y="164524"/>
                </a:lnTo>
                <a:lnTo>
                  <a:pt x="275955" y="164524"/>
                </a:lnTo>
                <a:lnTo>
                  <a:pt x="277173" y="164618"/>
                </a:lnTo>
                <a:cubicBezTo>
                  <a:pt x="278764" y="164805"/>
                  <a:pt x="280450" y="164805"/>
                  <a:pt x="282135" y="165086"/>
                </a:cubicBezTo>
                <a:cubicBezTo>
                  <a:pt x="285506" y="165461"/>
                  <a:pt x="288784" y="166023"/>
                  <a:pt x="292061" y="166678"/>
                </a:cubicBezTo>
                <a:cubicBezTo>
                  <a:pt x="298616" y="168083"/>
                  <a:pt x="304983" y="170143"/>
                  <a:pt x="311164" y="172765"/>
                </a:cubicBezTo>
                <a:cubicBezTo>
                  <a:pt x="323430" y="178008"/>
                  <a:pt x="334761" y="185687"/>
                  <a:pt x="344218" y="195144"/>
                </a:cubicBezTo>
                <a:cubicBezTo>
                  <a:pt x="353676" y="204602"/>
                  <a:pt x="361261" y="215932"/>
                  <a:pt x="366786" y="228386"/>
                </a:cubicBezTo>
                <a:cubicBezTo>
                  <a:pt x="369407" y="234473"/>
                  <a:pt x="371468" y="240934"/>
                  <a:pt x="372872" y="247489"/>
                </a:cubicBezTo>
                <a:cubicBezTo>
                  <a:pt x="373528" y="250766"/>
                  <a:pt x="374089" y="254044"/>
                  <a:pt x="374464" y="257415"/>
                </a:cubicBezTo>
                <a:cubicBezTo>
                  <a:pt x="374745" y="259007"/>
                  <a:pt x="374839" y="260692"/>
                  <a:pt x="374932" y="262378"/>
                </a:cubicBezTo>
                <a:lnTo>
                  <a:pt x="375026" y="263595"/>
                </a:lnTo>
                <a:lnTo>
                  <a:pt x="375026" y="264250"/>
                </a:lnTo>
                <a:lnTo>
                  <a:pt x="375026" y="264531"/>
                </a:lnTo>
                <a:lnTo>
                  <a:pt x="375026" y="264999"/>
                </a:lnTo>
                <a:cubicBezTo>
                  <a:pt x="375119" y="267621"/>
                  <a:pt x="373247" y="269775"/>
                  <a:pt x="370906" y="269775"/>
                </a:cubicBezTo>
                <a:lnTo>
                  <a:pt x="354051" y="269775"/>
                </a:lnTo>
                <a:cubicBezTo>
                  <a:pt x="351710" y="269775"/>
                  <a:pt x="349743" y="268090"/>
                  <a:pt x="349743" y="266123"/>
                </a:cubicBezTo>
                <a:lnTo>
                  <a:pt x="349743" y="265749"/>
                </a:lnTo>
                <a:lnTo>
                  <a:pt x="349743" y="265561"/>
                </a:lnTo>
                <a:lnTo>
                  <a:pt x="349743" y="265093"/>
                </a:lnTo>
                <a:lnTo>
                  <a:pt x="349650" y="264157"/>
                </a:lnTo>
                <a:cubicBezTo>
                  <a:pt x="349556" y="262846"/>
                  <a:pt x="349462" y="261535"/>
                  <a:pt x="349275" y="260318"/>
                </a:cubicBezTo>
                <a:cubicBezTo>
                  <a:pt x="348994" y="257789"/>
                  <a:pt x="348619" y="255355"/>
                  <a:pt x="348058" y="252826"/>
                </a:cubicBezTo>
                <a:cubicBezTo>
                  <a:pt x="347028" y="247864"/>
                  <a:pt x="345436" y="242994"/>
                  <a:pt x="343469" y="238312"/>
                </a:cubicBezTo>
                <a:cubicBezTo>
                  <a:pt x="339443" y="228948"/>
                  <a:pt x="333637" y="220333"/>
                  <a:pt x="326427" y="213123"/>
                </a:cubicBezTo>
                <a:cubicBezTo>
                  <a:pt x="319217" y="205913"/>
                  <a:pt x="310602" y="200107"/>
                  <a:pt x="301238" y="196081"/>
                </a:cubicBezTo>
                <a:cubicBezTo>
                  <a:pt x="296556" y="194114"/>
                  <a:pt x="291687" y="192522"/>
                  <a:pt x="286724" y="191492"/>
                </a:cubicBezTo>
                <a:cubicBezTo>
                  <a:pt x="284289" y="191024"/>
                  <a:pt x="281761" y="190556"/>
                  <a:pt x="279233" y="190275"/>
                </a:cubicBezTo>
                <a:cubicBezTo>
                  <a:pt x="277922" y="190088"/>
                  <a:pt x="276704" y="189994"/>
                  <a:pt x="275393" y="189901"/>
                </a:cubicBezTo>
                <a:lnTo>
                  <a:pt x="274457" y="189807"/>
                </a:lnTo>
                <a:lnTo>
                  <a:pt x="273989" y="189807"/>
                </a:lnTo>
                <a:lnTo>
                  <a:pt x="273801" y="189807"/>
                </a:lnTo>
                <a:lnTo>
                  <a:pt x="273427" y="189807"/>
                </a:lnTo>
                <a:cubicBezTo>
                  <a:pt x="271460" y="189807"/>
                  <a:pt x="269775" y="187841"/>
                  <a:pt x="269775" y="185500"/>
                </a:cubicBezTo>
                <a:lnTo>
                  <a:pt x="269775" y="168644"/>
                </a:lnTo>
                <a:cubicBezTo>
                  <a:pt x="269775" y="166303"/>
                  <a:pt x="271929" y="164431"/>
                  <a:pt x="274551" y="164524"/>
                </a:cubicBezTo>
                <a:close/>
                <a:moveTo>
                  <a:pt x="270431" y="126319"/>
                </a:moveTo>
                <a:cubicBezTo>
                  <a:pt x="232413" y="126132"/>
                  <a:pt x="195800" y="141114"/>
                  <a:pt x="168832" y="167801"/>
                </a:cubicBezTo>
                <a:cubicBezTo>
                  <a:pt x="141489" y="194957"/>
                  <a:pt x="126413" y="231101"/>
                  <a:pt x="126413" y="269587"/>
                </a:cubicBezTo>
                <a:cubicBezTo>
                  <a:pt x="126413" y="289720"/>
                  <a:pt x="130439" y="309103"/>
                  <a:pt x="138492" y="327363"/>
                </a:cubicBezTo>
                <a:cubicBezTo>
                  <a:pt x="146265" y="344967"/>
                  <a:pt x="157408" y="360605"/>
                  <a:pt x="171454" y="373902"/>
                </a:cubicBezTo>
                <a:cubicBezTo>
                  <a:pt x="191773" y="393004"/>
                  <a:pt x="203385" y="419691"/>
                  <a:pt x="203385" y="447221"/>
                </a:cubicBezTo>
                <a:lnTo>
                  <a:pt x="203385" y="454525"/>
                </a:lnTo>
                <a:cubicBezTo>
                  <a:pt x="203385" y="457147"/>
                  <a:pt x="205445" y="459207"/>
                  <a:pt x="208067" y="459207"/>
                </a:cubicBezTo>
                <a:lnTo>
                  <a:pt x="332514" y="459207"/>
                </a:lnTo>
                <a:cubicBezTo>
                  <a:pt x="335135" y="459207"/>
                  <a:pt x="337196" y="457147"/>
                  <a:pt x="337196" y="454525"/>
                </a:cubicBezTo>
                <a:lnTo>
                  <a:pt x="337196" y="446191"/>
                </a:lnTo>
                <a:cubicBezTo>
                  <a:pt x="337196" y="418942"/>
                  <a:pt x="348620" y="392349"/>
                  <a:pt x="368565" y="373340"/>
                </a:cubicBezTo>
                <a:cubicBezTo>
                  <a:pt x="382611" y="359949"/>
                  <a:pt x="393566" y="344218"/>
                  <a:pt x="401245" y="326520"/>
                </a:cubicBezTo>
                <a:cubicBezTo>
                  <a:pt x="409204" y="308167"/>
                  <a:pt x="413137" y="288690"/>
                  <a:pt x="412950" y="268464"/>
                </a:cubicBezTo>
                <a:cubicBezTo>
                  <a:pt x="412669" y="230259"/>
                  <a:pt x="397687" y="194488"/>
                  <a:pt x="370718" y="167801"/>
                </a:cubicBezTo>
                <a:cubicBezTo>
                  <a:pt x="343938" y="141208"/>
                  <a:pt x="308355" y="126506"/>
                  <a:pt x="270431" y="126319"/>
                </a:cubicBezTo>
                <a:close/>
                <a:moveTo>
                  <a:pt x="270150" y="101130"/>
                </a:moveTo>
                <a:cubicBezTo>
                  <a:pt x="362759" y="101317"/>
                  <a:pt x="437483" y="175573"/>
                  <a:pt x="438233" y="268276"/>
                </a:cubicBezTo>
                <a:cubicBezTo>
                  <a:pt x="438607" y="316782"/>
                  <a:pt x="418475" y="360699"/>
                  <a:pt x="385888" y="391693"/>
                </a:cubicBezTo>
                <a:cubicBezTo>
                  <a:pt x="370999" y="405926"/>
                  <a:pt x="362385" y="425591"/>
                  <a:pt x="362385" y="446191"/>
                </a:cubicBezTo>
                <a:lnTo>
                  <a:pt x="362385" y="529905"/>
                </a:lnTo>
                <a:cubicBezTo>
                  <a:pt x="362385" y="535055"/>
                  <a:pt x="358171" y="539269"/>
                  <a:pt x="353021" y="539269"/>
                </a:cubicBezTo>
                <a:lnTo>
                  <a:pt x="187372" y="539269"/>
                </a:lnTo>
                <a:cubicBezTo>
                  <a:pt x="182222" y="539269"/>
                  <a:pt x="178008" y="535055"/>
                  <a:pt x="178008" y="529905"/>
                </a:cubicBezTo>
                <a:lnTo>
                  <a:pt x="178008" y="447221"/>
                </a:lnTo>
                <a:cubicBezTo>
                  <a:pt x="178008" y="426433"/>
                  <a:pt x="169300" y="406582"/>
                  <a:pt x="154130" y="392349"/>
                </a:cubicBezTo>
                <a:cubicBezTo>
                  <a:pt x="121075" y="361260"/>
                  <a:pt x="100568" y="316875"/>
                  <a:pt x="101130" y="267714"/>
                </a:cubicBezTo>
                <a:cubicBezTo>
                  <a:pt x="102254" y="174918"/>
                  <a:pt x="177353" y="100849"/>
                  <a:pt x="270150" y="101130"/>
                </a:cubicBezTo>
                <a:close/>
                <a:moveTo>
                  <a:pt x="448439" y="73038"/>
                </a:moveTo>
                <a:cubicBezTo>
                  <a:pt x="450124" y="71353"/>
                  <a:pt x="452746" y="71353"/>
                  <a:pt x="454432" y="73038"/>
                </a:cubicBezTo>
                <a:lnTo>
                  <a:pt x="466324" y="84930"/>
                </a:lnTo>
                <a:cubicBezTo>
                  <a:pt x="468009" y="86616"/>
                  <a:pt x="468009" y="89238"/>
                  <a:pt x="466324" y="90923"/>
                </a:cubicBezTo>
                <a:lnTo>
                  <a:pt x="424654" y="132593"/>
                </a:lnTo>
                <a:cubicBezTo>
                  <a:pt x="422969" y="134278"/>
                  <a:pt x="420347" y="134278"/>
                  <a:pt x="418661" y="132593"/>
                </a:cubicBezTo>
                <a:lnTo>
                  <a:pt x="406769" y="120701"/>
                </a:lnTo>
                <a:cubicBezTo>
                  <a:pt x="405084" y="119015"/>
                  <a:pt x="405084" y="116393"/>
                  <a:pt x="406769" y="114708"/>
                </a:cubicBezTo>
                <a:close/>
                <a:moveTo>
                  <a:pt x="84930" y="73038"/>
                </a:moveTo>
                <a:cubicBezTo>
                  <a:pt x="86616" y="71353"/>
                  <a:pt x="89238" y="71353"/>
                  <a:pt x="90923" y="73038"/>
                </a:cubicBezTo>
                <a:lnTo>
                  <a:pt x="132593" y="114708"/>
                </a:lnTo>
                <a:cubicBezTo>
                  <a:pt x="134278" y="116393"/>
                  <a:pt x="134278" y="119015"/>
                  <a:pt x="132593" y="120701"/>
                </a:cubicBezTo>
                <a:lnTo>
                  <a:pt x="120701" y="132593"/>
                </a:lnTo>
                <a:cubicBezTo>
                  <a:pt x="119015" y="134278"/>
                  <a:pt x="116393" y="134278"/>
                  <a:pt x="114708" y="132593"/>
                </a:cubicBezTo>
                <a:lnTo>
                  <a:pt x="73038" y="90923"/>
                </a:lnTo>
                <a:cubicBezTo>
                  <a:pt x="71353" y="89238"/>
                  <a:pt x="71353" y="86616"/>
                  <a:pt x="73038" y="84930"/>
                </a:cubicBezTo>
                <a:close/>
                <a:moveTo>
                  <a:pt x="261254" y="0"/>
                </a:moveTo>
                <a:lnTo>
                  <a:pt x="278109" y="0"/>
                </a:lnTo>
                <a:cubicBezTo>
                  <a:pt x="280450" y="0"/>
                  <a:pt x="282323" y="1873"/>
                  <a:pt x="282323" y="4214"/>
                </a:cubicBezTo>
                <a:lnTo>
                  <a:pt x="282323" y="63207"/>
                </a:lnTo>
                <a:cubicBezTo>
                  <a:pt x="282323" y="65548"/>
                  <a:pt x="280450" y="67420"/>
                  <a:pt x="278109" y="67420"/>
                </a:cubicBezTo>
                <a:lnTo>
                  <a:pt x="261254" y="67420"/>
                </a:lnTo>
                <a:cubicBezTo>
                  <a:pt x="258913" y="67420"/>
                  <a:pt x="257040" y="65548"/>
                  <a:pt x="257040" y="63207"/>
                </a:cubicBezTo>
                <a:lnTo>
                  <a:pt x="257040" y="4214"/>
                </a:lnTo>
                <a:cubicBezTo>
                  <a:pt x="257040" y="1873"/>
                  <a:pt x="258913" y="0"/>
                  <a:pt x="261254" y="0"/>
                </a:cubicBezTo>
                <a:close/>
              </a:path>
            </a:pathLst>
          </a:custGeom>
          <a:solidFill>
            <a:schemeClr val="tx1"/>
          </a:solidFill>
          <a:ln w="934" cap="flat">
            <a:noFill/>
            <a:prstDash val="solid"/>
            <a:miter/>
          </a:ln>
        </p:spPr>
        <p:txBody>
          <a:bodyPr rtlCol="0" anchor="ctr"/>
          <a:lstStyle/>
          <a:p>
            <a:endParaRPr lang="de-DE"/>
          </a:p>
        </p:txBody>
      </p:sp>
      <p:sp>
        <p:nvSpPr>
          <p:cNvPr id="147" name="Freihandform: Form 32">
            <a:extLst>
              <a:ext uri="{FF2B5EF4-FFF2-40B4-BE49-F238E27FC236}">
                <a16:creationId xmlns:a16="http://schemas.microsoft.com/office/drawing/2014/main" id="{22D7D81A-4517-374B-9603-E36756C0BFA4}"/>
              </a:ext>
            </a:extLst>
          </p:cNvPr>
          <p:cNvSpPr>
            <a:spLocks noChangeAspect="1"/>
          </p:cNvSpPr>
          <p:nvPr/>
        </p:nvSpPr>
        <p:spPr>
          <a:xfrm>
            <a:off x="2334707" y="4127669"/>
            <a:ext cx="260471" cy="194077"/>
          </a:xfrm>
          <a:custGeom>
            <a:avLst/>
            <a:gdLst>
              <a:gd name="connsiteX0" fmla="*/ 340286 w 429805"/>
              <a:gd name="connsiteY0" fmla="*/ 320247 h 320247"/>
              <a:gd name="connsiteX1" fmla="*/ 109558 w 429805"/>
              <a:gd name="connsiteY1" fmla="*/ 320247 h 320247"/>
              <a:gd name="connsiteX2" fmla="*/ 0 w 429805"/>
              <a:gd name="connsiteY2" fmla="*/ 210689 h 320247"/>
              <a:gd name="connsiteX3" fmla="*/ 67046 w 429805"/>
              <a:gd name="connsiteY3" fmla="*/ 109652 h 320247"/>
              <a:gd name="connsiteX4" fmla="*/ 71634 w 429805"/>
              <a:gd name="connsiteY4" fmla="*/ 103284 h 320247"/>
              <a:gd name="connsiteX5" fmla="*/ 183065 w 429805"/>
              <a:gd name="connsiteY5" fmla="*/ 0 h 320247"/>
              <a:gd name="connsiteX6" fmla="*/ 249643 w 429805"/>
              <a:gd name="connsiteY6" fmla="*/ 22005 h 320247"/>
              <a:gd name="connsiteX7" fmla="*/ 285039 w 429805"/>
              <a:gd name="connsiteY7" fmla="*/ 65828 h 320247"/>
              <a:gd name="connsiteX8" fmla="*/ 288503 w 429805"/>
              <a:gd name="connsiteY8" fmla="*/ 67982 h 320247"/>
              <a:gd name="connsiteX9" fmla="*/ 290938 w 429805"/>
              <a:gd name="connsiteY9" fmla="*/ 67982 h 320247"/>
              <a:gd name="connsiteX10" fmla="*/ 359295 w 429805"/>
              <a:gd name="connsiteY10" fmla="*/ 96074 h 320247"/>
              <a:gd name="connsiteX11" fmla="*/ 387387 w 429805"/>
              <a:gd name="connsiteY11" fmla="*/ 153101 h 320247"/>
              <a:gd name="connsiteX12" fmla="*/ 390664 w 429805"/>
              <a:gd name="connsiteY12" fmla="*/ 158344 h 320247"/>
              <a:gd name="connsiteX13" fmla="*/ 429805 w 429805"/>
              <a:gd name="connsiteY13" fmla="*/ 232038 h 320247"/>
              <a:gd name="connsiteX14" fmla="*/ 340286 w 429805"/>
              <a:gd name="connsiteY14" fmla="*/ 320247 h 320247"/>
              <a:gd name="connsiteX15" fmla="*/ 183159 w 429805"/>
              <a:gd name="connsiteY15" fmla="*/ 25283 h 320247"/>
              <a:gd name="connsiteX16" fmla="*/ 96636 w 429805"/>
              <a:gd name="connsiteY16" fmla="*/ 111805 h 320247"/>
              <a:gd name="connsiteX17" fmla="*/ 96730 w 429805"/>
              <a:gd name="connsiteY17" fmla="*/ 116487 h 320247"/>
              <a:gd name="connsiteX18" fmla="*/ 96917 w 429805"/>
              <a:gd name="connsiteY18" fmla="*/ 120607 h 320247"/>
              <a:gd name="connsiteX19" fmla="*/ 91392 w 429805"/>
              <a:gd name="connsiteY19" fmla="*/ 128192 h 320247"/>
              <a:gd name="connsiteX20" fmla="*/ 87366 w 429805"/>
              <a:gd name="connsiteY20" fmla="*/ 129316 h 320247"/>
              <a:gd name="connsiteX21" fmla="*/ 25189 w 429805"/>
              <a:gd name="connsiteY21" fmla="*/ 210689 h 320247"/>
              <a:gd name="connsiteX22" fmla="*/ 109465 w 429805"/>
              <a:gd name="connsiteY22" fmla="*/ 294964 h 320247"/>
              <a:gd name="connsiteX23" fmla="*/ 340380 w 429805"/>
              <a:gd name="connsiteY23" fmla="*/ 294964 h 320247"/>
              <a:gd name="connsiteX24" fmla="*/ 404429 w 429805"/>
              <a:gd name="connsiteY24" fmla="*/ 231383 h 320247"/>
              <a:gd name="connsiteX25" fmla="*/ 369689 w 429805"/>
              <a:gd name="connsiteY25" fmla="*/ 175293 h 320247"/>
              <a:gd name="connsiteX26" fmla="*/ 366880 w 429805"/>
              <a:gd name="connsiteY26" fmla="*/ 173889 h 320247"/>
              <a:gd name="connsiteX27" fmla="*/ 362759 w 429805"/>
              <a:gd name="connsiteY27" fmla="*/ 167334 h 320247"/>
              <a:gd name="connsiteX28" fmla="*/ 362759 w 429805"/>
              <a:gd name="connsiteY28" fmla="*/ 164244 h 320247"/>
              <a:gd name="connsiteX29" fmla="*/ 341410 w 429805"/>
              <a:gd name="connsiteY29" fmla="*/ 113959 h 320247"/>
              <a:gd name="connsiteX30" fmla="*/ 290844 w 429805"/>
              <a:gd name="connsiteY30" fmla="*/ 93171 h 320247"/>
              <a:gd name="connsiteX31" fmla="*/ 279420 w 429805"/>
              <a:gd name="connsiteY31" fmla="*/ 94108 h 320247"/>
              <a:gd name="connsiteX32" fmla="*/ 275019 w 429805"/>
              <a:gd name="connsiteY32" fmla="*/ 94763 h 320247"/>
              <a:gd name="connsiteX33" fmla="*/ 266685 w 429805"/>
              <a:gd name="connsiteY33" fmla="*/ 89613 h 320247"/>
              <a:gd name="connsiteX34" fmla="*/ 265374 w 429805"/>
              <a:gd name="connsiteY34" fmla="*/ 85399 h 320247"/>
              <a:gd name="connsiteX35" fmla="*/ 183159 w 429805"/>
              <a:gd name="connsiteY35" fmla="*/ 25283 h 32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9805" h="320247">
                <a:moveTo>
                  <a:pt x="340286" y="320247"/>
                </a:moveTo>
                <a:lnTo>
                  <a:pt x="109558" y="320247"/>
                </a:lnTo>
                <a:cubicBezTo>
                  <a:pt x="49161" y="320247"/>
                  <a:pt x="0" y="271086"/>
                  <a:pt x="0" y="210689"/>
                </a:cubicBezTo>
                <a:cubicBezTo>
                  <a:pt x="0" y="166210"/>
                  <a:pt x="26968" y="126507"/>
                  <a:pt x="67046" y="109652"/>
                </a:cubicBezTo>
                <a:cubicBezTo>
                  <a:pt x="69668" y="108528"/>
                  <a:pt x="71447" y="106093"/>
                  <a:pt x="71634" y="103284"/>
                </a:cubicBezTo>
                <a:cubicBezTo>
                  <a:pt x="76035" y="45602"/>
                  <a:pt x="124353" y="0"/>
                  <a:pt x="183065" y="0"/>
                </a:cubicBezTo>
                <a:cubicBezTo>
                  <a:pt x="207224" y="0"/>
                  <a:pt x="230259" y="7585"/>
                  <a:pt x="249643" y="22005"/>
                </a:cubicBezTo>
                <a:cubicBezTo>
                  <a:pt x="265187" y="33523"/>
                  <a:pt x="277173" y="48505"/>
                  <a:pt x="285039" y="65828"/>
                </a:cubicBezTo>
                <a:cubicBezTo>
                  <a:pt x="285694" y="67139"/>
                  <a:pt x="287005" y="68076"/>
                  <a:pt x="288503" y="67982"/>
                </a:cubicBezTo>
                <a:cubicBezTo>
                  <a:pt x="289346" y="67982"/>
                  <a:pt x="290189" y="67982"/>
                  <a:pt x="290938" y="67982"/>
                </a:cubicBezTo>
                <a:cubicBezTo>
                  <a:pt x="316689" y="67982"/>
                  <a:pt x="340942" y="77908"/>
                  <a:pt x="359295" y="96074"/>
                </a:cubicBezTo>
                <a:cubicBezTo>
                  <a:pt x="374933" y="111618"/>
                  <a:pt x="384765" y="131563"/>
                  <a:pt x="387387" y="153101"/>
                </a:cubicBezTo>
                <a:cubicBezTo>
                  <a:pt x="387668" y="155254"/>
                  <a:pt x="388791" y="157127"/>
                  <a:pt x="390664" y="158344"/>
                </a:cubicBezTo>
                <a:cubicBezTo>
                  <a:pt x="415104" y="174731"/>
                  <a:pt x="429899" y="202074"/>
                  <a:pt x="429805" y="232038"/>
                </a:cubicBezTo>
                <a:cubicBezTo>
                  <a:pt x="429712" y="280544"/>
                  <a:pt x="388791" y="320247"/>
                  <a:pt x="340286" y="320247"/>
                </a:cubicBezTo>
                <a:close/>
                <a:moveTo>
                  <a:pt x="183159" y="25283"/>
                </a:moveTo>
                <a:cubicBezTo>
                  <a:pt x="135496" y="25283"/>
                  <a:pt x="96636" y="64049"/>
                  <a:pt x="96636" y="111805"/>
                </a:cubicBezTo>
                <a:cubicBezTo>
                  <a:pt x="96636" y="113304"/>
                  <a:pt x="96636" y="114896"/>
                  <a:pt x="96730" y="116487"/>
                </a:cubicBezTo>
                <a:lnTo>
                  <a:pt x="96917" y="120607"/>
                </a:lnTo>
                <a:cubicBezTo>
                  <a:pt x="97104" y="124166"/>
                  <a:pt x="94763" y="127350"/>
                  <a:pt x="91392" y="128192"/>
                </a:cubicBezTo>
                <a:lnTo>
                  <a:pt x="87366" y="129316"/>
                </a:lnTo>
                <a:cubicBezTo>
                  <a:pt x="50753" y="139242"/>
                  <a:pt x="25189" y="172671"/>
                  <a:pt x="25189" y="210689"/>
                </a:cubicBezTo>
                <a:cubicBezTo>
                  <a:pt x="25189" y="257134"/>
                  <a:pt x="63019" y="294964"/>
                  <a:pt x="109465" y="294964"/>
                </a:cubicBezTo>
                <a:lnTo>
                  <a:pt x="340380" y="294964"/>
                </a:lnTo>
                <a:cubicBezTo>
                  <a:pt x="375307" y="294964"/>
                  <a:pt x="404710" y="266404"/>
                  <a:pt x="404429" y="231383"/>
                </a:cubicBezTo>
                <a:cubicBezTo>
                  <a:pt x="404336" y="207599"/>
                  <a:pt x="391039" y="186155"/>
                  <a:pt x="369689" y="175293"/>
                </a:cubicBezTo>
                <a:lnTo>
                  <a:pt x="366880" y="173889"/>
                </a:lnTo>
                <a:cubicBezTo>
                  <a:pt x="364351" y="172671"/>
                  <a:pt x="362759" y="170049"/>
                  <a:pt x="362759" y="167334"/>
                </a:cubicBezTo>
                <a:lnTo>
                  <a:pt x="362759" y="164244"/>
                </a:lnTo>
                <a:cubicBezTo>
                  <a:pt x="362572" y="145235"/>
                  <a:pt x="354988" y="127350"/>
                  <a:pt x="341410" y="113959"/>
                </a:cubicBezTo>
                <a:cubicBezTo>
                  <a:pt x="327832" y="100569"/>
                  <a:pt x="309947" y="93171"/>
                  <a:pt x="290844" y="93171"/>
                </a:cubicBezTo>
                <a:cubicBezTo>
                  <a:pt x="287005" y="93171"/>
                  <a:pt x="283260" y="93452"/>
                  <a:pt x="279420" y="94108"/>
                </a:cubicBezTo>
                <a:lnTo>
                  <a:pt x="275019" y="94763"/>
                </a:lnTo>
                <a:cubicBezTo>
                  <a:pt x="271367" y="95325"/>
                  <a:pt x="267809" y="93171"/>
                  <a:pt x="266685" y="89613"/>
                </a:cubicBezTo>
                <a:lnTo>
                  <a:pt x="265374" y="85399"/>
                </a:lnTo>
                <a:cubicBezTo>
                  <a:pt x="254138" y="49441"/>
                  <a:pt x="220989" y="25283"/>
                  <a:pt x="183159" y="25283"/>
                </a:cubicBezTo>
                <a:close/>
              </a:path>
            </a:pathLst>
          </a:custGeom>
          <a:solidFill>
            <a:schemeClr val="tx1"/>
          </a:solidFill>
          <a:ln w="934" cap="flat">
            <a:noFill/>
            <a:prstDash val="solid"/>
            <a:miter/>
          </a:ln>
        </p:spPr>
        <p:txBody>
          <a:bodyPr rtlCol="0" anchor="ctr"/>
          <a:lstStyle/>
          <a:p>
            <a:endParaRPr lang="de-DE"/>
          </a:p>
        </p:txBody>
      </p:sp>
      <p:sp>
        <p:nvSpPr>
          <p:cNvPr id="148" name="Freihandform: Form 33">
            <a:extLst>
              <a:ext uri="{FF2B5EF4-FFF2-40B4-BE49-F238E27FC236}">
                <a16:creationId xmlns:a16="http://schemas.microsoft.com/office/drawing/2014/main" id="{6E249764-D09A-644A-9E57-F27DD50F4B0A}"/>
              </a:ext>
            </a:extLst>
          </p:cNvPr>
          <p:cNvSpPr>
            <a:spLocks noChangeAspect="1"/>
          </p:cNvSpPr>
          <p:nvPr/>
        </p:nvSpPr>
        <p:spPr>
          <a:xfrm>
            <a:off x="1096479" y="4106387"/>
            <a:ext cx="178755" cy="240895"/>
          </a:xfrm>
          <a:custGeom>
            <a:avLst/>
            <a:gdLst>
              <a:gd name="connsiteX0" fmla="*/ 20601 w 294964"/>
              <a:gd name="connsiteY0" fmla="*/ 397503 h 397503"/>
              <a:gd name="connsiteX1" fmla="*/ 4682 w 294964"/>
              <a:gd name="connsiteY1" fmla="*/ 397503 h 397503"/>
              <a:gd name="connsiteX2" fmla="*/ 0 w 294964"/>
              <a:gd name="connsiteY2" fmla="*/ 392821 h 397503"/>
              <a:gd name="connsiteX3" fmla="*/ 0 w 294964"/>
              <a:gd name="connsiteY3" fmla="*/ 11708 h 397503"/>
              <a:gd name="connsiteX4" fmla="*/ 3746 w 294964"/>
              <a:gd name="connsiteY4" fmla="*/ 7120 h 397503"/>
              <a:gd name="connsiteX5" fmla="*/ 10113 w 294964"/>
              <a:gd name="connsiteY5" fmla="*/ 5809 h 397503"/>
              <a:gd name="connsiteX6" fmla="*/ 153101 w 294964"/>
              <a:gd name="connsiteY6" fmla="*/ 23320 h 397503"/>
              <a:gd name="connsiteX7" fmla="*/ 244118 w 294964"/>
              <a:gd name="connsiteY7" fmla="*/ 46448 h 397503"/>
              <a:gd name="connsiteX8" fmla="*/ 276518 w 294964"/>
              <a:gd name="connsiteY8" fmla="*/ 40175 h 397503"/>
              <a:gd name="connsiteX9" fmla="*/ 290844 w 294964"/>
              <a:gd name="connsiteY9" fmla="*/ 32590 h 397503"/>
              <a:gd name="connsiteX10" fmla="*/ 294965 w 294964"/>
              <a:gd name="connsiteY10" fmla="*/ 35118 h 397503"/>
              <a:gd name="connsiteX11" fmla="*/ 294777 w 294964"/>
              <a:gd name="connsiteY11" fmla="*/ 51505 h 397503"/>
              <a:gd name="connsiteX12" fmla="*/ 294777 w 294964"/>
              <a:gd name="connsiteY12" fmla="*/ 247773 h 397503"/>
              <a:gd name="connsiteX13" fmla="*/ 289721 w 294964"/>
              <a:gd name="connsiteY13" fmla="*/ 256107 h 397503"/>
              <a:gd name="connsiteX14" fmla="*/ 287942 w 294964"/>
              <a:gd name="connsiteY14" fmla="*/ 257044 h 397503"/>
              <a:gd name="connsiteX15" fmla="*/ 238313 w 294964"/>
              <a:gd name="connsiteY15" fmla="*/ 266595 h 397503"/>
              <a:gd name="connsiteX16" fmla="*/ 141489 w 294964"/>
              <a:gd name="connsiteY16" fmla="*/ 240938 h 397503"/>
              <a:gd name="connsiteX17" fmla="*/ 28935 w 294964"/>
              <a:gd name="connsiteY17" fmla="*/ 223146 h 397503"/>
              <a:gd name="connsiteX18" fmla="*/ 25002 w 294964"/>
              <a:gd name="connsiteY18" fmla="*/ 227735 h 397503"/>
              <a:gd name="connsiteX19" fmla="*/ 25002 w 294964"/>
              <a:gd name="connsiteY19" fmla="*/ 392821 h 397503"/>
              <a:gd name="connsiteX20" fmla="*/ 20601 w 294964"/>
              <a:gd name="connsiteY20" fmla="*/ 397503 h 397503"/>
              <a:gd name="connsiteX21" fmla="*/ 61896 w 294964"/>
              <a:gd name="connsiteY21" fmla="*/ 195054 h 397503"/>
              <a:gd name="connsiteX22" fmla="*/ 153194 w 294964"/>
              <a:gd name="connsiteY22" fmla="*/ 218371 h 397503"/>
              <a:gd name="connsiteX23" fmla="*/ 245804 w 294964"/>
              <a:gd name="connsiteY23" fmla="*/ 241031 h 397503"/>
              <a:gd name="connsiteX24" fmla="*/ 266123 w 294964"/>
              <a:gd name="connsiteY24" fmla="*/ 238035 h 397503"/>
              <a:gd name="connsiteX25" fmla="*/ 269682 w 294964"/>
              <a:gd name="connsiteY25" fmla="*/ 233446 h 397503"/>
              <a:gd name="connsiteX26" fmla="*/ 269682 w 294964"/>
              <a:gd name="connsiteY26" fmla="*/ 74353 h 397503"/>
              <a:gd name="connsiteX27" fmla="*/ 264251 w 294964"/>
              <a:gd name="connsiteY27" fmla="*/ 69765 h 397503"/>
              <a:gd name="connsiteX28" fmla="*/ 239624 w 294964"/>
              <a:gd name="connsiteY28" fmla="*/ 71825 h 397503"/>
              <a:gd name="connsiteX29" fmla="*/ 141770 w 294964"/>
              <a:gd name="connsiteY29" fmla="*/ 45887 h 397503"/>
              <a:gd name="connsiteX30" fmla="*/ 29216 w 294964"/>
              <a:gd name="connsiteY30" fmla="*/ 28095 h 397503"/>
              <a:gd name="connsiteX31" fmla="*/ 25283 w 294964"/>
              <a:gd name="connsiteY31" fmla="*/ 32683 h 397503"/>
              <a:gd name="connsiteX32" fmla="*/ 25283 w 294964"/>
              <a:gd name="connsiteY32" fmla="*/ 192713 h 397503"/>
              <a:gd name="connsiteX33" fmla="*/ 30620 w 294964"/>
              <a:gd name="connsiteY33" fmla="*/ 197302 h 397503"/>
              <a:gd name="connsiteX34" fmla="*/ 61896 w 294964"/>
              <a:gd name="connsiteY34" fmla="*/ 195054 h 397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4964" h="397503">
                <a:moveTo>
                  <a:pt x="20601" y="397503"/>
                </a:moveTo>
                <a:lnTo>
                  <a:pt x="4682" y="397503"/>
                </a:lnTo>
                <a:cubicBezTo>
                  <a:pt x="2060" y="397503"/>
                  <a:pt x="0" y="395443"/>
                  <a:pt x="0" y="392821"/>
                </a:cubicBezTo>
                <a:lnTo>
                  <a:pt x="0" y="11708"/>
                </a:lnTo>
                <a:cubicBezTo>
                  <a:pt x="0" y="9461"/>
                  <a:pt x="1592" y="7588"/>
                  <a:pt x="3746" y="7120"/>
                </a:cubicBezTo>
                <a:lnTo>
                  <a:pt x="10113" y="5809"/>
                </a:lnTo>
                <a:cubicBezTo>
                  <a:pt x="56746" y="-3555"/>
                  <a:pt x="98883" y="-4117"/>
                  <a:pt x="153101" y="23320"/>
                </a:cubicBezTo>
                <a:cubicBezTo>
                  <a:pt x="175293" y="34556"/>
                  <a:pt x="209097" y="47666"/>
                  <a:pt x="244118" y="46448"/>
                </a:cubicBezTo>
                <a:cubicBezTo>
                  <a:pt x="264157" y="45793"/>
                  <a:pt x="275675" y="40549"/>
                  <a:pt x="276518" y="40175"/>
                </a:cubicBezTo>
                <a:lnTo>
                  <a:pt x="290844" y="32590"/>
                </a:lnTo>
                <a:cubicBezTo>
                  <a:pt x="292717" y="31560"/>
                  <a:pt x="294965" y="32964"/>
                  <a:pt x="294965" y="35118"/>
                </a:cubicBezTo>
                <a:lnTo>
                  <a:pt x="294777" y="51505"/>
                </a:lnTo>
                <a:lnTo>
                  <a:pt x="294777" y="247773"/>
                </a:lnTo>
                <a:cubicBezTo>
                  <a:pt x="294777" y="251238"/>
                  <a:pt x="292811" y="254422"/>
                  <a:pt x="289721" y="256107"/>
                </a:cubicBezTo>
                <a:lnTo>
                  <a:pt x="287942" y="257044"/>
                </a:lnTo>
                <a:cubicBezTo>
                  <a:pt x="286631" y="257699"/>
                  <a:pt x="269026" y="266595"/>
                  <a:pt x="238313" y="266595"/>
                </a:cubicBezTo>
                <a:cubicBezTo>
                  <a:pt x="213873" y="266595"/>
                  <a:pt x="181005" y="260977"/>
                  <a:pt x="141489" y="240938"/>
                </a:cubicBezTo>
                <a:cubicBezTo>
                  <a:pt x="98977" y="219401"/>
                  <a:pt x="65735" y="217341"/>
                  <a:pt x="28935" y="223146"/>
                </a:cubicBezTo>
                <a:cubicBezTo>
                  <a:pt x="26687" y="223521"/>
                  <a:pt x="25002" y="225487"/>
                  <a:pt x="25002" y="227735"/>
                </a:cubicBezTo>
                <a:lnTo>
                  <a:pt x="25002" y="392821"/>
                </a:lnTo>
                <a:cubicBezTo>
                  <a:pt x="25283" y="395443"/>
                  <a:pt x="23223" y="397503"/>
                  <a:pt x="20601" y="397503"/>
                </a:cubicBezTo>
                <a:close/>
                <a:moveTo>
                  <a:pt x="61896" y="195054"/>
                </a:moveTo>
                <a:cubicBezTo>
                  <a:pt x="90269" y="195054"/>
                  <a:pt x="119390" y="201235"/>
                  <a:pt x="153194" y="218371"/>
                </a:cubicBezTo>
                <a:cubicBezTo>
                  <a:pt x="194208" y="239159"/>
                  <a:pt x="226233" y="242155"/>
                  <a:pt x="245804" y="241031"/>
                </a:cubicBezTo>
                <a:cubicBezTo>
                  <a:pt x="254231" y="240563"/>
                  <a:pt x="261067" y="239346"/>
                  <a:pt x="266123" y="238035"/>
                </a:cubicBezTo>
                <a:cubicBezTo>
                  <a:pt x="268184" y="237473"/>
                  <a:pt x="269682" y="235600"/>
                  <a:pt x="269682" y="233446"/>
                </a:cubicBezTo>
                <a:lnTo>
                  <a:pt x="269682" y="74353"/>
                </a:lnTo>
                <a:cubicBezTo>
                  <a:pt x="269682" y="71450"/>
                  <a:pt x="267060" y="69203"/>
                  <a:pt x="264251" y="69765"/>
                </a:cubicBezTo>
                <a:cubicBezTo>
                  <a:pt x="257415" y="70982"/>
                  <a:pt x="249175" y="71825"/>
                  <a:pt x="239624" y="71825"/>
                </a:cubicBezTo>
                <a:cubicBezTo>
                  <a:pt x="215090" y="71825"/>
                  <a:pt x="181848" y="66206"/>
                  <a:pt x="141770" y="45887"/>
                </a:cubicBezTo>
                <a:cubicBezTo>
                  <a:pt x="99258" y="24350"/>
                  <a:pt x="66016" y="22289"/>
                  <a:pt x="29216" y="28095"/>
                </a:cubicBezTo>
                <a:cubicBezTo>
                  <a:pt x="26968" y="28470"/>
                  <a:pt x="25283" y="30436"/>
                  <a:pt x="25283" y="32683"/>
                </a:cubicBezTo>
                <a:lnTo>
                  <a:pt x="25283" y="192713"/>
                </a:lnTo>
                <a:cubicBezTo>
                  <a:pt x="25283" y="195522"/>
                  <a:pt x="27811" y="197770"/>
                  <a:pt x="30620" y="197302"/>
                </a:cubicBezTo>
                <a:cubicBezTo>
                  <a:pt x="41108" y="195897"/>
                  <a:pt x="51408" y="195054"/>
                  <a:pt x="61896" y="195054"/>
                </a:cubicBezTo>
                <a:close/>
              </a:path>
            </a:pathLst>
          </a:custGeom>
          <a:solidFill>
            <a:schemeClr val="tx1"/>
          </a:solidFill>
          <a:ln w="934" cap="flat">
            <a:noFill/>
            <a:prstDash val="solid"/>
            <a:miter/>
          </a:ln>
        </p:spPr>
        <p:txBody>
          <a:bodyPr rtlCol="0" anchor="ctr"/>
          <a:lstStyle/>
          <a:p>
            <a:endParaRPr lang="de-DE"/>
          </a:p>
        </p:txBody>
      </p:sp>
      <p:sp>
        <p:nvSpPr>
          <p:cNvPr id="149" name="Freihandform: Form 34">
            <a:extLst>
              <a:ext uri="{FF2B5EF4-FFF2-40B4-BE49-F238E27FC236}">
                <a16:creationId xmlns:a16="http://schemas.microsoft.com/office/drawing/2014/main" id="{BB4557C1-7BFC-A646-AF02-9B8CC791FA80}"/>
              </a:ext>
            </a:extLst>
          </p:cNvPr>
          <p:cNvSpPr>
            <a:spLocks noChangeAspect="1"/>
          </p:cNvSpPr>
          <p:nvPr/>
        </p:nvSpPr>
        <p:spPr>
          <a:xfrm>
            <a:off x="2301509" y="4598384"/>
            <a:ext cx="327149" cy="318152"/>
          </a:xfrm>
          <a:custGeom>
            <a:avLst/>
            <a:gdLst>
              <a:gd name="connsiteX0" fmla="*/ 539832 w 539831"/>
              <a:gd name="connsiteY0" fmla="*/ 200058 h 524986"/>
              <a:gd name="connsiteX1" fmla="*/ 535618 w 539831"/>
              <a:gd name="connsiteY1" fmla="*/ 195844 h 524986"/>
              <a:gd name="connsiteX2" fmla="*/ 476625 w 539831"/>
              <a:gd name="connsiteY2" fmla="*/ 195938 h 524986"/>
              <a:gd name="connsiteX3" fmla="*/ 471943 w 539831"/>
              <a:gd name="connsiteY3" fmla="*/ 191256 h 524986"/>
              <a:gd name="connsiteX4" fmla="*/ 471943 w 539831"/>
              <a:gd name="connsiteY4" fmla="*/ 158576 h 524986"/>
              <a:gd name="connsiteX5" fmla="*/ 476625 w 539831"/>
              <a:gd name="connsiteY5" fmla="*/ 153894 h 524986"/>
              <a:gd name="connsiteX6" fmla="*/ 501440 w 539831"/>
              <a:gd name="connsiteY6" fmla="*/ 153894 h 524986"/>
              <a:gd name="connsiteX7" fmla="*/ 505653 w 539831"/>
              <a:gd name="connsiteY7" fmla="*/ 149680 h 524986"/>
              <a:gd name="connsiteX8" fmla="*/ 505653 w 539831"/>
              <a:gd name="connsiteY8" fmla="*/ 132825 h 524986"/>
              <a:gd name="connsiteX9" fmla="*/ 501440 w 539831"/>
              <a:gd name="connsiteY9" fmla="*/ 128611 h 524986"/>
              <a:gd name="connsiteX10" fmla="*/ 375869 w 539831"/>
              <a:gd name="connsiteY10" fmla="*/ 128704 h 524986"/>
              <a:gd name="connsiteX11" fmla="*/ 373154 w 539831"/>
              <a:gd name="connsiteY11" fmla="*/ 125146 h 524986"/>
              <a:gd name="connsiteX12" fmla="*/ 381768 w 539831"/>
              <a:gd name="connsiteY12" fmla="*/ 94807 h 524986"/>
              <a:gd name="connsiteX13" fmla="*/ 378866 w 539831"/>
              <a:gd name="connsiteY13" fmla="*/ 89563 h 524986"/>
              <a:gd name="connsiteX14" fmla="*/ 362666 w 539831"/>
              <a:gd name="connsiteY14" fmla="*/ 84975 h 524986"/>
              <a:gd name="connsiteX15" fmla="*/ 357422 w 539831"/>
              <a:gd name="connsiteY15" fmla="*/ 87878 h 524986"/>
              <a:gd name="connsiteX16" fmla="*/ 346747 w 539831"/>
              <a:gd name="connsiteY16" fmla="*/ 125334 h 524986"/>
              <a:gd name="connsiteX17" fmla="*/ 342252 w 539831"/>
              <a:gd name="connsiteY17" fmla="*/ 128704 h 524986"/>
              <a:gd name="connsiteX18" fmla="*/ 331952 w 539831"/>
              <a:gd name="connsiteY18" fmla="*/ 128704 h 524986"/>
              <a:gd name="connsiteX19" fmla="*/ 327270 w 539831"/>
              <a:gd name="connsiteY19" fmla="*/ 123461 h 524986"/>
              <a:gd name="connsiteX20" fmla="*/ 332139 w 539831"/>
              <a:gd name="connsiteY20" fmla="*/ 84132 h 524986"/>
              <a:gd name="connsiteX21" fmla="*/ 328487 w 539831"/>
              <a:gd name="connsiteY21" fmla="*/ 79450 h 524986"/>
              <a:gd name="connsiteX22" fmla="*/ 311726 w 539831"/>
              <a:gd name="connsiteY22" fmla="*/ 77390 h 524986"/>
              <a:gd name="connsiteX23" fmla="*/ 307044 w 539831"/>
              <a:gd name="connsiteY23" fmla="*/ 81042 h 524986"/>
              <a:gd name="connsiteX24" fmla="*/ 301613 w 539831"/>
              <a:gd name="connsiteY24" fmla="*/ 124678 h 524986"/>
              <a:gd name="connsiteX25" fmla="*/ 296931 w 539831"/>
              <a:gd name="connsiteY25" fmla="*/ 128798 h 524986"/>
              <a:gd name="connsiteX26" fmla="*/ 287754 w 539831"/>
              <a:gd name="connsiteY26" fmla="*/ 128798 h 524986"/>
              <a:gd name="connsiteX27" fmla="*/ 281949 w 539831"/>
              <a:gd name="connsiteY27" fmla="*/ 122993 h 524986"/>
              <a:gd name="connsiteX28" fmla="*/ 281949 w 539831"/>
              <a:gd name="connsiteY28" fmla="*/ 89001 h 524986"/>
              <a:gd name="connsiteX29" fmla="*/ 285788 w 539831"/>
              <a:gd name="connsiteY29" fmla="*/ 82540 h 524986"/>
              <a:gd name="connsiteX30" fmla="*/ 303205 w 539831"/>
              <a:gd name="connsiteY30" fmla="*/ 53044 h 524986"/>
              <a:gd name="connsiteX31" fmla="*/ 301894 w 539831"/>
              <a:gd name="connsiteY31" fmla="*/ 43773 h 524986"/>
              <a:gd name="connsiteX32" fmla="*/ 303860 w 539831"/>
              <a:gd name="connsiteY32" fmla="*/ 36563 h 524986"/>
              <a:gd name="connsiteX33" fmla="*/ 310041 w 539831"/>
              <a:gd name="connsiteY33" fmla="*/ 30383 h 524986"/>
              <a:gd name="connsiteX34" fmla="*/ 328487 w 539831"/>
              <a:gd name="connsiteY34" fmla="*/ 24203 h 524986"/>
              <a:gd name="connsiteX35" fmla="*/ 331109 w 539831"/>
              <a:gd name="connsiteY35" fmla="*/ 18866 h 524986"/>
              <a:gd name="connsiteX36" fmla="*/ 325772 w 539831"/>
              <a:gd name="connsiteY36" fmla="*/ 2853 h 524986"/>
              <a:gd name="connsiteX37" fmla="*/ 320434 w 539831"/>
              <a:gd name="connsiteY37" fmla="*/ 231 h 524986"/>
              <a:gd name="connsiteX38" fmla="*/ 296275 w 539831"/>
              <a:gd name="connsiteY38" fmla="*/ 8284 h 524986"/>
              <a:gd name="connsiteX39" fmla="*/ 285882 w 539831"/>
              <a:gd name="connsiteY39" fmla="*/ 18678 h 524986"/>
              <a:gd name="connsiteX40" fmla="*/ 278671 w 539831"/>
              <a:gd name="connsiteY40" fmla="*/ 20645 h 524986"/>
              <a:gd name="connsiteX41" fmla="*/ 269401 w 539831"/>
              <a:gd name="connsiteY41" fmla="*/ 19334 h 524986"/>
              <a:gd name="connsiteX42" fmla="*/ 260131 w 539831"/>
              <a:gd name="connsiteY42" fmla="*/ 20645 h 524986"/>
              <a:gd name="connsiteX43" fmla="*/ 252920 w 539831"/>
              <a:gd name="connsiteY43" fmla="*/ 18678 h 524986"/>
              <a:gd name="connsiteX44" fmla="*/ 242526 w 539831"/>
              <a:gd name="connsiteY44" fmla="*/ 8284 h 524986"/>
              <a:gd name="connsiteX45" fmla="*/ 218367 w 539831"/>
              <a:gd name="connsiteY45" fmla="*/ 231 h 524986"/>
              <a:gd name="connsiteX46" fmla="*/ 213030 w 539831"/>
              <a:gd name="connsiteY46" fmla="*/ 2853 h 524986"/>
              <a:gd name="connsiteX47" fmla="*/ 207693 w 539831"/>
              <a:gd name="connsiteY47" fmla="*/ 18866 h 524986"/>
              <a:gd name="connsiteX48" fmla="*/ 210314 w 539831"/>
              <a:gd name="connsiteY48" fmla="*/ 24203 h 524986"/>
              <a:gd name="connsiteX49" fmla="*/ 228761 w 539831"/>
              <a:gd name="connsiteY49" fmla="*/ 30383 h 524986"/>
              <a:gd name="connsiteX50" fmla="*/ 234941 w 539831"/>
              <a:gd name="connsiteY50" fmla="*/ 36563 h 524986"/>
              <a:gd name="connsiteX51" fmla="*/ 236908 w 539831"/>
              <a:gd name="connsiteY51" fmla="*/ 43773 h 524986"/>
              <a:gd name="connsiteX52" fmla="*/ 235597 w 539831"/>
              <a:gd name="connsiteY52" fmla="*/ 53044 h 524986"/>
              <a:gd name="connsiteX53" fmla="*/ 252639 w 539831"/>
              <a:gd name="connsiteY53" fmla="*/ 82353 h 524986"/>
              <a:gd name="connsiteX54" fmla="*/ 256479 w 539831"/>
              <a:gd name="connsiteY54" fmla="*/ 88720 h 524986"/>
              <a:gd name="connsiteX55" fmla="*/ 256479 w 539831"/>
              <a:gd name="connsiteY55" fmla="*/ 124022 h 524986"/>
              <a:gd name="connsiteX56" fmla="*/ 251797 w 539831"/>
              <a:gd name="connsiteY56" fmla="*/ 128704 h 524986"/>
              <a:gd name="connsiteX57" fmla="*/ 241964 w 539831"/>
              <a:gd name="connsiteY57" fmla="*/ 128704 h 524986"/>
              <a:gd name="connsiteX58" fmla="*/ 237282 w 539831"/>
              <a:gd name="connsiteY58" fmla="*/ 124584 h 524986"/>
              <a:gd name="connsiteX59" fmla="*/ 231852 w 539831"/>
              <a:gd name="connsiteY59" fmla="*/ 80948 h 524986"/>
              <a:gd name="connsiteX60" fmla="*/ 227170 w 539831"/>
              <a:gd name="connsiteY60" fmla="*/ 77296 h 524986"/>
              <a:gd name="connsiteX61" fmla="*/ 210408 w 539831"/>
              <a:gd name="connsiteY61" fmla="*/ 79356 h 524986"/>
              <a:gd name="connsiteX62" fmla="*/ 206756 w 539831"/>
              <a:gd name="connsiteY62" fmla="*/ 84038 h 524986"/>
              <a:gd name="connsiteX63" fmla="*/ 211625 w 539831"/>
              <a:gd name="connsiteY63" fmla="*/ 123461 h 524986"/>
              <a:gd name="connsiteX64" fmla="*/ 206943 w 539831"/>
              <a:gd name="connsiteY64" fmla="*/ 128704 h 524986"/>
              <a:gd name="connsiteX65" fmla="*/ 196830 w 539831"/>
              <a:gd name="connsiteY65" fmla="*/ 128704 h 524986"/>
              <a:gd name="connsiteX66" fmla="*/ 192335 w 539831"/>
              <a:gd name="connsiteY66" fmla="*/ 125334 h 524986"/>
              <a:gd name="connsiteX67" fmla="*/ 181473 w 539831"/>
              <a:gd name="connsiteY67" fmla="*/ 87316 h 524986"/>
              <a:gd name="connsiteX68" fmla="*/ 176230 w 539831"/>
              <a:gd name="connsiteY68" fmla="*/ 84413 h 524986"/>
              <a:gd name="connsiteX69" fmla="*/ 160030 w 539831"/>
              <a:gd name="connsiteY69" fmla="*/ 89001 h 524986"/>
              <a:gd name="connsiteX70" fmla="*/ 157127 w 539831"/>
              <a:gd name="connsiteY70" fmla="*/ 94245 h 524986"/>
              <a:gd name="connsiteX71" fmla="*/ 165929 w 539831"/>
              <a:gd name="connsiteY71" fmla="*/ 125146 h 524986"/>
              <a:gd name="connsiteX72" fmla="*/ 163214 w 539831"/>
              <a:gd name="connsiteY72" fmla="*/ 128704 h 524986"/>
              <a:gd name="connsiteX73" fmla="*/ 38392 w 539831"/>
              <a:gd name="connsiteY73" fmla="*/ 128798 h 524986"/>
              <a:gd name="connsiteX74" fmla="*/ 34178 w 539831"/>
              <a:gd name="connsiteY74" fmla="*/ 133012 h 524986"/>
              <a:gd name="connsiteX75" fmla="*/ 34178 w 539831"/>
              <a:gd name="connsiteY75" fmla="*/ 149867 h 524986"/>
              <a:gd name="connsiteX76" fmla="*/ 38392 w 539831"/>
              <a:gd name="connsiteY76" fmla="*/ 154081 h 524986"/>
              <a:gd name="connsiteX77" fmla="*/ 62270 w 539831"/>
              <a:gd name="connsiteY77" fmla="*/ 154081 h 524986"/>
              <a:gd name="connsiteX78" fmla="*/ 66952 w 539831"/>
              <a:gd name="connsiteY78" fmla="*/ 158763 h 524986"/>
              <a:gd name="connsiteX79" fmla="*/ 66952 w 539831"/>
              <a:gd name="connsiteY79" fmla="*/ 191537 h 524986"/>
              <a:gd name="connsiteX80" fmla="*/ 62270 w 539831"/>
              <a:gd name="connsiteY80" fmla="*/ 196219 h 524986"/>
              <a:gd name="connsiteX81" fmla="*/ 4214 w 539831"/>
              <a:gd name="connsiteY81" fmla="*/ 196312 h 524986"/>
              <a:gd name="connsiteX82" fmla="*/ 0 w 539831"/>
              <a:gd name="connsiteY82" fmla="*/ 200526 h 524986"/>
              <a:gd name="connsiteX83" fmla="*/ 0 w 539831"/>
              <a:gd name="connsiteY83" fmla="*/ 217381 h 524986"/>
              <a:gd name="connsiteX84" fmla="*/ 4214 w 539831"/>
              <a:gd name="connsiteY84" fmla="*/ 221595 h 524986"/>
              <a:gd name="connsiteX85" fmla="*/ 28560 w 539831"/>
              <a:gd name="connsiteY85" fmla="*/ 221595 h 524986"/>
              <a:gd name="connsiteX86" fmla="*/ 33242 w 539831"/>
              <a:gd name="connsiteY86" fmla="*/ 226277 h 524986"/>
              <a:gd name="connsiteX87" fmla="*/ 33242 w 539831"/>
              <a:gd name="connsiteY87" fmla="*/ 263733 h 524986"/>
              <a:gd name="connsiteX88" fmla="*/ 33242 w 539831"/>
              <a:gd name="connsiteY88" fmla="*/ 289015 h 524986"/>
              <a:gd name="connsiteX89" fmla="*/ 33242 w 539831"/>
              <a:gd name="connsiteY89" fmla="*/ 520305 h 524986"/>
              <a:gd name="connsiteX90" fmla="*/ 37924 w 539831"/>
              <a:gd name="connsiteY90" fmla="*/ 524987 h 524986"/>
              <a:gd name="connsiteX91" fmla="*/ 121263 w 539831"/>
              <a:gd name="connsiteY91" fmla="*/ 524987 h 524986"/>
              <a:gd name="connsiteX92" fmla="*/ 125945 w 539831"/>
              <a:gd name="connsiteY92" fmla="*/ 520305 h 524986"/>
              <a:gd name="connsiteX93" fmla="*/ 125945 w 539831"/>
              <a:gd name="connsiteY93" fmla="*/ 293697 h 524986"/>
              <a:gd name="connsiteX94" fmla="*/ 130627 w 539831"/>
              <a:gd name="connsiteY94" fmla="*/ 289015 h 524986"/>
              <a:gd name="connsiteX95" fmla="*/ 154973 w 539831"/>
              <a:gd name="connsiteY95" fmla="*/ 289015 h 524986"/>
              <a:gd name="connsiteX96" fmla="*/ 159655 w 539831"/>
              <a:gd name="connsiteY96" fmla="*/ 293697 h 524986"/>
              <a:gd name="connsiteX97" fmla="*/ 159655 w 539831"/>
              <a:gd name="connsiteY97" fmla="*/ 520305 h 524986"/>
              <a:gd name="connsiteX98" fmla="*/ 164337 w 539831"/>
              <a:gd name="connsiteY98" fmla="*/ 524987 h 524986"/>
              <a:gd name="connsiteX99" fmla="*/ 247677 w 539831"/>
              <a:gd name="connsiteY99" fmla="*/ 524987 h 524986"/>
              <a:gd name="connsiteX100" fmla="*/ 252359 w 539831"/>
              <a:gd name="connsiteY100" fmla="*/ 520305 h 524986"/>
              <a:gd name="connsiteX101" fmla="*/ 252359 w 539831"/>
              <a:gd name="connsiteY101" fmla="*/ 293697 h 524986"/>
              <a:gd name="connsiteX102" fmla="*/ 257040 w 539831"/>
              <a:gd name="connsiteY102" fmla="*/ 289015 h 524986"/>
              <a:gd name="connsiteX103" fmla="*/ 281387 w 539831"/>
              <a:gd name="connsiteY103" fmla="*/ 289015 h 524986"/>
              <a:gd name="connsiteX104" fmla="*/ 286069 w 539831"/>
              <a:gd name="connsiteY104" fmla="*/ 293697 h 524986"/>
              <a:gd name="connsiteX105" fmla="*/ 286069 w 539831"/>
              <a:gd name="connsiteY105" fmla="*/ 520305 h 524986"/>
              <a:gd name="connsiteX106" fmla="*/ 290751 w 539831"/>
              <a:gd name="connsiteY106" fmla="*/ 524987 h 524986"/>
              <a:gd name="connsiteX107" fmla="*/ 374090 w 539831"/>
              <a:gd name="connsiteY107" fmla="*/ 524987 h 524986"/>
              <a:gd name="connsiteX108" fmla="*/ 378772 w 539831"/>
              <a:gd name="connsiteY108" fmla="*/ 520305 h 524986"/>
              <a:gd name="connsiteX109" fmla="*/ 378772 w 539831"/>
              <a:gd name="connsiteY109" fmla="*/ 293697 h 524986"/>
              <a:gd name="connsiteX110" fmla="*/ 383454 w 539831"/>
              <a:gd name="connsiteY110" fmla="*/ 289015 h 524986"/>
              <a:gd name="connsiteX111" fmla="*/ 407800 w 539831"/>
              <a:gd name="connsiteY111" fmla="*/ 289015 h 524986"/>
              <a:gd name="connsiteX112" fmla="*/ 412482 w 539831"/>
              <a:gd name="connsiteY112" fmla="*/ 293697 h 524986"/>
              <a:gd name="connsiteX113" fmla="*/ 412482 w 539831"/>
              <a:gd name="connsiteY113" fmla="*/ 520305 h 524986"/>
              <a:gd name="connsiteX114" fmla="*/ 417164 w 539831"/>
              <a:gd name="connsiteY114" fmla="*/ 524987 h 524986"/>
              <a:gd name="connsiteX115" fmla="*/ 500503 w 539831"/>
              <a:gd name="connsiteY115" fmla="*/ 524987 h 524986"/>
              <a:gd name="connsiteX116" fmla="*/ 505185 w 539831"/>
              <a:gd name="connsiteY116" fmla="*/ 520305 h 524986"/>
              <a:gd name="connsiteX117" fmla="*/ 505185 w 539831"/>
              <a:gd name="connsiteY117" fmla="*/ 289015 h 524986"/>
              <a:gd name="connsiteX118" fmla="*/ 505185 w 539831"/>
              <a:gd name="connsiteY118" fmla="*/ 263733 h 524986"/>
              <a:gd name="connsiteX119" fmla="*/ 505185 w 539831"/>
              <a:gd name="connsiteY119" fmla="*/ 225809 h 524986"/>
              <a:gd name="connsiteX120" fmla="*/ 509867 w 539831"/>
              <a:gd name="connsiteY120" fmla="*/ 221127 h 524986"/>
              <a:gd name="connsiteX121" fmla="*/ 535150 w 539831"/>
              <a:gd name="connsiteY121" fmla="*/ 221127 h 524986"/>
              <a:gd name="connsiteX122" fmla="*/ 539364 w 539831"/>
              <a:gd name="connsiteY122" fmla="*/ 216913 h 524986"/>
              <a:gd name="connsiteX123" fmla="*/ 539832 w 539831"/>
              <a:gd name="connsiteY123" fmla="*/ 200058 h 524986"/>
              <a:gd name="connsiteX124" fmla="*/ 268277 w 539831"/>
              <a:gd name="connsiteY124" fmla="*/ 44710 h 524986"/>
              <a:gd name="connsiteX125" fmla="*/ 278016 w 539831"/>
              <a:gd name="connsiteY125" fmla="*/ 54449 h 524986"/>
              <a:gd name="connsiteX126" fmla="*/ 271180 w 539831"/>
              <a:gd name="connsiteY126" fmla="*/ 61284 h 524986"/>
              <a:gd name="connsiteX127" fmla="*/ 261442 w 539831"/>
              <a:gd name="connsiteY127" fmla="*/ 51546 h 524986"/>
              <a:gd name="connsiteX128" fmla="*/ 268277 w 539831"/>
              <a:gd name="connsiteY128" fmla="*/ 44710 h 524986"/>
              <a:gd name="connsiteX129" fmla="*/ 353021 w 539831"/>
              <a:gd name="connsiteY129" fmla="*/ 158857 h 524986"/>
              <a:gd name="connsiteX130" fmla="*/ 353021 w 539831"/>
              <a:gd name="connsiteY130" fmla="*/ 191349 h 524986"/>
              <a:gd name="connsiteX131" fmla="*/ 348339 w 539831"/>
              <a:gd name="connsiteY131" fmla="*/ 196031 h 524986"/>
              <a:gd name="connsiteX132" fmla="*/ 191025 w 539831"/>
              <a:gd name="connsiteY132" fmla="*/ 196125 h 524986"/>
              <a:gd name="connsiteX133" fmla="*/ 186343 w 539831"/>
              <a:gd name="connsiteY133" fmla="*/ 191443 h 524986"/>
              <a:gd name="connsiteX134" fmla="*/ 186343 w 539831"/>
              <a:gd name="connsiteY134" fmla="*/ 158857 h 524986"/>
              <a:gd name="connsiteX135" fmla="*/ 191025 w 539831"/>
              <a:gd name="connsiteY135" fmla="*/ 154175 h 524986"/>
              <a:gd name="connsiteX136" fmla="*/ 348339 w 539831"/>
              <a:gd name="connsiteY136" fmla="*/ 154175 h 524986"/>
              <a:gd name="connsiteX137" fmla="*/ 353021 w 539831"/>
              <a:gd name="connsiteY137" fmla="*/ 158857 h 524986"/>
              <a:gd name="connsiteX138" fmla="*/ 378304 w 539831"/>
              <a:gd name="connsiteY138" fmla="*/ 191256 h 524986"/>
              <a:gd name="connsiteX139" fmla="*/ 378304 w 539831"/>
              <a:gd name="connsiteY139" fmla="*/ 158857 h 524986"/>
              <a:gd name="connsiteX140" fmla="*/ 382986 w 539831"/>
              <a:gd name="connsiteY140" fmla="*/ 154175 h 524986"/>
              <a:gd name="connsiteX141" fmla="*/ 441979 w 539831"/>
              <a:gd name="connsiteY141" fmla="*/ 154175 h 524986"/>
              <a:gd name="connsiteX142" fmla="*/ 446661 w 539831"/>
              <a:gd name="connsiteY142" fmla="*/ 158857 h 524986"/>
              <a:gd name="connsiteX143" fmla="*/ 446661 w 539831"/>
              <a:gd name="connsiteY143" fmla="*/ 191256 h 524986"/>
              <a:gd name="connsiteX144" fmla="*/ 441979 w 539831"/>
              <a:gd name="connsiteY144" fmla="*/ 195938 h 524986"/>
              <a:gd name="connsiteX145" fmla="*/ 382986 w 539831"/>
              <a:gd name="connsiteY145" fmla="*/ 196031 h 524986"/>
              <a:gd name="connsiteX146" fmla="*/ 378304 w 539831"/>
              <a:gd name="connsiteY146" fmla="*/ 191256 h 524986"/>
              <a:gd name="connsiteX147" fmla="*/ 97385 w 539831"/>
              <a:gd name="connsiteY147" fmla="*/ 154175 h 524986"/>
              <a:gd name="connsiteX148" fmla="*/ 156378 w 539831"/>
              <a:gd name="connsiteY148" fmla="*/ 154175 h 524986"/>
              <a:gd name="connsiteX149" fmla="*/ 161060 w 539831"/>
              <a:gd name="connsiteY149" fmla="*/ 158857 h 524986"/>
              <a:gd name="connsiteX150" fmla="*/ 161060 w 539831"/>
              <a:gd name="connsiteY150" fmla="*/ 191537 h 524986"/>
              <a:gd name="connsiteX151" fmla="*/ 156378 w 539831"/>
              <a:gd name="connsiteY151" fmla="*/ 196219 h 524986"/>
              <a:gd name="connsiteX152" fmla="*/ 97385 w 539831"/>
              <a:gd name="connsiteY152" fmla="*/ 196312 h 524986"/>
              <a:gd name="connsiteX153" fmla="*/ 92703 w 539831"/>
              <a:gd name="connsiteY153" fmla="*/ 191630 h 524986"/>
              <a:gd name="connsiteX154" fmla="*/ 92703 w 539831"/>
              <a:gd name="connsiteY154" fmla="*/ 158950 h 524986"/>
              <a:gd name="connsiteX155" fmla="*/ 97385 w 539831"/>
              <a:gd name="connsiteY155" fmla="*/ 154175 h 524986"/>
              <a:gd name="connsiteX156" fmla="*/ 96449 w 539831"/>
              <a:gd name="connsiteY156" fmla="*/ 499704 h 524986"/>
              <a:gd name="connsiteX157" fmla="*/ 63675 w 539831"/>
              <a:gd name="connsiteY157" fmla="*/ 499704 h 524986"/>
              <a:gd name="connsiteX158" fmla="*/ 58993 w 539831"/>
              <a:gd name="connsiteY158" fmla="*/ 495022 h 524986"/>
              <a:gd name="connsiteX159" fmla="*/ 58993 w 539831"/>
              <a:gd name="connsiteY159" fmla="*/ 293697 h 524986"/>
              <a:gd name="connsiteX160" fmla="*/ 63675 w 539831"/>
              <a:gd name="connsiteY160" fmla="*/ 289015 h 524986"/>
              <a:gd name="connsiteX161" fmla="*/ 96449 w 539831"/>
              <a:gd name="connsiteY161" fmla="*/ 289015 h 524986"/>
              <a:gd name="connsiteX162" fmla="*/ 101131 w 539831"/>
              <a:gd name="connsiteY162" fmla="*/ 293697 h 524986"/>
              <a:gd name="connsiteX163" fmla="*/ 101131 w 539831"/>
              <a:gd name="connsiteY163" fmla="*/ 495022 h 524986"/>
              <a:gd name="connsiteX164" fmla="*/ 96449 w 539831"/>
              <a:gd name="connsiteY164" fmla="*/ 499704 h 524986"/>
              <a:gd name="connsiteX165" fmla="*/ 222862 w 539831"/>
              <a:gd name="connsiteY165" fmla="*/ 499704 h 524986"/>
              <a:gd name="connsiteX166" fmla="*/ 190088 w 539831"/>
              <a:gd name="connsiteY166" fmla="*/ 499704 h 524986"/>
              <a:gd name="connsiteX167" fmla="*/ 185406 w 539831"/>
              <a:gd name="connsiteY167" fmla="*/ 495022 h 524986"/>
              <a:gd name="connsiteX168" fmla="*/ 185406 w 539831"/>
              <a:gd name="connsiteY168" fmla="*/ 293697 h 524986"/>
              <a:gd name="connsiteX169" fmla="*/ 190088 w 539831"/>
              <a:gd name="connsiteY169" fmla="*/ 289015 h 524986"/>
              <a:gd name="connsiteX170" fmla="*/ 222862 w 539831"/>
              <a:gd name="connsiteY170" fmla="*/ 289015 h 524986"/>
              <a:gd name="connsiteX171" fmla="*/ 227544 w 539831"/>
              <a:gd name="connsiteY171" fmla="*/ 293697 h 524986"/>
              <a:gd name="connsiteX172" fmla="*/ 227544 w 539831"/>
              <a:gd name="connsiteY172" fmla="*/ 495022 h 524986"/>
              <a:gd name="connsiteX173" fmla="*/ 222862 w 539831"/>
              <a:gd name="connsiteY173" fmla="*/ 499704 h 524986"/>
              <a:gd name="connsiteX174" fmla="*/ 349275 w 539831"/>
              <a:gd name="connsiteY174" fmla="*/ 499704 h 524986"/>
              <a:gd name="connsiteX175" fmla="*/ 316502 w 539831"/>
              <a:gd name="connsiteY175" fmla="*/ 499704 h 524986"/>
              <a:gd name="connsiteX176" fmla="*/ 311820 w 539831"/>
              <a:gd name="connsiteY176" fmla="*/ 495022 h 524986"/>
              <a:gd name="connsiteX177" fmla="*/ 311820 w 539831"/>
              <a:gd name="connsiteY177" fmla="*/ 293697 h 524986"/>
              <a:gd name="connsiteX178" fmla="*/ 316502 w 539831"/>
              <a:gd name="connsiteY178" fmla="*/ 289015 h 524986"/>
              <a:gd name="connsiteX179" fmla="*/ 349275 w 539831"/>
              <a:gd name="connsiteY179" fmla="*/ 289015 h 524986"/>
              <a:gd name="connsiteX180" fmla="*/ 353957 w 539831"/>
              <a:gd name="connsiteY180" fmla="*/ 293697 h 524986"/>
              <a:gd name="connsiteX181" fmla="*/ 353957 w 539831"/>
              <a:gd name="connsiteY181" fmla="*/ 495022 h 524986"/>
              <a:gd name="connsiteX182" fmla="*/ 349275 w 539831"/>
              <a:gd name="connsiteY182" fmla="*/ 499704 h 524986"/>
              <a:gd name="connsiteX183" fmla="*/ 475689 w 539831"/>
              <a:gd name="connsiteY183" fmla="*/ 499704 h 524986"/>
              <a:gd name="connsiteX184" fmla="*/ 442915 w 539831"/>
              <a:gd name="connsiteY184" fmla="*/ 499704 h 524986"/>
              <a:gd name="connsiteX185" fmla="*/ 438233 w 539831"/>
              <a:gd name="connsiteY185" fmla="*/ 495022 h 524986"/>
              <a:gd name="connsiteX186" fmla="*/ 438233 w 539831"/>
              <a:gd name="connsiteY186" fmla="*/ 293697 h 524986"/>
              <a:gd name="connsiteX187" fmla="*/ 442915 w 539831"/>
              <a:gd name="connsiteY187" fmla="*/ 289015 h 524986"/>
              <a:gd name="connsiteX188" fmla="*/ 475689 w 539831"/>
              <a:gd name="connsiteY188" fmla="*/ 289015 h 524986"/>
              <a:gd name="connsiteX189" fmla="*/ 480371 w 539831"/>
              <a:gd name="connsiteY189" fmla="*/ 293697 h 524986"/>
              <a:gd name="connsiteX190" fmla="*/ 480371 w 539831"/>
              <a:gd name="connsiteY190" fmla="*/ 495022 h 524986"/>
              <a:gd name="connsiteX191" fmla="*/ 475689 w 539831"/>
              <a:gd name="connsiteY191" fmla="*/ 499704 h 524986"/>
              <a:gd name="connsiteX192" fmla="*/ 412950 w 539831"/>
              <a:gd name="connsiteY192" fmla="*/ 263733 h 524986"/>
              <a:gd name="connsiteX193" fmla="*/ 379240 w 539831"/>
              <a:gd name="connsiteY193" fmla="*/ 263733 h 524986"/>
              <a:gd name="connsiteX194" fmla="*/ 286537 w 539831"/>
              <a:gd name="connsiteY194" fmla="*/ 263733 h 524986"/>
              <a:gd name="connsiteX195" fmla="*/ 252827 w 539831"/>
              <a:gd name="connsiteY195" fmla="*/ 263733 h 524986"/>
              <a:gd name="connsiteX196" fmla="*/ 160124 w 539831"/>
              <a:gd name="connsiteY196" fmla="*/ 263733 h 524986"/>
              <a:gd name="connsiteX197" fmla="*/ 126413 w 539831"/>
              <a:gd name="connsiteY197" fmla="*/ 263733 h 524986"/>
              <a:gd name="connsiteX198" fmla="*/ 63675 w 539831"/>
              <a:gd name="connsiteY198" fmla="*/ 263733 h 524986"/>
              <a:gd name="connsiteX199" fmla="*/ 58993 w 539831"/>
              <a:gd name="connsiteY199" fmla="*/ 259051 h 524986"/>
              <a:gd name="connsiteX200" fmla="*/ 58993 w 539831"/>
              <a:gd name="connsiteY200" fmla="*/ 226277 h 524986"/>
              <a:gd name="connsiteX201" fmla="*/ 63675 w 539831"/>
              <a:gd name="connsiteY201" fmla="*/ 221595 h 524986"/>
              <a:gd name="connsiteX202" fmla="*/ 67420 w 539831"/>
              <a:gd name="connsiteY202" fmla="*/ 221595 h 524986"/>
              <a:gd name="connsiteX203" fmla="*/ 161060 w 539831"/>
              <a:gd name="connsiteY203" fmla="*/ 221595 h 524986"/>
              <a:gd name="connsiteX204" fmla="*/ 378304 w 539831"/>
              <a:gd name="connsiteY204" fmla="*/ 221595 h 524986"/>
              <a:gd name="connsiteX205" fmla="*/ 471943 w 539831"/>
              <a:gd name="connsiteY205" fmla="*/ 221595 h 524986"/>
              <a:gd name="connsiteX206" fmla="*/ 475689 w 539831"/>
              <a:gd name="connsiteY206" fmla="*/ 221595 h 524986"/>
              <a:gd name="connsiteX207" fmla="*/ 480371 w 539831"/>
              <a:gd name="connsiteY207" fmla="*/ 226277 h 524986"/>
              <a:gd name="connsiteX208" fmla="*/ 480371 w 539831"/>
              <a:gd name="connsiteY208" fmla="*/ 259051 h 524986"/>
              <a:gd name="connsiteX209" fmla="*/ 475689 w 539831"/>
              <a:gd name="connsiteY209" fmla="*/ 263733 h 524986"/>
              <a:gd name="connsiteX210" fmla="*/ 412950 w 539831"/>
              <a:gd name="connsiteY210" fmla="*/ 263733 h 52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9831" h="524986">
                <a:moveTo>
                  <a:pt x="539832" y="200058"/>
                </a:moveTo>
                <a:cubicBezTo>
                  <a:pt x="539832" y="197717"/>
                  <a:pt x="537959" y="195844"/>
                  <a:pt x="535618" y="195844"/>
                </a:cubicBezTo>
                <a:lnTo>
                  <a:pt x="476625" y="195938"/>
                </a:lnTo>
                <a:cubicBezTo>
                  <a:pt x="474003" y="195938"/>
                  <a:pt x="471943" y="193878"/>
                  <a:pt x="471943" y="191256"/>
                </a:cubicBezTo>
                <a:lnTo>
                  <a:pt x="471943" y="158576"/>
                </a:lnTo>
                <a:cubicBezTo>
                  <a:pt x="471943" y="155954"/>
                  <a:pt x="474003" y="153894"/>
                  <a:pt x="476625" y="153894"/>
                </a:cubicBezTo>
                <a:lnTo>
                  <a:pt x="501440" y="153894"/>
                </a:lnTo>
                <a:cubicBezTo>
                  <a:pt x="503781" y="153894"/>
                  <a:pt x="505653" y="152021"/>
                  <a:pt x="505653" y="149680"/>
                </a:cubicBezTo>
                <a:lnTo>
                  <a:pt x="505653" y="132825"/>
                </a:lnTo>
                <a:cubicBezTo>
                  <a:pt x="505653" y="130484"/>
                  <a:pt x="503781" y="128611"/>
                  <a:pt x="501440" y="128611"/>
                </a:cubicBezTo>
                <a:lnTo>
                  <a:pt x="375869" y="128704"/>
                </a:lnTo>
                <a:cubicBezTo>
                  <a:pt x="373996" y="128704"/>
                  <a:pt x="372685" y="126925"/>
                  <a:pt x="373154" y="125146"/>
                </a:cubicBezTo>
                <a:lnTo>
                  <a:pt x="381768" y="94807"/>
                </a:lnTo>
                <a:cubicBezTo>
                  <a:pt x="382424" y="92560"/>
                  <a:pt x="381113" y="90219"/>
                  <a:pt x="378866" y="89563"/>
                </a:cubicBezTo>
                <a:lnTo>
                  <a:pt x="362666" y="84975"/>
                </a:lnTo>
                <a:cubicBezTo>
                  <a:pt x="360418" y="84319"/>
                  <a:pt x="358077" y="85630"/>
                  <a:pt x="357422" y="87878"/>
                </a:cubicBezTo>
                <a:lnTo>
                  <a:pt x="346747" y="125334"/>
                </a:lnTo>
                <a:cubicBezTo>
                  <a:pt x="346185" y="127300"/>
                  <a:pt x="344312" y="128704"/>
                  <a:pt x="342252" y="128704"/>
                </a:cubicBezTo>
                <a:lnTo>
                  <a:pt x="331952" y="128704"/>
                </a:lnTo>
                <a:cubicBezTo>
                  <a:pt x="329143" y="128704"/>
                  <a:pt x="326989" y="126270"/>
                  <a:pt x="327270" y="123461"/>
                </a:cubicBezTo>
                <a:lnTo>
                  <a:pt x="332139" y="84132"/>
                </a:lnTo>
                <a:cubicBezTo>
                  <a:pt x="332420" y="81791"/>
                  <a:pt x="330828" y="79731"/>
                  <a:pt x="328487" y="79450"/>
                </a:cubicBezTo>
                <a:lnTo>
                  <a:pt x="311726" y="77390"/>
                </a:lnTo>
                <a:cubicBezTo>
                  <a:pt x="309385" y="77109"/>
                  <a:pt x="307325" y="78701"/>
                  <a:pt x="307044" y="81042"/>
                </a:cubicBezTo>
                <a:lnTo>
                  <a:pt x="301613" y="124678"/>
                </a:lnTo>
                <a:cubicBezTo>
                  <a:pt x="301332" y="127019"/>
                  <a:pt x="299366" y="128798"/>
                  <a:pt x="296931" y="128798"/>
                </a:cubicBezTo>
                <a:lnTo>
                  <a:pt x="287754" y="128798"/>
                </a:lnTo>
                <a:cubicBezTo>
                  <a:pt x="284570" y="128798"/>
                  <a:pt x="281949" y="126176"/>
                  <a:pt x="281949" y="122993"/>
                </a:cubicBezTo>
                <a:lnTo>
                  <a:pt x="281949" y="89001"/>
                </a:lnTo>
                <a:cubicBezTo>
                  <a:pt x="281949" y="86286"/>
                  <a:pt x="283447" y="83851"/>
                  <a:pt x="285788" y="82540"/>
                </a:cubicBezTo>
                <a:cubicBezTo>
                  <a:pt x="296182" y="76828"/>
                  <a:pt x="303205" y="65779"/>
                  <a:pt x="303205" y="53044"/>
                </a:cubicBezTo>
                <a:cubicBezTo>
                  <a:pt x="303205" y="49860"/>
                  <a:pt x="302737" y="46770"/>
                  <a:pt x="301894" y="43773"/>
                </a:cubicBezTo>
                <a:cubicBezTo>
                  <a:pt x="301145" y="41152"/>
                  <a:pt x="301894" y="38436"/>
                  <a:pt x="303860" y="36563"/>
                </a:cubicBezTo>
                <a:lnTo>
                  <a:pt x="310041" y="30383"/>
                </a:lnTo>
                <a:lnTo>
                  <a:pt x="328487" y="24203"/>
                </a:lnTo>
                <a:cubicBezTo>
                  <a:pt x="330735" y="23454"/>
                  <a:pt x="331858" y="21113"/>
                  <a:pt x="331109" y="18866"/>
                </a:cubicBezTo>
                <a:lnTo>
                  <a:pt x="325772" y="2853"/>
                </a:lnTo>
                <a:cubicBezTo>
                  <a:pt x="325023" y="606"/>
                  <a:pt x="322682" y="-518"/>
                  <a:pt x="320434" y="231"/>
                </a:cubicBezTo>
                <a:lnTo>
                  <a:pt x="296275" y="8284"/>
                </a:lnTo>
                <a:lnTo>
                  <a:pt x="285882" y="18678"/>
                </a:lnTo>
                <a:cubicBezTo>
                  <a:pt x="284009" y="20551"/>
                  <a:pt x="281200" y="21300"/>
                  <a:pt x="278671" y="20645"/>
                </a:cubicBezTo>
                <a:cubicBezTo>
                  <a:pt x="275768" y="19802"/>
                  <a:pt x="272678" y="19334"/>
                  <a:pt x="269401" y="19334"/>
                </a:cubicBezTo>
                <a:cubicBezTo>
                  <a:pt x="266123" y="19334"/>
                  <a:pt x="263127" y="19802"/>
                  <a:pt x="260131" y="20645"/>
                </a:cubicBezTo>
                <a:cubicBezTo>
                  <a:pt x="257509" y="21394"/>
                  <a:pt x="254793" y="20645"/>
                  <a:pt x="252920" y="18678"/>
                </a:cubicBezTo>
                <a:lnTo>
                  <a:pt x="242526" y="8284"/>
                </a:lnTo>
                <a:lnTo>
                  <a:pt x="218367" y="231"/>
                </a:lnTo>
                <a:cubicBezTo>
                  <a:pt x="216120" y="-518"/>
                  <a:pt x="213779" y="699"/>
                  <a:pt x="213030" y="2853"/>
                </a:cubicBezTo>
                <a:lnTo>
                  <a:pt x="207693" y="18866"/>
                </a:lnTo>
                <a:cubicBezTo>
                  <a:pt x="206943" y="21113"/>
                  <a:pt x="208161" y="23454"/>
                  <a:pt x="210314" y="24203"/>
                </a:cubicBezTo>
                <a:lnTo>
                  <a:pt x="228761" y="30383"/>
                </a:lnTo>
                <a:lnTo>
                  <a:pt x="234941" y="36563"/>
                </a:lnTo>
                <a:cubicBezTo>
                  <a:pt x="236814" y="38436"/>
                  <a:pt x="237563" y="41245"/>
                  <a:pt x="236908" y="43773"/>
                </a:cubicBezTo>
                <a:cubicBezTo>
                  <a:pt x="236065" y="46676"/>
                  <a:pt x="235597" y="49767"/>
                  <a:pt x="235597" y="53044"/>
                </a:cubicBezTo>
                <a:cubicBezTo>
                  <a:pt x="235597" y="65592"/>
                  <a:pt x="242433" y="76547"/>
                  <a:pt x="252639" y="82353"/>
                </a:cubicBezTo>
                <a:cubicBezTo>
                  <a:pt x="254980" y="83664"/>
                  <a:pt x="256479" y="86098"/>
                  <a:pt x="256479" y="88720"/>
                </a:cubicBezTo>
                <a:lnTo>
                  <a:pt x="256479" y="124022"/>
                </a:lnTo>
                <a:cubicBezTo>
                  <a:pt x="256479" y="126644"/>
                  <a:pt x="254419" y="128704"/>
                  <a:pt x="251797" y="128704"/>
                </a:cubicBezTo>
                <a:lnTo>
                  <a:pt x="241964" y="128704"/>
                </a:lnTo>
                <a:cubicBezTo>
                  <a:pt x="239623" y="128704"/>
                  <a:pt x="237563" y="126925"/>
                  <a:pt x="237282" y="124584"/>
                </a:cubicBezTo>
                <a:lnTo>
                  <a:pt x="231852" y="80948"/>
                </a:lnTo>
                <a:cubicBezTo>
                  <a:pt x="231571" y="78607"/>
                  <a:pt x="229417" y="77016"/>
                  <a:pt x="227170" y="77296"/>
                </a:cubicBezTo>
                <a:lnTo>
                  <a:pt x="210408" y="79356"/>
                </a:lnTo>
                <a:cubicBezTo>
                  <a:pt x="208067" y="79637"/>
                  <a:pt x="206475" y="81791"/>
                  <a:pt x="206756" y="84038"/>
                </a:cubicBezTo>
                <a:lnTo>
                  <a:pt x="211625" y="123461"/>
                </a:lnTo>
                <a:cubicBezTo>
                  <a:pt x="212000" y="126270"/>
                  <a:pt x="209753" y="128704"/>
                  <a:pt x="206943" y="128704"/>
                </a:cubicBezTo>
                <a:lnTo>
                  <a:pt x="196830" y="128704"/>
                </a:lnTo>
                <a:cubicBezTo>
                  <a:pt x="194770" y="128704"/>
                  <a:pt x="192897" y="127300"/>
                  <a:pt x="192335" y="125334"/>
                </a:cubicBezTo>
                <a:lnTo>
                  <a:pt x="181473" y="87316"/>
                </a:lnTo>
                <a:cubicBezTo>
                  <a:pt x="180818" y="85069"/>
                  <a:pt x="178477" y="83758"/>
                  <a:pt x="176230" y="84413"/>
                </a:cubicBezTo>
                <a:lnTo>
                  <a:pt x="160030" y="89001"/>
                </a:lnTo>
                <a:cubicBezTo>
                  <a:pt x="157783" y="89657"/>
                  <a:pt x="156472" y="91998"/>
                  <a:pt x="157127" y="94245"/>
                </a:cubicBezTo>
                <a:lnTo>
                  <a:pt x="165929" y="125146"/>
                </a:lnTo>
                <a:cubicBezTo>
                  <a:pt x="166397" y="126925"/>
                  <a:pt x="165087" y="128704"/>
                  <a:pt x="163214" y="128704"/>
                </a:cubicBezTo>
                <a:lnTo>
                  <a:pt x="38392" y="128798"/>
                </a:lnTo>
                <a:cubicBezTo>
                  <a:pt x="36051" y="128798"/>
                  <a:pt x="34178" y="130671"/>
                  <a:pt x="34178" y="133012"/>
                </a:cubicBezTo>
                <a:lnTo>
                  <a:pt x="34178" y="149867"/>
                </a:lnTo>
                <a:cubicBezTo>
                  <a:pt x="34178" y="152208"/>
                  <a:pt x="36051" y="154081"/>
                  <a:pt x="38392" y="154081"/>
                </a:cubicBezTo>
                <a:lnTo>
                  <a:pt x="62270" y="154081"/>
                </a:lnTo>
                <a:cubicBezTo>
                  <a:pt x="64892" y="154081"/>
                  <a:pt x="66952" y="156141"/>
                  <a:pt x="66952" y="158763"/>
                </a:cubicBezTo>
                <a:lnTo>
                  <a:pt x="66952" y="191537"/>
                </a:lnTo>
                <a:cubicBezTo>
                  <a:pt x="66952" y="194159"/>
                  <a:pt x="64892" y="196219"/>
                  <a:pt x="62270" y="196219"/>
                </a:cubicBezTo>
                <a:lnTo>
                  <a:pt x="4214" y="196312"/>
                </a:lnTo>
                <a:cubicBezTo>
                  <a:pt x="1873" y="196312"/>
                  <a:pt x="0" y="198185"/>
                  <a:pt x="0" y="200526"/>
                </a:cubicBezTo>
                <a:lnTo>
                  <a:pt x="0" y="217381"/>
                </a:lnTo>
                <a:cubicBezTo>
                  <a:pt x="0" y="219722"/>
                  <a:pt x="1873" y="221595"/>
                  <a:pt x="4214" y="221595"/>
                </a:cubicBezTo>
                <a:lnTo>
                  <a:pt x="28560" y="221595"/>
                </a:lnTo>
                <a:cubicBezTo>
                  <a:pt x="31182" y="221595"/>
                  <a:pt x="33242" y="223655"/>
                  <a:pt x="33242" y="226277"/>
                </a:cubicBezTo>
                <a:lnTo>
                  <a:pt x="33242" y="263733"/>
                </a:lnTo>
                <a:lnTo>
                  <a:pt x="33242" y="289015"/>
                </a:lnTo>
                <a:lnTo>
                  <a:pt x="33242" y="520305"/>
                </a:lnTo>
                <a:cubicBezTo>
                  <a:pt x="33242" y="522927"/>
                  <a:pt x="35302" y="524987"/>
                  <a:pt x="37924" y="524987"/>
                </a:cubicBezTo>
                <a:lnTo>
                  <a:pt x="121263" y="524987"/>
                </a:lnTo>
                <a:cubicBezTo>
                  <a:pt x="123885" y="524987"/>
                  <a:pt x="125945" y="522927"/>
                  <a:pt x="125945" y="520305"/>
                </a:cubicBezTo>
                <a:lnTo>
                  <a:pt x="125945" y="293697"/>
                </a:lnTo>
                <a:cubicBezTo>
                  <a:pt x="125945" y="291075"/>
                  <a:pt x="128005" y="289015"/>
                  <a:pt x="130627" y="289015"/>
                </a:cubicBezTo>
                <a:lnTo>
                  <a:pt x="154973" y="289015"/>
                </a:lnTo>
                <a:cubicBezTo>
                  <a:pt x="157595" y="289015"/>
                  <a:pt x="159655" y="291075"/>
                  <a:pt x="159655" y="293697"/>
                </a:cubicBezTo>
                <a:lnTo>
                  <a:pt x="159655" y="520305"/>
                </a:lnTo>
                <a:cubicBezTo>
                  <a:pt x="159655" y="522927"/>
                  <a:pt x="161715" y="524987"/>
                  <a:pt x="164337" y="524987"/>
                </a:cubicBezTo>
                <a:lnTo>
                  <a:pt x="247677" y="524987"/>
                </a:lnTo>
                <a:cubicBezTo>
                  <a:pt x="250298" y="524987"/>
                  <a:pt x="252359" y="522927"/>
                  <a:pt x="252359" y="520305"/>
                </a:cubicBezTo>
                <a:lnTo>
                  <a:pt x="252359" y="293697"/>
                </a:lnTo>
                <a:cubicBezTo>
                  <a:pt x="252359" y="291075"/>
                  <a:pt x="254419" y="289015"/>
                  <a:pt x="257040" y="289015"/>
                </a:cubicBezTo>
                <a:lnTo>
                  <a:pt x="281387" y="289015"/>
                </a:lnTo>
                <a:cubicBezTo>
                  <a:pt x="284009" y="289015"/>
                  <a:pt x="286069" y="291075"/>
                  <a:pt x="286069" y="293697"/>
                </a:cubicBezTo>
                <a:lnTo>
                  <a:pt x="286069" y="520305"/>
                </a:lnTo>
                <a:cubicBezTo>
                  <a:pt x="286069" y="522927"/>
                  <a:pt x="288129" y="524987"/>
                  <a:pt x="290751" y="524987"/>
                </a:cubicBezTo>
                <a:lnTo>
                  <a:pt x="374090" y="524987"/>
                </a:lnTo>
                <a:cubicBezTo>
                  <a:pt x="376712" y="524987"/>
                  <a:pt x="378772" y="522927"/>
                  <a:pt x="378772" y="520305"/>
                </a:cubicBezTo>
                <a:lnTo>
                  <a:pt x="378772" y="293697"/>
                </a:lnTo>
                <a:cubicBezTo>
                  <a:pt x="378772" y="291075"/>
                  <a:pt x="380832" y="289015"/>
                  <a:pt x="383454" y="289015"/>
                </a:cubicBezTo>
                <a:lnTo>
                  <a:pt x="407800" y="289015"/>
                </a:lnTo>
                <a:cubicBezTo>
                  <a:pt x="410422" y="289015"/>
                  <a:pt x="412482" y="291075"/>
                  <a:pt x="412482" y="293697"/>
                </a:cubicBezTo>
                <a:lnTo>
                  <a:pt x="412482" y="520305"/>
                </a:lnTo>
                <a:cubicBezTo>
                  <a:pt x="412482" y="522927"/>
                  <a:pt x="414542" y="524987"/>
                  <a:pt x="417164" y="524987"/>
                </a:cubicBezTo>
                <a:lnTo>
                  <a:pt x="500503" y="524987"/>
                </a:lnTo>
                <a:cubicBezTo>
                  <a:pt x="503125" y="524987"/>
                  <a:pt x="505185" y="522927"/>
                  <a:pt x="505185" y="520305"/>
                </a:cubicBezTo>
                <a:lnTo>
                  <a:pt x="505185" y="289015"/>
                </a:lnTo>
                <a:lnTo>
                  <a:pt x="505185" y="263733"/>
                </a:lnTo>
                <a:lnTo>
                  <a:pt x="505185" y="225809"/>
                </a:lnTo>
                <a:cubicBezTo>
                  <a:pt x="505185" y="223187"/>
                  <a:pt x="507245" y="221127"/>
                  <a:pt x="509867" y="221127"/>
                </a:cubicBezTo>
                <a:lnTo>
                  <a:pt x="535150" y="221127"/>
                </a:lnTo>
                <a:cubicBezTo>
                  <a:pt x="537491" y="221127"/>
                  <a:pt x="539364" y="219254"/>
                  <a:pt x="539364" y="216913"/>
                </a:cubicBezTo>
                <a:lnTo>
                  <a:pt x="539832" y="200058"/>
                </a:lnTo>
                <a:close/>
                <a:moveTo>
                  <a:pt x="268277" y="44710"/>
                </a:moveTo>
                <a:cubicBezTo>
                  <a:pt x="273989" y="43773"/>
                  <a:pt x="278952" y="48736"/>
                  <a:pt x="278016" y="54449"/>
                </a:cubicBezTo>
                <a:cubicBezTo>
                  <a:pt x="277454" y="57913"/>
                  <a:pt x="274645" y="60722"/>
                  <a:pt x="271180" y="61284"/>
                </a:cubicBezTo>
                <a:cubicBezTo>
                  <a:pt x="265468" y="62220"/>
                  <a:pt x="260505" y="57258"/>
                  <a:pt x="261442" y="51546"/>
                </a:cubicBezTo>
                <a:cubicBezTo>
                  <a:pt x="261910" y="48081"/>
                  <a:pt x="264813" y="45272"/>
                  <a:pt x="268277" y="44710"/>
                </a:cubicBezTo>
                <a:close/>
                <a:moveTo>
                  <a:pt x="353021" y="158857"/>
                </a:moveTo>
                <a:lnTo>
                  <a:pt x="353021" y="191349"/>
                </a:lnTo>
                <a:cubicBezTo>
                  <a:pt x="353021" y="193971"/>
                  <a:pt x="350961" y="196031"/>
                  <a:pt x="348339" y="196031"/>
                </a:cubicBezTo>
                <a:lnTo>
                  <a:pt x="191025" y="196125"/>
                </a:lnTo>
                <a:cubicBezTo>
                  <a:pt x="188403" y="196125"/>
                  <a:pt x="186343" y="194065"/>
                  <a:pt x="186343" y="191443"/>
                </a:cubicBezTo>
                <a:lnTo>
                  <a:pt x="186343" y="158857"/>
                </a:lnTo>
                <a:cubicBezTo>
                  <a:pt x="186343" y="156235"/>
                  <a:pt x="188403" y="154175"/>
                  <a:pt x="191025" y="154175"/>
                </a:cubicBezTo>
                <a:lnTo>
                  <a:pt x="348339" y="154175"/>
                </a:lnTo>
                <a:cubicBezTo>
                  <a:pt x="350961" y="154175"/>
                  <a:pt x="353021" y="156235"/>
                  <a:pt x="353021" y="158857"/>
                </a:cubicBezTo>
                <a:close/>
                <a:moveTo>
                  <a:pt x="378304" y="191256"/>
                </a:moveTo>
                <a:lnTo>
                  <a:pt x="378304" y="158857"/>
                </a:lnTo>
                <a:cubicBezTo>
                  <a:pt x="378304" y="156235"/>
                  <a:pt x="380364" y="154175"/>
                  <a:pt x="382986" y="154175"/>
                </a:cubicBezTo>
                <a:lnTo>
                  <a:pt x="441979" y="154175"/>
                </a:lnTo>
                <a:cubicBezTo>
                  <a:pt x="444601" y="154175"/>
                  <a:pt x="446661" y="156235"/>
                  <a:pt x="446661" y="158857"/>
                </a:cubicBezTo>
                <a:lnTo>
                  <a:pt x="446661" y="191256"/>
                </a:lnTo>
                <a:cubicBezTo>
                  <a:pt x="446661" y="193878"/>
                  <a:pt x="444601" y="195938"/>
                  <a:pt x="441979" y="195938"/>
                </a:cubicBezTo>
                <a:lnTo>
                  <a:pt x="382986" y="196031"/>
                </a:lnTo>
                <a:cubicBezTo>
                  <a:pt x="380364" y="195938"/>
                  <a:pt x="378304" y="193878"/>
                  <a:pt x="378304" y="191256"/>
                </a:cubicBezTo>
                <a:close/>
                <a:moveTo>
                  <a:pt x="97385" y="154175"/>
                </a:moveTo>
                <a:lnTo>
                  <a:pt x="156378" y="154175"/>
                </a:lnTo>
                <a:cubicBezTo>
                  <a:pt x="159000" y="154175"/>
                  <a:pt x="161060" y="156235"/>
                  <a:pt x="161060" y="158857"/>
                </a:cubicBezTo>
                <a:lnTo>
                  <a:pt x="161060" y="191537"/>
                </a:lnTo>
                <a:cubicBezTo>
                  <a:pt x="161060" y="194159"/>
                  <a:pt x="159000" y="196219"/>
                  <a:pt x="156378" y="196219"/>
                </a:cubicBezTo>
                <a:lnTo>
                  <a:pt x="97385" y="196312"/>
                </a:lnTo>
                <a:cubicBezTo>
                  <a:pt x="94763" y="196312"/>
                  <a:pt x="92703" y="194252"/>
                  <a:pt x="92703" y="191630"/>
                </a:cubicBezTo>
                <a:lnTo>
                  <a:pt x="92703" y="158950"/>
                </a:lnTo>
                <a:cubicBezTo>
                  <a:pt x="92703" y="156235"/>
                  <a:pt x="94763" y="154175"/>
                  <a:pt x="97385" y="154175"/>
                </a:cubicBezTo>
                <a:close/>
                <a:moveTo>
                  <a:pt x="96449" y="499704"/>
                </a:moveTo>
                <a:lnTo>
                  <a:pt x="63675" y="499704"/>
                </a:lnTo>
                <a:cubicBezTo>
                  <a:pt x="61053" y="499704"/>
                  <a:pt x="58993" y="497644"/>
                  <a:pt x="58993" y="495022"/>
                </a:cubicBezTo>
                <a:lnTo>
                  <a:pt x="58993" y="293697"/>
                </a:lnTo>
                <a:cubicBezTo>
                  <a:pt x="58993" y="291075"/>
                  <a:pt x="61053" y="289015"/>
                  <a:pt x="63675" y="289015"/>
                </a:cubicBezTo>
                <a:lnTo>
                  <a:pt x="96449" y="289015"/>
                </a:lnTo>
                <a:cubicBezTo>
                  <a:pt x="99071" y="289015"/>
                  <a:pt x="101131" y="291075"/>
                  <a:pt x="101131" y="293697"/>
                </a:cubicBezTo>
                <a:lnTo>
                  <a:pt x="101131" y="495022"/>
                </a:lnTo>
                <a:cubicBezTo>
                  <a:pt x="101131" y="497644"/>
                  <a:pt x="99071" y="499704"/>
                  <a:pt x="96449" y="499704"/>
                </a:cubicBezTo>
                <a:close/>
                <a:moveTo>
                  <a:pt x="222862" y="499704"/>
                </a:moveTo>
                <a:lnTo>
                  <a:pt x="190088" y="499704"/>
                </a:lnTo>
                <a:cubicBezTo>
                  <a:pt x="187466" y="499704"/>
                  <a:pt x="185406" y="497644"/>
                  <a:pt x="185406" y="495022"/>
                </a:cubicBezTo>
                <a:lnTo>
                  <a:pt x="185406" y="293697"/>
                </a:lnTo>
                <a:cubicBezTo>
                  <a:pt x="185406" y="291075"/>
                  <a:pt x="187466" y="289015"/>
                  <a:pt x="190088" y="289015"/>
                </a:cubicBezTo>
                <a:lnTo>
                  <a:pt x="222862" y="289015"/>
                </a:lnTo>
                <a:cubicBezTo>
                  <a:pt x="225484" y="289015"/>
                  <a:pt x="227544" y="291075"/>
                  <a:pt x="227544" y="293697"/>
                </a:cubicBezTo>
                <a:lnTo>
                  <a:pt x="227544" y="495022"/>
                </a:lnTo>
                <a:cubicBezTo>
                  <a:pt x="227544" y="497644"/>
                  <a:pt x="225484" y="499704"/>
                  <a:pt x="222862" y="499704"/>
                </a:cubicBezTo>
                <a:close/>
                <a:moveTo>
                  <a:pt x="349275" y="499704"/>
                </a:moveTo>
                <a:lnTo>
                  <a:pt x="316502" y="499704"/>
                </a:lnTo>
                <a:cubicBezTo>
                  <a:pt x="313880" y="499704"/>
                  <a:pt x="311820" y="497644"/>
                  <a:pt x="311820" y="495022"/>
                </a:cubicBezTo>
                <a:lnTo>
                  <a:pt x="311820" y="293697"/>
                </a:lnTo>
                <a:cubicBezTo>
                  <a:pt x="311820" y="291075"/>
                  <a:pt x="313880" y="289015"/>
                  <a:pt x="316502" y="289015"/>
                </a:cubicBezTo>
                <a:lnTo>
                  <a:pt x="349275" y="289015"/>
                </a:lnTo>
                <a:cubicBezTo>
                  <a:pt x="351897" y="289015"/>
                  <a:pt x="353957" y="291075"/>
                  <a:pt x="353957" y="293697"/>
                </a:cubicBezTo>
                <a:lnTo>
                  <a:pt x="353957" y="495022"/>
                </a:lnTo>
                <a:cubicBezTo>
                  <a:pt x="353957" y="497644"/>
                  <a:pt x="351897" y="499704"/>
                  <a:pt x="349275" y="499704"/>
                </a:cubicBezTo>
                <a:close/>
                <a:moveTo>
                  <a:pt x="475689" y="499704"/>
                </a:moveTo>
                <a:lnTo>
                  <a:pt x="442915" y="499704"/>
                </a:lnTo>
                <a:cubicBezTo>
                  <a:pt x="440293" y="499704"/>
                  <a:pt x="438233" y="497644"/>
                  <a:pt x="438233" y="495022"/>
                </a:cubicBezTo>
                <a:lnTo>
                  <a:pt x="438233" y="293697"/>
                </a:lnTo>
                <a:cubicBezTo>
                  <a:pt x="438233" y="291075"/>
                  <a:pt x="440293" y="289015"/>
                  <a:pt x="442915" y="289015"/>
                </a:cubicBezTo>
                <a:lnTo>
                  <a:pt x="475689" y="289015"/>
                </a:lnTo>
                <a:cubicBezTo>
                  <a:pt x="478311" y="289015"/>
                  <a:pt x="480371" y="291075"/>
                  <a:pt x="480371" y="293697"/>
                </a:cubicBezTo>
                <a:lnTo>
                  <a:pt x="480371" y="495022"/>
                </a:lnTo>
                <a:cubicBezTo>
                  <a:pt x="480371" y="497644"/>
                  <a:pt x="478311" y="499704"/>
                  <a:pt x="475689" y="499704"/>
                </a:cubicBezTo>
                <a:close/>
                <a:moveTo>
                  <a:pt x="412950" y="263733"/>
                </a:moveTo>
                <a:lnTo>
                  <a:pt x="379240" y="263733"/>
                </a:lnTo>
                <a:lnTo>
                  <a:pt x="286537" y="263733"/>
                </a:lnTo>
                <a:lnTo>
                  <a:pt x="252827" y="263733"/>
                </a:lnTo>
                <a:lnTo>
                  <a:pt x="160124" y="263733"/>
                </a:lnTo>
                <a:lnTo>
                  <a:pt x="126413" y="263733"/>
                </a:lnTo>
                <a:lnTo>
                  <a:pt x="63675" y="263733"/>
                </a:lnTo>
                <a:cubicBezTo>
                  <a:pt x="61053" y="263733"/>
                  <a:pt x="58993" y="261673"/>
                  <a:pt x="58993" y="259051"/>
                </a:cubicBezTo>
                <a:lnTo>
                  <a:pt x="58993" y="226277"/>
                </a:lnTo>
                <a:cubicBezTo>
                  <a:pt x="58993" y="223655"/>
                  <a:pt x="61053" y="221595"/>
                  <a:pt x="63675" y="221595"/>
                </a:cubicBezTo>
                <a:lnTo>
                  <a:pt x="67420" y="221595"/>
                </a:lnTo>
                <a:lnTo>
                  <a:pt x="161060" y="221595"/>
                </a:lnTo>
                <a:lnTo>
                  <a:pt x="378304" y="221595"/>
                </a:lnTo>
                <a:lnTo>
                  <a:pt x="471943" y="221595"/>
                </a:lnTo>
                <a:lnTo>
                  <a:pt x="475689" y="221595"/>
                </a:lnTo>
                <a:cubicBezTo>
                  <a:pt x="478311" y="221595"/>
                  <a:pt x="480371" y="223655"/>
                  <a:pt x="480371" y="226277"/>
                </a:cubicBezTo>
                <a:lnTo>
                  <a:pt x="480371" y="259051"/>
                </a:lnTo>
                <a:cubicBezTo>
                  <a:pt x="480371" y="261673"/>
                  <a:pt x="478311" y="263733"/>
                  <a:pt x="475689" y="263733"/>
                </a:cubicBezTo>
                <a:lnTo>
                  <a:pt x="412950" y="263733"/>
                </a:lnTo>
                <a:close/>
              </a:path>
            </a:pathLst>
          </a:custGeom>
          <a:solidFill>
            <a:schemeClr val="tx1"/>
          </a:solidFill>
          <a:ln w="934" cap="flat">
            <a:noFill/>
            <a:prstDash val="solid"/>
            <a:miter/>
          </a:ln>
        </p:spPr>
        <p:txBody>
          <a:bodyPr rtlCol="0" anchor="ctr"/>
          <a:lstStyle/>
          <a:p>
            <a:endParaRPr lang="de-DE"/>
          </a:p>
        </p:txBody>
      </p:sp>
      <p:sp>
        <p:nvSpPr>
          <p:cNvPr id="150" name="Freihandform: Form 35">
            <a:extLst>
              <a:ext uri="{FF2B5EF4-FFF2-40B4-BE49-F238E27FC236}">
                <a16:creationId xmlns:a16="http://schemas.microsoft.com/office/drawing/2014/main" id="{E3BAE9BE-1FF2-104A-AE08-A44E5906C005}"/>
              </a:ext>
            </a:extLst>
          </p:cNvPr>
          <p:cNvSpPr>
            <a:spLocks noChangeAspect="1"/>
          </p:cNvSpPr>
          <p:nvPr/>
        </p:nvSpPr>
        <p:spPr>
          <a:xfrm>
            <a:off x="2771098" y="2652590"/>
            <a:ext cx="308303" cy="318165"/>
          </a:xfrm>
          <a:custGeom>
            <a:avLst/>
            <a:gdLst>
              <a:gd name="connsiteX0" fmla="*/ 481177 w 508733"/>
              <a:gd name="connsiteY0" fmla="*/ 229388 h 525007"/>
              <a:gd name="connsiteX1" fmla="*/ 432672 w 508733"/>
              <a:gd name="connsiteY1" fmla="*/ 194741 h 525007"/>
              <a:gd name="connsiteX2" fmla="*/ 431080 w 508733"/>
              <a:gd name="connsiteY2" fmla="*/ 189029 h 525007"/>
              <a:gd name="connsiteX3" fmla="*/ 507865 w 508733"/>
              <a:gd name="connsiteY3" fmla="*/ 13362 h 525007"/>
              <a:gd name="connsiteX4" fmla="*/ 492508 w 508733"/>
              <a:gd name="connsiteY4" fmla="*/ 2781 h 525007"/>
              <a:gd name="connsiteX5" fmla="*/ 370683 w 508733"/>
              <a:gd name="connsiteY5" fmla="*/ 122545 h 525007"/>
              <a:gd name="connsiteX6" fmla="*/ 367499 w 508733"/>
              <a:gd name="connsiteY6" fmla="*/ 121234 h 525007"/>
              <a:gd name="connsiteX7" fmla="*/ 367499 w 508733"/>
              <a:gd name="connsiteY7" fmla="*/ 100915 h 525007"/>
              <a:gd name="connsiteX8" fmla="*/ 358135 w 508733"/>
              <a:gd name="connsiteY8" fmla="*/ 91551 h 525007"/>
              <a:gd name="connsiteX9" fmla="*/ 312720 w 508733"/>
              <a:gd name="connsiteY9" fmla="*/ 91551 h 525007"/>
              <a:gd name="connsiteX10" fmla="*/ 258877 w 508733"/>
              <a:gd name="connsiteY10" fmla="*/ 97544 h 525007"/>
              <a:gd name="connsiteX11" fmla="*/ 259065 w 508733"/>
              <a:gd name="connsiteY11" fmla="*/ 97169 h 525007"/>
              <a:gd name="connsiteX12" fmla="*/ 137146 w 508733"/>
              <a:gd name="connsiteY12" fmla="*/ 84434 h 525007"/>
              <a:gd name="connsiteX13" fmla="*/ 75437 w 508733"/>
              <a:gd name="connsiteY13" fmla="*/ 168897 h 525007"/>
              <a:gd name="connsiteX14" fmla="*/ 46035 w 508733"/>
              <a:gd name="connsiteY14" fmla="*/ 217964 h 525007"/>
              <a:gd name="connsiteX15" fmla="*/ 4833 w 508733"/>
              <a:gd name="connsiteY15" fmla="*/ 286321 h 525007"/>
              <a:gd name="connsiteX16" fmla="*/ 14385 w 508733"/>
              <a:gd name="connsiteY16" fmla="*/ 383612 h 525007"/>
              <a:gd name="connsiteX17" fmla="*/ 26932 w 508733"/>
              <a:gd name="connsiteY17" fmla="*/ 440826 h 525007"/>
              <a:gd name="connsiteX18" fmla="*/ 7268 w 508733"/>
              <a:gd name="connsiteY18" fmla="*/ 505156 h 525007"/>
              <a:gd name="connsiteX19" fmla="*/ 3709 w 508733"/>
              <a:gd name="connsiteY19" fmla="*/ 510307 h 525007"/>
              <a:gd name="connsiteX20" fmla="*/ 11388 w 508733"/>
              <a:gd name="connsiteY20" fmla="*/ 525008 h 525007"/>
              <a:gd name="connsiteX21" fmla="*/ 465727 w 508733"/>
              <a:gd name="connsiteY21" fmla="*/ 525008 h 525007"/>
              <a:gd name="connsiteX22" fmla="*/ 476964 w 508733"/>
              <a:gd name="connsiteY22" fmla="*/ 513771 h 525007"/>
              <a:gd name="connsiteX23" fmla="*/ 476964 w 508733"/>
              <a:gd name="connsiteY23" fmla="*/ 512367 h 525007"/>
              <a:gd name="connsiteX24" fmla="*/ 377987 w 508733"/>
              <a:gd name="connsiteY24" fmla="*/ 383519 h 525007"/>
              <a:gd name="connsiteX25" fmla="*/ 304105 w 508733"/>
              <a:gd name="connsiteY25" fmla="*/ 309731 h 525007"/>
              <a:gd name="connsiteX26" fmla="*/ 308038 w 508733"/>
              <a:gd name="connsiteY26" fmla="*/ 302521 h 525007"/>
              <a:gd name="connsiteX27" fmla="*/ 448310 w 508733"/>
              <a:gd name="connsiteY27" fmla="*/ 302521 h 525007"/>
              <a:gd name="connsiteX28" fmla="*/ 458329 w 508733"/>
              <a:gd name="connsiteY28" fmla="*/ 296340 h 525007"/>
              <a:gd name="connsiteX29" fmla="*/ 484548 w 508733"/>
              <a:gd name="connsiteY29" fmla="*/ 243902 h 525007"/>
              <a:gd name="connsiteX30" fmla="*/ 481177 w 508733"/>
              <a:gd name="connsiteY30" fmla="*/ 229388 h 525007"/>
              <a:gd name="connsiteX31" fmla="*/ 403831 w 508733"/>
              <a:gd name="connsiteY31" fmla="*/ 174141 h 525007"/>
              <a:gd name="connsiteX32" fmla="*/ 379672 w 508733"/>
              <a:gd name="connsiteY32" fmla="*/ 156911 h 525007"/>
              <a:gd name="connsiteX33" fmla="*/ 379110 w 508733"/>
              <a:gd name="connsiteY33" fmla="*/ 149795 h 525007"/>
              <a:gd name="connsiteX34" fmla="*/ 441568 w 508733"/>
              <a:gd name="connsiteY34" fmla="*/ 88367 h 525007"/>
              <a:gd name="connsiteX35" fmla="*/ 446156 w 508733"/>
              <a:gd name="connsiteY35" fmla="*/ 91457 h 525007"/>
              <a:gd name="connsiteX36" fmla="*/ 410854 w 508733"/>
              <a:gd name="connsiteY36" fmla="*/ 172174 h 525007"/>
              <a:gd name="connsiteX37" fmla="*/ 403831 w 508733"/>
              <a:gd name="connsiteY37" fmla="*/ 174141 h 525007"/>
              <a:gd name="connsiteX38" fmla="*/ 49687 w 508733"/>
              <a:gd name="connsiteY38" fmla="*/ 499444 h 525007"/>
              <a:gd name="connsiteX39" fmla="*/ 42664 w 508733"/>
              <a:gd name="connsiteY39" fmla="*/ 489425 h 525007"/>
              <a:gd name="connsiteX40" fmla="*/ 52309 w 508733"/>
              <a:gd name="connsiteY40" fmla="*/ 441856 h 525007"/>
              <a:gd name="connsiteX41" fmla="*/ 37701 w 508733"/>
              <a:gd name="connsiteY41" fmla="*/ 373312 h 525007"/>
              <a:gd name="connsiteX42" fmla="*/ 29460 w 508733"/>
              <a:gd name="connsiteY42" fmla="*/ 291846 h 525007"/>
              <a:gd name="connsiteX43" fmla="*/ 63545 w 508733"/>
              <a:gd name="connsiteY43" fmla="*/ 235943 h 525007"/>
              <a:gd name="connsiteX44" fmla="*/ 100346 w 508733"/>
              <a:gd name="connsiteY44" fmla="*/ 173392 h 525007"/>
              <a:gd name="connsiteX45" fmla="*/ 148008 w 508733"/>
              <a:gd name="connsiteY45" fmla="*/ 107095 h 525007"/>
              <a:gd name="connsiteX46" fmla="*/ 211870 w 508733"/>
              <a:gd name="connsiteY46" fmla="*/ 104473 h 525007"/>
              <a:gd name="connsiteX47" fmla="*/ 212526 w 508733"/>
              <a:gd name="connsiteY47" fmla="*/ 113181 h 525007"/>
              <a:gd name="connsiteX48" fmla="*/ 142483 w 508733"/>
              <a:gd name="connsiteY48" fmla="*/ 164028 h 525007"/>
              <a:gd name="connsiteX49" fmla="*/ 75156 w 508733"/>
              <a:gd name="connsiteY49" fmla="*/ 341194 h 525007"/>
              <a:gd name="connsiteX50" fmla="*/ 75156 w 508733"/>
              <a:gd name="connsiteY50" fmla="*/ 392976 h 525007"/>
              <a:gd name="connsiteX51" fmla="*/ 79558 w 508733"/>
              <a:gd name="connsiteY51" fmla="*/ 400842 h 525007"/>
              <a:gd name="connsiteX52" fmla="*/ 81056 w 508733"/>
              <a:gd name="connsiteY52" fmla="*/ 401778 h 525007"/>
              <a:gd name="connsiteX53" fmla="*/ 167391 w 508733"/>
              <a:gd name="connsiteY53" fmla="*/ 488676 h 525007"/>
              <a:gd name="connsiteX54" fmla="*/ 160556 w 508733"/>
              <a:gd name="connsiteY54" fmla="*/ 499257 h 525007"/>
              <a:gd name="connsiteX55" fmla="*/ 49687 w 508733"/>
              <a:gd name="connsiteY55" fmla="*/ 499257 h 525007"/>
              <a:gd name="connsiteX56" fmla="*/ 274140 w 508733"/>
              <a:gd name="connsiteY56" fmla="*/ 276863 h 525007"/>
              <a:gd name="connsiteX57" fmla="*/ 265432 w 508733"/>
              <a:gd name="connsiteY57" fmla="*/ 289786 h 525007"/>
              <a:gd name="connsiteX58" fmla="*/ 267305 w 508733"/>
              <a:gd name="connsiteY58" fmla="*/ 294280 h 525007"/>
              <a:gd name="connsiteX59" fmla="*/ 365065 w 508733"/>
              <a:gd name="connsiteY59" fmla="*/ 404775 h 525007"/>
              <a:gd name="connsiteX60" fmla="*/ 365720 w 508733"/>
              <a:gd name="connsiteY60" fmla="*/ 405149 h 525007"/>
              <a:gd name="connsiteX61" fmla="*/ 409637 w 508733"/>
              <a:gd name="connsiteY61" fmla="*/ 437080 h 525007"/>
              <a:gd name="connsiteX62" fmla="*/ 447748 w 508733"/>
              <a:gd name="connsiteY62" fmla="*/ 489425 h 525007"/>
              <a:gd name="connsiteX63" fmla="*/ 440632 w 508733"/>
              <a:gd name="connsiteY63" fmla="*/ 499351 h 525007"/>
              <a:gd name="connsiteX64" fmla="*/ 203349 w 508733"/>
              <a:gd name="connsiteY64" fmla="*/ 499351 h 525007"/>
              <a:gd name="connsiteX65" fmla="*/ 196045 w 508733"/>
              <a:gd name="connsiteY65" fmla="*/ 493732 h 525007"/>
              <a:gd name="connsiteX66" fmla="*/ 145480 w 508733"/>
              <a:gd name="connsiteY66" fmla="*/ 420225 h 525007"/>
              <a:gd name="connsiteX67" fmla="*/ 103717 w 508733"/>
              <a:gd name="connsiteY67" fmla="*/ 386609 h 525007"/>
              <a:gd name="connsiteX68" fmla="*/ 100533 w 508733"/>
              <a:gd name="connsiteY68" fmla="*/ 380429 h 525007"/>
              <a:gd name="connsiteX69" fmla="*/ 100533 w 508733"/>
              <a:gd name="connsiteY69" fmla="*/ 341194 h 525007"/>
              <a:gd name="connsiteX70" fmla="*/ 161024 w 508733"/>
              <a:gd name="connsiteY70" fmla="*/ 181351 h 525007"/>
              <a:gd name="connsiteX71" fmla="*/ 312720 w 508733"/>
              <a:gd name="connsiteY71" fmla="*/ 116646 h 525007"/>
              <a:gd name="connsiteX72" fmla="*/ 334725 w 508733"/>
              <a:gd name="connsiteY72" fmla="*/ 116646 h 525007"/>
              <a:gd name="connsiteX73" fmla="*/ 342216 w 508733"/>
              <a:gd name="connsiteY73" fmla="*/ 124137 h 525007"/>
              <a:gd name="connsiteX74" fmla="*/ 342216 w 508733"/>
              <a:gd name="connsiteY74" fmla="*/ 156256 h 525007"/>
              <a:gd name="connsiteX75" fmla="*/ 346149 w 508733"/>
              <a:gd name="connsiteY75" fmla="*/ 163840 h 525007"/>
              <a:gd name="connsiteX76" fmla="*/ 451494 w 508733"/>
              <a:gd name="connsiteY76" fmla="*/ 239127 h 525007"/>
              <a:gd name="connsiteX77" fmla="*/ 453835 w 508733"/>
              <a:gd name="connsiteY77" fmla="*/ 248584 h 525007"/>
              <a:gd name="connsiteX78" fmla="*/ 441849 w 508733"/>
              <a:gd name="connsiteY78" fmla="*/ 272650 h 525007"/>
              <a:gd name="connsiteX79" fmla="*/ 435107 w 508733"/>
              <a:gd name="connsiteY79" fmla="*/ 276770 h 525007"/>
              <a:gd name="connsiteX80" fmla="*/ 274140 w 508733"/>
              <a:gd name="connsiteY80" fmla="*/ 276770 h 5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08733" h="525007">
                <a:moveTo>
                  <a:pt x="481177" y="229388"/>
                </a:moveTo>
                <a:lnTo>
                  <a:pt x="432672" y="194741"/>
                </a:lnTo>
                <a:cubicBezTo>
                  <a:pt x="430893" y="193431"/>
                  <a:pt x="430238" y="191090"/>
                  <a:pt x="431080" y="189029"/>
                </a:cubicBezTo>
                <a:lnTo>
                  <a:pt x="507865" y="13362"/>
                </a:lnTo>
                <a:cubicBezTo>
                  <a:pt x="512078" y="3811"/>
                  <a:pt x="499999" y="-4523"/>
                  <a:pt x="492508" y="2781"/>
                </a:cubicBezTo>
                <a:lnTo>
                  <a:pt x="370683" y="122545"/>
                </a:lnTo>
                <a:cubicBezTo>
                  <a:pt x="369466" y="123669"/>
                  <a:pt x="367499" y="122826"/>
                  <a:pt x="367499" y="121234"/>
                </a:cubicBezTo>
                <a:lnTo>
                  <a:pt x="367499" y="100915"/>
                </a:lnTo>
                <a:cubicBezTo>
                  <a:pt x="367499" y="95765"/>
                  <a:pt x="363285" y="91551"/>
                  <a:pt x="358135" y="91551"/>
                </a:cubicBezTo>
                <a:lnTo>
                  <a:pt x="312720" y="91551"/>
                </a:lnTo>
                <a:cubicBezTo>
                  <a:pt x="294273" y="91551"/>
                  <a:pt x="276294" y="93611"/>
                  <a:pt x="258877" y="97544"/>
                </a:cubicBezTo>
                <a:lnTo>
                  <a:pt x="259065" y="97169"/>
                </a:lnTo>
                <a:cubicBezTo>
                  <a:pt x="227414" y="79939"/>
                  <a:pt x="180595" y="63833"/>
                  <a:pt x="137146" y="84434"/>
                </a:cubicBezTo>
                <a:cubicBezTo>
                  <a:pt x="100065" y="102038"/>
                  <a:pt x="80962" y="139588"/>
                  <a:pt x="75437" y="168897"/>
                </a:cubicBezTo>
                <a:cubicBezTo>
                  <a:pt x="70662" y="194273"/>
                  <a:pt x="59800" y="204667"/>
                  <a:pt x="46035" y="217964"/>
                </a:cubicBezTo>
                <a:cubicBezTo>
                  <a:pt x="30865" y="232478"/>
                  <a:pt x="13635" y="249052"/>
                  <a:pt x="4833" y="286321"/>
                </a:cubicBezTo>
                <a:cubicBezTo>
                  <a:pt x="-6591" y="334639"/>
                  <a:pt x="4552" y="360671"/>
                  <a:pt x="14385" y="383612"/>
                </a:cubicBezTo>
                <a:cubicBezTo>
                  <a:pt x="21501" y="400187"/>
                  <a:pt x="28243" y="415918"/>
                  <a:pt x="26932" y="440826"/>
                </a:cubicBezTo>
                <a:cubicBezTo>
                  <a:pt x="24966" y="478656"/>
                  <a:pt x="7362" y="504969"/>
                  <a:pt x="7268" y="505156"/>
                </a:cubicBezTo>
                <a:lnTo>
                  <a:pt x="3709" y="510307"/>
                </a:lnTo>
                <a:cubicBezTo>
                  <a:pt x="-598" y="516487"/>
                  <a:pt x="3897" y="525008"/>
                  <a:pt x="11388" y="525008"/>
                </a:cubicBezTo>
                <a:lnTo>
                  <a:pt x="465727" y="525008"/>
                </a:lnTo>
                <a:cubicBezTo>
                  <a:pt x="471907" y="525008"/>
                  <a:pt x="476964" y="519951"/>
                  <a:pt x="476964" y="513771"/>
                </a:cubicBezTo>
                <a:lnTo>
                  <a:pt x="476964" y="512367"/>
                </a:lnTo>
                <a:cubicBezTo>
                  <a:pt x="476964" y="439796"/>
                  <a:pt x="385478" y="387639"/>
                  <a:pt x="377987" y="383519"/>
                </a:cubicBezTo>
                <a:cubicBezTo>
                  <a:pt x="340999" y="360296"/>
                  <a:pt x="317308" y="330425"/>
                  <a:pt x="304105" y="309731"/>
                </a:cubicBezTo>
                <a:cubicBezTo>
                  <a:pt x="302139" y="306641"/>
                  <a:pt x="304386" y="302521"/>
                  <a:pt x="308038" y="302521"/>
                </a:cubicBezTo>
                <a:lnTo>
                  <a:pt x="448310" y="302521"/>
                </a:lnTo>
                <a:cubicBezTo>
                  <a:pt x="452524" y="302521"/>
                  <a:pt x="456457" y="300086"/>
                  <a:pt x="458329" y="296340"/>
                </a:cubicBezTo>
                <a:lnTo>
                  <a:pt x="484548" y="243902"/>
                </a:lnTo>
                <a:cubicBezTo>
                  <a:pt x="487171" y="238565"/>
                  <a:pt x="485672" y="232572"/>
                  <a:pt x="481177" y="229388"/>
                </a:cubicBezTo>
                <a:close/>
                <a:moveTo>
                  <a:pt x="403831" y="174141"/>
                </a:moveTo>
                <a:lnTo>
                  <a:pt x="379672" y="156911"/>
                </a:lnTo>
                <a:cubicBezTo>
                  <a:pt x="377331" y="155226"/>
                  <a:pt x="377050" y="151761"/>
                  <a:pt x="379110" y="149795"/>
                </a:cubicBezTo>
                <a:lnTo>
                  <a:pt x="441568" y="88367"/>
                </a:lnTo>
                <a:cubicBezTo>
                  <a:pt x="443815" y="86213"/>
                  <a:pt x="447374" y="88648"/>
                  <a:pt x="446156" y="91457"/>
                </a:cubicBezTo>
                <a:lnTo>
                  <a:pt x="410854" y="172174"/>
                </a:lnTo>
                <a:cubicBezTo>
                  <a:pt x="409637" y="174890"/>
                  <a:pt x="406266" y="175826"/>
                  <a:pt x="403831" y="174141"/>
                </a:cubicBezTo>
                <a:close/>
                <a:moveTo>
                  <a:pt x="49687" y="499444"/>
                </a:moveTo>
                <a:cubicBezTo>
                  <a:pt x="44536" y="499444"/>
                  <a:pt x="40885" y="494294"/>
                  <a:pt x="42664" y="489425"/>
                </a:cubicBezTo>
                <a:cubicBezTo>
                  <a:pt x="47252" y="476784"/>
                  <a:pt x="51372" y="460584"/>
                  <a:pt x="52309" y="441856"/>
                </a:cubicBezTo>
                <a:cubicBezTo>
                  <a:pt x="53900" y="411049"/>
                  <a:pt x="45286" y="391010"/>
                  <a:pt x="37701" y="373312"/>
                </a:cubicBezTo>
                <a:cubicBezTo>
                  <a:pt x="28149" y="351213"/>
                  <a:pt x="20003" y="332111"/>
                  <a:pt x="29460" y="291846"/>
                </a:cubicBezTo>
                <a:cubicBezTo>
                  <a:pt x="36577" y="261787"/>
                  <a:pt x="49687" y="249240"/>
                  <a:pt x="63545" y="235943"/>
                </a:cubicBezTo>
                <a:cubicBezTo>
                  <a:pt x="77872" y="222178"/>
                  <a:pt x="94072" y="206634"/>
                  <a:pt x="100346" y="173392"/>
                </a:cubicBezTo>
                <a:cubicBezTo>
                  <a:pt x="104747" y="150263"/>
                  <a:pt x="119542" y="120673"/>
                  <a:pt x="148008" y="107095"/>
                </a:cubicBezTo>
                <a:cubicBezTo>
                  <a:pt x="166268" y="98480"/>
                  <a:pt x="187899" y="97637"/>
                  <a:pt x="211870" y="104473"/>
                </a:cubicBezTo>
                <a:cubicBezTo>
                  <a:pt x="215990" y="105690"/>
                  <a:pt x="216459" y="111402"/>
                  <a:pt x="212526" y="113181"/>
                </a:cubicBezTo>
                <a:cubicBezTo>
                  <a:pt x="186400" y="125355"/>
                  <a:pt x="162709" y="142491"/>
                  <a:pt x="142483" y="164028"/>
                </a:cubicBezTo>
                <a:cubicBezTo>
                  <a:pt x="99035" y="210286"/>
                  <a:pt x="75156" y="273211"/>
                  <a:pt x="75156" y="341194"/>
                </a:cubicBezTo>
                <a:lnTo>
                  <a:pt x="75156" y="392976"/>
                </a:lnTo>
                <a:cubicBezTo>
                  <a:pt x="75156" y="396160"/>
                  <a:pt x="76842" y="399156"/>
                  <a:pt x="79558" y="400842"/>
                </a:cubicBezTo>
                <a:lnTo>
                  <a:pt x="81056" y="401778"/>
                </a:lnTo>
                <a:cubicBezTo>
                  <a:pt x="102125" y="415075"/>
                  <a:pt x="150817" y="452250"/>
                  <a:pt x="167391" y="488676"/>
                </a:cubicBezTo>
                <a:cubicBezTo>
                  <a:pt x="169639" y="493639"/>
                  <a:pt x="165987" y="499257"/>
                  <a:pt x="160556" y="499257"/>
                </a:cubicBezTo>
                <a:lnTo>
                  <a:pt x="49687" y="499257"/>
                </a:lnTo>
                <a:close/>
                <a:moveTo>
                  <a:pt x="274140" y="276863"/>
                </a:moveTo>
                <a:cubicBezTo>
                  <a:pt x="267492" y="276863"/>
                  <a:pt x="262997" y="283605"/>
                  <a:pt x="265432" y="289786"/>
                </a:cubicBezTo>
                <a:lnTo>
                  <a:pt x="267305" y="294280"/>
                </a:lnTo>
                <a:cubicBezTo>
                  <a:pt x="268429" y="296996"/>
                  <a:pt x="294928" y="360952"/>
                  <a:pt x="365065" y="404775"/>
                </a:cubicBezTo>
                <a:lnTo>
                  <a:pt x="365720" y="405149"/>
                </a:lnTo>
                <a:cubicBezTo>
                  <a:pt x="365907" y="405243"/>
                  <a:pt x="387819" y="417323"/>
                  <a:pt x="409637" y="437080"/>
                </a:cubicBezTo>
                <a:cubicBezTo>
                  <a:pt x="423964" y="450096"/>
                  <a:pt x="440257" y="468450"/>
                  <a:pt x="447748" y="489425"/>
                </a:cubicBezTo>
                <a:cubicBezTo>
                  <a:pt x="449434" y="494294"/>
                  <a:pt x="445782" y="499351"/>
                  <a:pt x="440632" y="499351"/>
                </a:cubicBezTo>
                <a:lnTo>
                  <a:pt x="203349" y="499351"/>
                </a:lnTo>
                <a:cubicBezTo>
                  <a:pt x="199884" y="499351"/>
                  <a:pt x="196982" y="497010"/>
                  <a:pt x="196045" y="493732"/>
                </a:cubicBezTo>
                <a:cubicBezTo>
                  <a:pt x="190052" y="470697"/>
                  <a:pt x="173197" y="446070"/>
                  <a:pt x="145480" y="420225"/>
                </a:cubicBezTo>
                <a:cubicBezTo>
                  <a:pt x="129374" y="405149"/>
                  <a:pt x="113361" y="393351"/>
                  <a:pt x="103717" y="386609"/>
                </a:cubicBezTo>
                <a:cubicBezTo>
                  <a:pt x="101750" y="385204"/>
                  <a:pt x="100533" y="382957"/>
                  <a:pt x="100533" y="380429"/>
                </a:cubicBezTo>
                <a:lnTo>
                  <a:pt x="100533" y="341194"/>
                </a:lnTo>
                <a:cubicBezTo>
                  <a:pt x="100533" y="279672"/>
                  <a:pt x="121976" y="222927"/>
                  <a:pt x="161024" y="181351"/>
                </a:cubicBezTo>
                <a:cubicBezTo>
                  <a:pt x="200165" y="139681"/>
                  <a:pt x="254008" y="116646"/>
                  <a:pt x="312720" y="116646"/>
                </a:cubicBezTo>
                <a:lnTo>
                  <a:pt x="334725" y="116646"/>
                </a:lnTo>
                <a:cubicBezTo>
                  <a:pt x="338845" y="116646"/>
                  <a:pt x="342216" y="120017"/>
                  <a:pt x="342216" y="124137"/>
                </a:cubicBezTo>
                <a:lnTo>
                  <a:pt x="342216" y="156256"/>
                </a:lnTo>
                <a:cubicBezTo>
                  <a:pt x="342216" y="159252"/>
                  <a:pt x="343715" y="162155"/>
                  <a:pt x="346149" y="163840"/>
                </a:cubicBezTo>
                <a:lnTo>
                  <a:pt x="451494" y="239127"/>
                </a:lnTo>
                <a:cubicBezTo>
                  <a:pt x="454490" y="241280"/>
                  <a:pt x="455520" y="245307"/>
                  <a:pt x="453835" y="248584"/>
                </a:cubicBezTo>
                <a:lnTo>
                  <a:pt x="441849" y="272650"/>
                </a:lnTo>
                <a:cubicBezTo>
                  <a:pt x="440538" y="275178"/>
                  <a:pt x="438010" y="276770"/>
                  <a:pt x="435107" y="276770"/>
                </a:cubicBezTo>
                <a:lnTo>
                  <a:pt x="274140" y="276770"/>
                </a:lnTo>
                <a:close/>
              </a:path>
            </a:pathLst>
          </a:custGeom>
          <a:solidFill>
            <a:schemeClr val="tx1"/>
          </a:solidFill>
          <a:ln w="934" cap="flat">
            <a:noFill/>
            <a:prstDash val="solid"/>
            <a:miter/>
          </a:ln>
        </p:spPr>
        <p:txBody>
          <a:bodyPr rtlCol="0" anchor="ctr"/>
          <a:lstStyle/>
          <a:p>
            <a:endParaRPr lang="de-DE"/>
          </a:p>
        </p:txBody>
      </p:sp>
      <p:sp>
        <p:nvSpPr>
          <p:cNvPr id="151" name="Freihandform: Form 36">
            <a:extLst>
              <a:ext uri="{FF2B5EF4-FFF2-40B4-BE49-F238E27FC236}">
                <a16:creationId xmlns:a16="http://schemas.microsoft.com/office/drawing/2014/main" id="{F7B253FB-D886-4740-A062-83E406B5EAE3}"/>
              </a:ext>
            </a:extLst>
          </p:cNvPr>
          <p:cNvSpPr>
            <a:spLocks noChangeAspect="1"/>
          </p:cNvSpPr>
          <p:nvPr/>
        </p:nvSpPr>
        <p:spPr>
          <a:xfrm>
            <a:off x="591661" y="5164101"/>
            <a:ext cx="326242" cy="207015"/>
          </a:xfrm>
          <a:custGeom>
            <a:avLst/>
            <a:gdLst>
              <a:gd name="connsiteX0" fmla="*/ 210127 w 538334"/>
              <a:gd name="connsiteY0" fmla="*/ 269775 h 341597"/>
              <a:gd name="connsiteX1" fmla="*/ 285975 w 538334"/>
              <a:gd name="connsiteY1" fmla="*/ 269775 h 341597"/>
              <a:gd name="connsiteX2" fmla="*/ 289627 w 538334"/>
              <a:gd name="connsiteY2" fmla="*/ 269775 h 341597"/>
              <a:gd name="connsiteX3" fmla="*/ 331765 w 538334"/>
              <a:gd name="connsiteY3" fmla="*/ 269775 h 341597"/>
              <a:gd name="connsiteX4" fmla="*/ 335978 w 538334"/>
              <a:gd name="connsiteY4" fmla="*/ 273989 h 341597"/>
              <a:gd name="connsiteX5" fmla="*/ 335978 w 538334"/>
              <a:gd name="connsiteY5" fmla="*/ 290844 h 341597"/>
              <a:gd name="connsiteX6" fmla="*/ 331765 w 538334"/>
              <a:gd name="connsiteY6" fmla="*/ 295058 h 341597"/>
              <a:gd name="connsiteX7" fmla="*/ 289627 w 538334"/>
              <a:gd name="connsiteY7" fmla="*/ 295058 h 341597"/>
              <a:gd name="connsiteX8" fmla="*/ 285975 w 538334"/>
              <a:gd name="connsiteY8" fmla="*/ 295058 h 341597"/>
              <a:gd name="connsiteX9" fmla="*/ 210127 w 538334"/>
              <a:gd name="connsiteY9" fmla="*/ 295058 h 341597"/>
              <a:gd name="connsiteX10" fmla="*/ 205913 w 538334"/>
              <a:gd name="connsiteY10" fmla="*/ 290844 h 341597"/>
              <a:gd name="connsiteX11" fmla="*/ 205913 w 538334"/>
              <a:gd name="connsiteY11" fmla="*/ 273989 h 341597"/>
              <a:gd name="connsiteX12" fmla="*/ 210127 w 538334"/>
              <a:gd name="connsiteY12" fmla="*/ 269775 h 341597"/>
              <a:gd name="connsiteX13" fmla="*/ 285975 w 538334"/>
              <a:gd name="connsiteY13" fmla="*/ 219210 h 341597"/>
              <a:gd name="connsiteX14" fmla="*/ 331765 w 538334"/>
              <a:gd name="connsiteY14" fmla="*/ 219210 h 341597"/>
              <a:gd name="connsiteX15" fmla="*/ 335978 w 538334"/>
              <a:gd name="connsiteY15" fmla="*/ 223424 h 341597"/>
              <a:gd name="connsiteX16" fmla="*/ 335978 w 538334"/>
              <a:gd name="connsiteY16" fmla="*/ 240279 h 341597"/>
              <a:gd name="connsiteX17" fmla="*/ 331765 w 538334"/>
              <a:gd name="connsiteY17" fmla="*/ 244493 h 341597"/>
              <a:gd name="connsiteX18" fmla="*/ 285975 w 538334"/>
              <a:gd name="connsiteY18" fmla="*/ 244493 h 341597"/>
              <a:gd name="connsiteX19" fmla="*/ 281761 w 538334"/>
              <a:gd name="connsiteY19" fmla="*/ 240279 h 341597"/>
              <a:gd name="connsiteX20" fmla="*/ 281761 w 538334"/>
              <a:gd name="connsiteY20" fmla="*/ 223424 h 341597"/>
              <a:gd name="connsiteX21" fmla="*/ 285975 w 538334"/>
              <a:gd name="connsiteY21" fmla="*/ 219210 h 341597"/>
              <a:gd name="connsiteX22" fmla="*/ 147295 w 538334"/>
              <a:gd name="connsiteY22" fmla="*/ 198141 h 341597"/>
              <a:gd name="connsiteX23" fmla="*/ 142145 w 538334"/>
              <a:gd name="connsiteY23" fmla="*/ 203291 h 341597"/>
              <a:gd name="connsiteX24" fmla="*/ 142145 w 538334"/>
              <a:gd name="connsiteY24" fmla="*/ 213966 h 341597"/>
              <a:gd name="connsiteX25" fmla="*/ 147295 w 538334"/>
              <a:gd name="connsiteY25" fmla="*/ 219116 h 341597"/>
              <a:gd name="connsiteX26" fmla="*/ 210127 w 538334"/>
              <a:gd name="connsiteY26" fmla="*/ 219116 h 341597"/>
              <a:gd name="connsiteX27" fmla="*/ 222207 w 538334"/>
              <a:gd name="connsiteY27" fmla="*/ 219116 h 341597"/>
              <a:gd name="connsiteX28" fmla="*/ 254980 w 538334"/>
              <a:gd name="connsiteY28" fmla="*/ 219116 h 341597"/>
              <a:gd name="connsiteX29" fmla="*/ 260131 w 538334"/>
              <a:gd name="connsiteY29" fmla="*/ 224267 h 341597"/>
              <a:gd name="connsiteX30" fmla="*/ 260131 w 538334"/>
              <a:gd name="connsiteY30" fmla="*/ 239155 h 341597"/>
              <a:gd name="connsiteX31" fmla="*/ 254980 w 538334"/>
              <a:gd name="connsiteY31" fmla="*/ 244305 h 341597"/>
              <a:gd name="connsiteX32" fmla="*/ 222207 w 538334"/>
              <a:gd name="connsiteY32" fmla="*/ 244305 h 341597"/>
              <a:gd name="connsiteX33" fmla="*/ 210127 w 538334"/>
              <a:gd name="connsiteY33" fmla="*/ 244305 h 341597"/>
              <a:gd name="connsiteX34" fmla="*/ 147295 w 538334"/>
              <a:gd name="connsiteY34" fmla="*/ 244305 h 341597"/>
              <a:gd name="connsiteX35" fmla="*/ 142145 w 538334"/>
              <a:gd name="connsiteY35" fmla="*/ 249456 h 341597"/>
              <a:gd name="connsiteX36" fmla="*/ 142145 w 538334"/>
              <a:gd name="connsiteY36" fmla="*/ 264344 h 341597"/>
              <a:gd name="connsiteX37" fmla="*/ 147295 w 538334"/>
              <a:gd name="connsiteY37" fmla="*/ 269494 h 341597"/>
              <a:gd name="connsiteX38" fmla="*/ 179039 w 538334"/>
              <a:gd name="connsiteY38" fmla="*/ 269494 h 341597"/>
              <a:gd name="connsiteX39" fmla="*/ 184189 w 538334"/>
              <a:gd name="connsiteY39" fmla="*/ 274644 h 341597"/>
              <a:gd name="connsiteX40" fmla="*/ 184189 w 538334"/>
              <a:gd name="connsiteY40" fmla="*/ 289534 h 341597"/>
              <a:gd name="connsiteX41" fmla="*/ 179039 w 538334"/>
              <a:gd name="connsiteY41" fmla="*/ 294684 h 341597"/>
              <a:gd name="connsiteX42" fmla="*/ 147295 w 538334"/>
              <a:gd name="connsiteY42" fmla="*/ 294684 h 341597"/>
              <a:gd name="connsiteX43" fmla="*/ 142145 w 538334"/>
              <a:gd name="connsiteY43" fmla="*/ 299834 h 341597"/>
              <a:gd name="connsiteX44" fmla="*/ 142145 w 538334"/>
              <a:gd name="connsiteY44" fmla="*/ 310509 h 341597"/>
              <a:gd name="connsiteX45" fmla="*/ 147295 w 538334"/>
              <a:gd name="connsiteY45" fmla="*/ 315659 h 341597"/>
              <a:gd name="connsiteX46" fmla="*/ 389821 w 538334"/>
              <a:gd name="connsiteY46" fmla="*/ 315659 h 341597"/>
              <a:gd name="connsiteX47" fmla="*/ 394972 w 538334"/>
              <a:gd name="connsiteY47" fmla="*/ 310509 h 341597"/>
              <a:gd name="connsiteX48" fmla="*/ 394972 w 538334"/>
              <a:gd name="connsiteY48" fmla="*/ 299834 h 341597"/>
              <a:gd name="connsiteX49" fmla="*/ 389821 w 538334"/>
              <a:gd name="connsiteY49" fmla="*/ 294684 h 341597"/>
              <a:gd name="connsiteX50" fmla="*/ 362853 w 538334"/>
              <a:gd name="connsiteY50" fmla="*/ 294684 h 341597"/>
              <a:gd name="connsiteX51" fmla="*/ 357703 w 538334"/>
              <a:gd name="connsiteY51" fmla="*/ 289534 h 341597"/>
              <a:gd name="connsiteX52" fmla="*/ 357703 w 538334"/>
              <a:gd name="connsiteY52" fmla="*/ 274644 h 341597"/>
              <a:gd name="connsiteX53" fmla="*/ 362853 w 538334"/>
              <a:gd name="connsiteY53" fmla="*/ 269494 h 341597"/>
              <a:gd name="connsiteX54" fmla="*/ 389821 w 538334"/>
              <a:gd name="connsiteY54" fmla="*/ 269494 h 341597"/>
              <a:gd name="connsiteX55" fmla="*/ 394972 w 538334"/>
              <a:gd name="connsiteY55" fmla="*/ 264344 h 341597"/>
              <a:gd name="connsiteX56" fmla="*/ 394972 w 538334"/>
              <a:gd name="connsiteY56" fmla="*/ 249456 h 341597"/>
              <a:gd name="connsiteX57" fmla="*/ 389821 w 538334"/>
              <a:gd name="connsiteY57" fmla="*/ 244305 h 341597"/>
              <a:gd name="connsiteX58" fmla="*/ 362853 w 538334"/>
              <a:gd name="connsiteY58" fmla="*/ 244305 h 341597"/>
              <a:gd name="connsiteX59" fmla="*/ 357703 w 538334"/>
              <a:gd name="connsiteY59" fmla="*/ 239155 h 341597"/>
              <a:gd name="connsiteX60" fmla="*/ 357703 w 538334"/>
              <a:gd name="connsiteY60" fmla="*/ 224267 h 341597"/>
              <a:gd name="connsiteX61" fmla="*/ 362853 w 538334"/>
              <a:gd name="connsiteY61" fmla="*/ 219116 h 341597"/>
              <a:gd name="connsiteX62" fmla="*/ 389821 w 538334"/>
              <a:gd name="connsiteY62" fmla="*/ 219116 h 341597"/>
              <a:gd name="connsiteX63" fmla="*/ 394972 w 538334"/>
              <a:gd name="connsiteY63" fmla="*/ 213966 h 341597"/>
              <a:gd name="connsiteX64" fmla="*/ 394972 w 538334"/>
              <a:gd name="connsiteY64" fmla="*/ 203291 h 341597"/>
              <a:gd name="connsiteX65" fmla="*/ 389728 w 538334"/>
              <a:gd name="connsiteY65" fmla="*/ 198141 h 341597"/>
              <a:gd name="connsiteX66" fmla="*/ 256010 w 538334"/>
              <a:gd name="connsiteY66" fmla="*/ 81186 h 341597"/>
              <a:gd name="connsiteX67" fmla="*/ 187747 w 538334"/>
              <a:gd name="connsiteY67" fmla="*/ 105438 h 341597"/>
              <a:gd name="connsiteX68" fmla="*/ 184283 w 538334"/>
              <a:gd name="connsiteY68" fmla="*/ 110307 h 341597"/>
              <a:gd name="connsiteX69" fmla="*/ 184283 w 538334"/>
              <a:gd name="connsiteY69" fmla="*/ 167708 h 341597"/>
              <a:gd name="connsiteX70" fmla="*/ 189433 w 538334"/>
              <a:gd name="connsiteY70" fmla="*/ 172859 h 341597"/>
              <a:gd name="connsiteX71" fmla="*/ 347684 w 538334"/>
              <a:gd name="connsiteY71" fmla="*/ 172859 h 341597"/>
              <a:gd name="connsiteX72" fmla="*/ 352834 w 538334"/>
              <a:gd name="connsiteY72" fmla="*/ 167708 h 341597"/>
              <a:gd name="connsiteX73" fmla="*/ 352834 w 538334"/>
              <a:gd name="connsiteY73" fmla="*/ 110307 h 341597"/>
              <a:gd name="connsiteX74" fmla="*/ 349369 w 538334"/>
              <a:gd name="connsiteY74" fmla="*/ 105438 h 341597"/>
              <a:gd name="connsiteX75" fmla="*/ 281106 w 538334"/>
              <a:gd name="connsiteY75" fmla="*/ 81186 h 341597"/>
              <a:gd name="connsiteX76" fmla="*/ 256010 w 538334"/>
              <a:gd name="connsiteY76" fmla="*/ 81186 h 341597"/>
              <a:gd name="connsiteX77" fmla="*/ 213404 w 538334"/>
              <a:gd name="connsiteY77" fmla="*/ 25376 h 341597"/>
              <a:gd name="connsiteX78" fmla="*/ 208161 w 538334"/>
              <a:gd name="connsiteY78" fmla="*/ 30527 h 341597"/>
              <a:gd name="connsiteX79" fmla="*/ 208161 w 538334"/>
              <a:gd name="connsiteY79" fmla="*/ 63956 h 341597"/>
              <a:gd name="connsiteX80" fmla="*/ 215090 w 538334"/>
              <a:gd name="connsiteY80" fmla="*/ 68825 h 341597"/>
              <a:gd name="connsiteX81" fmla="*/ 255917 w 538334"/>
              <a:gd name="connsiteY81" fmla="*/ 54311 h 341597"/>
              <a:gd name="connsiteX82" fmla="*/ 281012 w 538334"/>
              <a:gd name="connsiteY82" fmla="*/ 54311 h 341597"/>
              <a:gd name="connsiteX83" fmla="*/ 321839 w 538334"/>
              <a:gd name="connsiteY83" fmla="*/ 68825 h 341597"/>
              <a:gd name="connsiteX84" fmla="*/ 328768 w 538334"/>
              <a:gd name="connsiteY84" fmla="*/ 63956 h 341597"/>
              <a:gd name="connsiteX85" fmla="*/ 328768 w 538334"/>
              <a:gd name="connsiteY85" fmla="*/ 30527 h 341597"/>
              <a:gd name="connsiteX86" fmla="*/ 323618 w 538334"/>
              <a:gd name="connsiteY86" fmla="*/ 25376 h 341597"/>
              <a:gd name="connsiteX87" fmla="*/ 188122 w 538334"/>
              <a:gd name="connsiteY87" fmla="*/ 0 h 341597"/>
              <a:gd name="connsiteX88" fmla="*/ 349088 w 538334"/>
              <a:gd name="connsiteY88" fmla="*/ 0 h 341597"/>
              <a:gd name="connsiteX89" fmla="*/ 354238 w 538334"/>
              <a:gd name="connsiteY89" fmla="*/ 5150 h 341597"/>
              <a:gd name="connsiteX90" fmla="*/ 354238 w 538334"/>
              <a:gd name="connsiteY90" fmla="*/ 80062 h 341597"/>
              <a:gd name="connsiteX91" fmla="*/ 353864 w 538334"/>
              <a:gd name="connsiteY91" fmla="*/ 80062 h 341597"/>
              <a:gd name="connsiteX92" fmla="*/ 393567 w 538334"/>
              <a:gd name="connsiteY92" fmla="*/ 94201 h 341597"/>
              <a:gd name="connsiteX93" fmla="*/ 396751 w 538334"/>
              <a:gd name="connsiteY93" fmla="*/ 100850 h 341597"/>
              <a:gd name="connsiteX94" fmla="*/ 391788 w 538334"/>
              <a:gd name="connsiteY94" fmla="*/ 114896 h 341597"/>
              <a:gd name="connsiteX95" fmla="*/ 385139 w 538334"/>
              <a:gd name="connsiteY95" fmla="*/ 118079 h 341597"/>
              <a:gd name="connsiteX96" fmla="*/ 380738 w 538334"/>
              <a:gd name="connsiteY96" fmla="*/ 116487 h 341597"/>
              <a:gd name="connsiteX97" fmla="*/ 378210 w 538334"/>
              <a:gd name="connsiteY97" fmla="*/ 118267 h 341597"/>
              <a:gd name="connsiteX98" fmla="*/ 378210 w 538334"/>
              <a:gd name="connsiteY98" fmla="*/ 167708 h 341597"/>
              <a:gd name="connsiteX99" fmla="*/ 383360 w 538334"/>
              <a:gd name="connsiteY99" fmla="*/ 172859 h 341597"/>
              <a:gd name="connsiteX100" fmla="*/ 415104 w 538334"/>
              <a:gd name="connsiteY100" fmla="*/ 172859 h 341597"/>
              <a:gd name="connsiteX101" fmla="*/ 420254 w 538334"/>
              <a:gd name="connsiteY101" fmla="*/ 178009 h 341597"/>
              <a:gd name="connsiteX102" fmla="*/ 420254 w 538334"/>
              <a:gd name="connsiteY102" fmla="*/ 311164 h 341597"/>
              <a:gd name="connsiteX103" fmla="*/ 425404 w 538334"/>
              <a:gd name="connsiteY103" fmla="*/ 316314 h 341597"/>
              <a:gd name="connsiteX104" fmla="*/ 444507 w 538334"/>
              <a:gd name="connsiteY104" fmla="*/ 316314 h 341597"/>
              <a:gd name="connsiteX105" fmla="*/ 449657 w 538334"/>
              <a:gd name="connsiteY105" fmla="*/ 311164 h 341597"/>
              <a:gd name="connsiteX106" fmla="*/ 449657 w 538334"/>
              <a:gd name="connsiteY106" fmla="*/ 50097 h 341597"/>
              <a:gd name="connsiteX107" fmla="*/ 457523 w 538334"/>
              <a:gd name="connsiteY107" fmla="*/ 45696 h 341597"/>
              <a:gd name="connsiteX108" fmla="*/ 468853 w 538334"/>
              <a:gd name="connsiteY108" fmla="*/ 52438 h 341597"/>
              <a:gd name="connsiteX109" fmla="*/ 517171 w 538334"/>
              <a:gd name="connsiteY109" fmla="*/ 130721 h 341597"/>
              <a:gd name="connsiteX110" fmla="*/ 536929 w 538334"/>
              <a:gd name="connsiteY110" fmla="*/ 179320 h 341597"/>
              <a:gd name="connsiteX111" fmla="*/ 536835 w 538334"/>
              <a:gd name="connsiteY111" fmla="*/ 179226 h 341597"/>
              <a:gd name="connsiteX112" fmla="*/ 525973 w 538334"/>
              <a:gd name="connsiteY112" fmla="*/ 195519 h 341597"/>
              <a:gd name="connsiteX113" fmla="*/ 518201 w 538334"/>
              <a:gd name="connsiteY113" fmla="*/ 196455 h 341597"/>
              <a:gd name="connsiteX114" fmla="*/ 491888 w 538334"/>
              <a:gd name="connsiteY114" fmla="*/ 130721 h 341597"/>
              <a:gd name="connsiteX115" fmla="*/ 480183 w 538334"/>
              <a:gd name="connsiteY115" fmla="*/ 97198 h 341597"/>
              <a:gd name="connsiteX116" fmla="*/ 475033 w 538334"/>
              <a:gd name="connsiteY116" fmla="*/ 98790 h 341597"/>
              <a:gd name="connsiteX117" fmla="*/ 475033 w 538334"/>
              <a:gd name="connsiteY117" fmla="*/ 311164 h 341597"/>
              <a:gd name="connsiteX118" fmla="*/ 480277 w 538334"/>
              <a:gd name="connsiteY118" fmla="*/ 316408 h 341597"/>
              <a:gd name="connsiteX119" fmla="*/ 533183 w 538334"/>
              <a:gd name="connsiteY119" fmla="*/ 316408 h 341597"/>
              <a:gd name="connsiteX120" fmla="*/ 538334 w 538334"/>
              <a:gd name="connsiteY120" fmla="*/ 321558 h 341597"/>
              <a:gd name="connsiteX121" fmla="*/ 538334 w 538334"/>
              <a:gd name="connsiteY121" fmla="*/ 336447 h 341597"/>
              <a:gd name="connsiteX122" fmla="*/ 533183 w 538334"/>
              <a:gd name="connsiteY122" fmla="*/ 341597 h 341597"/>
              <a:gd name="connsiteX123" fmla="*/ 5150 w 538334"/>
              <a:gd name="connsiteY123" fmla="*/ 341316 h 341597"/>
              <a:gd name="connsiteX124" fmla="*/ 0 w 538334"/>
              <a:gd name="connsiteY124" fmla="*/ 336166 h 341597"/>
              <a:gd name="connsiteX125" fmla="*/ 0 w 538334"/>
              <a:gd name="connsiteY125" fmla="*/ 321277 h 341597"/>
              <a:gd name="connsiteX126" fmla="*/ 5150 w 538334"/>
              <a:gd name="connsiteY126" fmla="*/ 316127 h 341597"/>
              <a:gd name="connsiteX127" fmla="*/ 14889 w 538334"/>
              <a:gd name="connsiteY127" fmla="*/ 316127 h 341597"/>
              <a:gd name="connsiteX128" fmla="*/ 20039 w 538334"/>
              <a:gd name="connsiteY128" fmla="*/ 310977 h 341597"/>
              <a:gd name="connsiteX129" fmla="*/ 20039 w 538334"/>
              <a:gd name="connsiteY129" fmla="*/ 50097 h 341597"/>
              <a:gd name="connsiteX130" fmla="*/ 27905 w 538334"/>
              <a:gd name="connsiteY130" fmla="*/ 45696 h 341597"/>
              <a:gd name="connsiteX131" fmla="*/ 39235 w 538334"/>
              <a:gd name="connsiteY131" fmla="*/ 52438 h 341597"/>
              <a:gd name="connsiteX132" fmla="*/ 87553 w 538334"/>
              <a:gd name="connsiteY132" fmla="*/ 130721 h 341597"/>
              <a:gd name="connsiteX133" fmla="*/ 107311 w 538334"/>
              <a:gd name="connsiteY133" fmla="*/ 179320 h 341597"/>
              <a:gd name="connsiteX134" fmla="*/ 107217 w 538334"/>
              <a:gd name="connsiteY134" fmla="*/ 179226 h 341597"/>
              <a:gd name="connsiteX135" fmla="*/ 96355 w 538334"/>
              <a:gd name="connsiteY135" fmla="*/ 195519 h 341597"/>
              <a:gd name="connsiteX136" fmla="*/ 88583 w 538334"/>
              <a:gd name="connsiteY136" fmla="*/ 196455 h 341597"/>
              <a:gd name="connsiteX137" fmla="*/ 62270 w 538334"/>
              <a:gd name="connsiteY137" fmla="*/ 130721 h 341597"/>
              <a:gd name="connsiteX138" fmla="*/ 50565 w 538334"/>
              <a:gd name="connsiteY138" fmla="*/ 97198 h 341597"/>
              <a:gd name="connsiteX139" fmla="*/ 45415 w 538334"/>
              <a:gd name="connsiteY139" fmla="*/ 98790 h 341597"/>
              <a:gd name="connsiteX140" fmla="*/ 45415 w 538334"/>
              <a:gd name="connsiteY140" fmla="*/ 310977 h 341597"/>
              <a:gd name="connsiteX141" fmla="*/ 50565 w 538334"/>
              <a:gd name="connsiteY141" fmla="*/ 316127 h 341597"/>
              <a:gd name="connsiteX142" fmla="*/ 111806 w 538334"/>
              <a:gd name="connsiteY142" fmla="*/ 316127 h 341597"/>
              <a:gd name="connsiteX143" fmla="*/ 116956 w 538334"/>
              <a:gd name="connsiteY143" fmla="*/ 310977 h 341597"/>
              <a:gd name="connsiteX144" fmla="*/ 116956 w 538334"/>
              <a:gd name="connsiteY144" fmla="*/ 178009 h 341597"/>
              <a:gd name="connsiteX145" fmla="*/ 122106 w 538334"/>
              <a:gd name="connsiteY145" fmla="*/ 172859 h 341597"/>
              <a:gd name="connsiteX146" fmla="*/ 153850 w 538334"/>
              <a:gd name="connsiteY146" fmla="*/ 172859 h 341597"/>
              <a:gd name="connsiteX147" fmla="*/ 159000 w 538334"/>
              <a:gd name="connsiteY147" fmla="*/ 167708 h 341597"/>
              <a:gd name="connsiteX148" fmla="*/ 159000 w 538334"/>
              <a:gd name="connsiteY148" fmla="*/ 118267 h 341597"/>
              <a:gd name="connsiteX149" fmla="*/ 156472 w 538334"/>
              <a:gd name="connsiteY149" fmla="*/ 116487 h 341597"/>
              <a:gd name="connsiteX150" fmla="*/ 152071 w 538334"/>
              <a:gd name="connsiteY150" fmla="*/ 118079 h 341597"/>
              <a:gd name="connsiteX151" fmla="*/ 145422 w 538334"/>
              <a:gd name="connsiteY151" fmla="*/ 114896 h 341597"/>
              <a:gd name="connsiteX152" fmla="*/ 140459 w 538334"/>
              <a:gd name="connsiteY152" fmla="*/ 100850 h 341597"/>
              <a:gd name="connsiteX153" fmla="*/ 143643 w 538334"/>
              <a:gd name="connsiteY153" fmla="*/ 94201 h 341597"/>
              <a:gd name="connsiteX154" fmla="*/ 183346 w 538334"/>
              <a:gd name="connsiteY154" fmla="*/ 80062 h 341597"/>
              <a:gd name="connsiteX155" fmla="*/ 182972 w 538334"/>
              <a:gd name="connsiteY155" fmla="*/ 80062 h 341597"/>
              <a:gd name="connsiteX156" fmla="*/ 182972 w 538334"/>
              <a:gd name="connsiteY156" fmla="*/ 5150 h 341597"/>
              <a:gd name="connsiteX157" fmla="*/ 188122 w 538334"/>
              <a:gd name="connsiteY157" fmla="*/ 0 h 34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38334" h="341597">
                <a:moveTo>
                  <a:pt x="210127" y="269775"/>
                </a:moveTo>
                <a:lnTo>
                  <a:pt x="285975" y="269775"/>
                </a:lnTo>
                <a:lnTo>
                  <a:pt x="289627" y="269775"/>
                </a:lnTo>
                <a:lnTo>
                  <a:pt x="331765" y="269775"/>
                </a:lnTo>
                <a:cubicBezTo>
                  <a:pt x="334106" y="269775"/>
                  <a:pt x="335978" y="271648"/>
                  <a:pt x="335978" y="273989"/>
                </a:cubicBezTo>
                <a:lnTo>
                  <a:pt x="335978" y="290844"/>
                </a:lnTo>
                <a:cubicBezTo>
                  <a:pt x="335978" y="293185"/>
                  <a:pt x="334106" y="295058"/>
                  <a:pt x="331765" y="295058"/>
                </a:cubicBezTo>
                <a:lnTo>
                  <a:pt x="289627" y="295058"/>
                </a:lnTo>
                <a:lnTo>
                  <a:pt x="285975" y="295058"/>
                </a:lnTo>
                <a:lnTo>
                  <a:pt x="210127" y="295058"/>
                </a:lnTo>
                <a:cubicBezTo>
                  <a:pt x="207786" y="295058"/>
                  <a:pt x="205913" y="293185"/>
                  <a:pt x="205913" y="290844"/>
                </a:cubicBezTo>
                <a:lnTo>
                  <a:pt x="205913" y="273989"/>
                </a:lnTo>
                <a:cubicBezTo>
                  <a:pt x="205913" y="271648"/>
                  <a:pt x="207786" y="269775"/>
                  <a:pt x="210127" y="269775"/>
                </a:cubicBezTo>
                <a:close/>
                <a:moveTo>
                  <a:pt x="285975" y="219210"/>
                </a:moveTo>
                <a:lnTo>
                  <a:pt x="331765" y="219210"/>
                </a:lnTo>
                <a:cubicBezTo>
                  <a:pt x="334105" y="219210"/>
                  <a:pt x="335978" y="221083"/>
                  <a:pt x="335978" y="223424"/>
                </a:cubicBezTo>
                <a:lnTo>
                  <a:pt x="335978" y="240279"/>
                </a:lnTo>
                <a:cubicBezTo>
                  <a:pt x="335978" y="242620"/>
                  <a:pt x="334105" y="244493"/>
                  <a:pt x="331765" y="244493"/>
                </a:cubicBezTo>
                <a:lnTo>
                  <a:pt x="285975" y="244493"/>
                </a:lnTo>
                <a:cubicBezTo>
                  <a:pt x="283634" y="244493"/>
                  <a:pt x="281761" y="242620"/>
                  <a:pt x="281761" y="240279"/>
                </a:cubicBezTo>
                <a:lnTo>
                  <a:pt x="281761" y="223424"/>
                </a:lnTo>
                <a:cubicBezTo>
                  <a:pt x="281761" y="221083"/>
                  <a:pt x="283634" y="219210"/>
                  <a:pt x="285975" y="219210"/>
                </a:cubicBezTo>
                <a:close/>
                <a:moveTo>
                  <a:pt x="147295" y="198141"/>
                </a:moveTo>
                <a:cubicBezTo>
                  <a:pt x="144486" y="198141"/>
                  <a:pt x="142145" y="200389"/>
                  <a:pt x="142145" y="203291"/>
                </a:cubicBezTo>
                <a:lnTo>
                  <a:pt x="142145" y="213966"/>
                </a:lnTo>
                <a:cubicBezTo>
                  <a:pt x="142145" y="216775"/>
                  <a:pt x="144392" y="219116"/>
                  <a:pt x="147295" y="219116"/>
                </a:cubicBezTo>
                <a:lnTo>
                  <a:pt x="210127" y="219116"/>
                </a:lnTo>
                <a:lnTo>
                  <a:pt x="222207" y="219116"/>
                </a:lnTo>
                <a:lnTo>
                  <a:pt x="254980" y="219116"/>
                </a:lnTo>
                <a:cubicBezTo>
                  <a:pt x="257790" y="219116"/>
                  <a:pt x="260131" y="221364"/>
                  <a:pt x="260131" y="224267"/>
                </a:cubicBezTo>
                <a:lnTo>
                  <a:pt x="260131" y="239155"/>
                </a:lnTo>
                <a:cubicBezTo>
                  <a:pt x="260131" y="241964"/>
                  <a:pt x="257883" y="244305"/>
                  <a:pt x="254980" y="244305"/>
                </a:cubicBezTo>
                <a:lnTo>
                  <a:pt x="222207" y="244305"/>
                </a:lnTo>
                <a:lnTo>
                  <a:pt x="210127" y="244305"/>
                </a:lnTo>
                <a:lnTo>
                  <a:pt x="147295" y="244305"/>
                </a:lnTo>
                <a:cubicBezTo>
                  <a:pt x="144486" y="244305"/>
                  <a:pt x="142145" y="246553"/>
                  <a:pt x="142145" y="249456"/>
                </a:cubicBezTo>
                <a:lnTo>
                  <a:pt x="142145" y="264344"/>
                </a:lnTo>
                <a:cubicBezTo>
                  <a:pt x="142145" y="267153"/>
                  <a:pt x="144392" y="269494"/>
                  <a:pt x="147295" y="269494"/>
                </a:cubicBezTo>
                <a:lnTo>
                  <a:pt x="179039" y="269494"/>
                </a:lnTo>
                <a:cubicBezTo>
                  <a:pt x="181848" y="269494"/>
                  <a:pt x="184189" y="271742"/>
                  <a:pt x="184189" y="274644"/>
                </a:cubicBezTo>
                <a:lnTo>
                  <a:pt x="184189" y="289534"/>
                </a:lnTo>
                <a:cubicBezTo>
                  <a:pt x="184189" y="292343"/>
                  <a:pt x="181942" y="294684"/>
                  <a:pt x="179039" y="294684"/>
                </a:cubicBezTo>
                <a:lnTo>
                  <a:pt x="147295" y="294684"/>
                </a:lnTo>
                <a:cubicBezTo>
                  <a:pt x="144486" y="294684"/>
                  <a:pt x="142145" y="296931"/>
                  <a:pt x="142145" y="299834"/>
                </a:cubicBezTo>
                <a:lnTo>
                  <a:pt x="142145" y="310509"/>
                </a:lnTo>
                <a:cubicBezTo>
                  <a:pt x="142145" y="313318"/>
                  <a:pt x="144392" y="315659"/>
                  <a:pt x="147295" y="315659"/>
                </a:cubicBezTo>
                <a:lnTo>
                  <a:pt x="389821" y="315659"/>
                </a:lnTo>
                <a:cubicBezTo>
                  <a:pt x="392631" y="315659"/>
                  <a:pt x="394972" y="313412"/>
                  <a:pt x="394972" y="310509"/>
                </a:cubicBezTo>
                <a:lnTo>
                  <a:pt x="394972" y="299834"/>
                </a:lnTo>
                <a:cubicBezTo>
                  <a:pt x="394972" y="297025"/>
                  <a:pt x="392724" y="294684"/>
                  <a:pt x="389821" y="294684"/>
                </a:cubicBezTo>
                <a:lnTo>
                  <a:pt x="362853" y="294684"/>
                </a:lnTo>
                <a:cubicBezTo>
                  <a:pt x="360044" y="294684"/>
                  <a:pt x="357703" y="292436"/>
                  <a:pt x="357703" y="289534"/>
                </a:cubicBezTo>
                <a:lnTo>
                  <a:pt x="357703" y="274644"/>
                </a:lnTo>
                <a:cubicBezTo>
                  <a:pt x="357703" y="271835"/>
                  <a:pt x="359950" y="269494"/>
                  <a:pt x="362853" y="269494"/>
                </a:cubicBezTo>
                <a:lnTo>
                  <a:pt x="389821" y="269494"/>
                </a:lnTo>
                <a:cubicBezTo>
                  <a:pt x="392631" y="269494"/>
                  <a:pt x="394972" y="267247"/>
                  <a:pt x="394972" y="264344"/>
                </a:cubicBezTo>
                <a:lnTo>
                  <a:pt x="394972" y="249456"/>
                </a:lnTo>
                <a:cubicBezTo>
                  <a:pt x="394972" y="246646"/>
                  <a:pt x="392724" y="244305"/>
                  <a:pt x="389821" y="244305"/>
                </a:cubicBezTo>
                <a:lnTo>
                  <a:pt x="362853" y="244305"/>
                </a:lnTo>
                <a:cubicBezTo>
                  <a:pt x="360044" y="244305"/>
                  <a:pt x="357703" y="242058"/>
                  <a:pt x="357703" y="239155"/>
                </a:cubicBezTo>
                <a:lnTo>
                  <a:pt x="357703" y="224267"/>
                </a:lnTo>
                <a:cubicBezTo>
                  <a:pt x="357703" y="221457"/>
                  <a:pt x="359950" y="219116"/>
                  <a:pt x="362853" y="219116"/>
                </a:cubicBezTo>
                <a:lnTo>
                  <a:pt x="389821" y="219116"/>
                </a:lnTo>
                <a:cubicBezTo>
                  <a:pt x="392631" y="219116"/>
                  <a:pt x="394972" y="216869"/>
                  <a:pt x="394972" y="213966"/>
                </a:cubicBezTo>
                <a:lnTo>
                  <a:pt x="394972" y="203291"/>
                </a:lnTo>
                <a:cubicBezTo>
                  <a:pt x="394972" y="200482"/>
                  <a:pt x="392631" y="198141"/>
                  <a:pt x="389728" y="198141"/>
                </a:cubicBezTo>
                <a:close/>
                <a:moveTo>
                  <a:pt x="256010" y="81186"/>
                </a:moveTo>
                <a:lnTo>
                  <a:pt x="187747" y="105438"/>
                </a:lnTo>
                <a:cubicBezTo>
                  <a:pt x="185687" y="106187"/>
                  <a:pt x="184283" y="108060"/>
                  <a:pt x="184283" y="110307"/>
                </a:cubicBezTo>
                <a:lnTo>
                  <a:pt x="184283" y="167708"/>
                </a:lnTo>
                <a:cubicBezTo>
                  <a:pt x="184283" y="170518"/>
                  <a:pt x="186530" y="172859"/>
                  <a:pt x="189433" y="172859"/>
                </a:cubicBezTo>
                <a:lnTo>
                  <a:pt x="347684" y="172859"/>
                </a:lnTo>
                <a:cubicBezTo>
                  <a:pt x="350493" y="172859"/>
                  <a:pt x="352834" y="170611"/>
                  <a:pt x="352834" y="167708"/>
                </a:cubicBezTo>
                <a:lnTo>
                  <a:pt x="352834" y="110307"/>
                </a:lnTo>
                <a:cubicBezTo>
                  <a:pt x="352834" y="108154"/>
                  <a:pt x="351429" y="106187"/>
                  <a:pt x="349369" y="105438"/>
                </a:cubicBezTo>
                <a:lnTo>
                  <a:pt x="281106" y="81186"/>
                </a:lnTo>
                <a:cubicBezTo>
                  <a:pt x="272959" y="78283"/>
                  <a:pt x="264157" y="78283"/>
                  <a:pt x="256010" y="81186"/>
                </a:cubicBezTo>
                <a:close/>
                <a:moveTo>
                  <a:pt x="213404" y="25376"/>
                </a:moveTo>
                <a:cubicBezTo>
                  <a:pt x="210595" y="25376"/>
                  <a:pt x="208254" y="27717"/>
                  <a:pt x="208161" y="30527"/>
                </a:cubicBezTo>
                <a:lnTo>
                  <a:pt x="208161" y="63956"/>
                </a:lnTo>
                <a:cubicBezTo>
                  <a:pt x="208161" y="67514"/>
                  <a:pt x="211719" y="70042"/>
                  <a:pt x="215090" y="68825"/>
                </a:cubicBezTo>
                <a:lnTo>
                  <a:pt x="255917" y="54311"/>
                </a:lnTo>
                <a:cubicBezTo>
                  <a:pt x="264063" y="51408"/>
                  <a:pt x="272866" y="51408"/>
                  <a:pt x="281012" y="54311"/>
                </a:cubicBezTo>
                <a:lnTo>
                  <a:pt x="321839" y="68825"/>
                </a:lnTo>
                <a:cubicBezTo>
                  <a:pt x="325210" y="70042"/>
                  <a:pt x="328768" y="67514"/>
                  <a:pt x="328768" y="63956"/>
                </a:cubicBezTo>
                <a:lnTo>
                  <a:pt x="328768" y="30527"/>
                </a:lnTo>
                <a:cubicBezTo>
                  <a:pt x="328768" y="27717"/>
                  <a:pt x="326521" y="25376"/>
                  <a:pt x="323618" y="25376"/>
                </a:cubicBezTo>
                <a:close/>
                <a:moveTo>
                  <a:pt x="188122" y="0"/>
                </a:moveTo>
                <a:lnTo>
                  <a:pt x="349088" y="0"/>
                </a:lnTo>
                <a:cubicBezTo>
                  <a:pt x="351897" y="0"/>
                  <a:pt x="354238" y="2247"/>
                  <a:pt x="354238" y="5150"/>
                </a:cubicBezTo>
                <a:lnTo>
                  <a:pt x="354238" y="80062"/>
                </a:lnTo>
                <a:lnTo>
                  <a:pt x="353864" y="80062"/>
                </a:lnTo>
                <a:lnTo>
                  <a:pt x="393567" y="94201"/>
                </a:lnTo>
                <a:cubicBezTo>
                  <a:pt x="396282" y="95232"/>
                  <a:pt x="397687" y="98134"/>
                  <a:pt x="396751" y="100850"/>
                </a:cubicBezTo>
                <a:lnTo>
                  <a:pt x="391788" y="114896"/>
                </a:lnTo>
                <a:cubicBezTo>
                  <a:pt x="390758" y="117611"/>
                  <a:pt x="387855" y="119016"/>
                  <a:pt x="385139" y="118079"/>
                </a:cubicBezTo>
                <a:lnTo>
                  <a:pt x="380738" y="116487"/>
                </a:lnTo>
                <a:cubicBezTo>
                  <a:pt x="379521" y="116113"/>
                  <a:pt x="378210" y="116956"/>
                  <a:pt x="378210" y="118267"/>
                </a:cubicBezTo>
                <a:lnTo>
                  <a:pt x="378210" y="167708"/>
                </a:lnTo>
                <a:cubicBezTo>
                  <a:pt x="378210" y="170518"/>
                  <a:pt x="380457" y="172859"/>
                  <a:pt x="383360" y="172859"/>
                </a:cubicBezTo>
                <a:lnTo>
                  <a:pt x="415104" y="172859"/>
                </a:lnTo>
                <a:cubicBezTo>
                  <a:pt x="417913" y="172859"/>
                  <a:pt x="420254" y="175106"/>
                  <a:pt x="420254" y="178009"/>
                </a:cubicBezTo>
                <a:lnTo>
                  <a:pt x="420254" y="311164"/>
                </a:lnTo>
                <a:cubicBezTo>
                  <a:pt x="420254" y="313973"/>
                  <a:pt x="422502" y="316314"/>
                  <a:pt x="425404" y="316314"/>
                </a:cubicBezTo>
                <a:lnTo>
                  <a:pt x="444507" y="316314"/>
                </a:lnTo>
                <a:cubicBezTo>
                  <a:pt x="447316" y="316314"/>
                  <a:pt x="449657" y="314067"/>
                  <a:pt x="449657" y="311164"/>
                </a:cubicBezTo>
                <a:lnTo>
                  <a:pt x="449657" y="50097"/>
                </a:lnTo>
                <a:cubicBezTo>
                  <a:pt x="449657" y="46071"/>
                  <a:pt x="454058" y="43636"/>
                  <a:pt x="457523" y="45696"/>
                </a:cubicBezTo>
                <a:lnTo>
                  <a:pt x="468853" y="52438"/>
                </a:lnTo>
                <a:cubicBezTo>
                  <a:pt x="470913" y="53655"/>
                  <a:pt x="517171" y="82028"/>
                  <a:pt x="517171" y="130721"/>
                </a:cubicBezTo>
                <a:cubicBezTo>
                  <a:pt x="517171" y="164993"/>
                  <a:pt x="536086" y="178758"/>
                  <a:pt x="536929" y="179320"/>
                </a:cubicBezTo>
                <a:lnTo>
                  <a:pt x="536835" y="179226"/>
                </a:lnTo>
                <a:lnTo>
                  <a:pt x="525973" y="195519"/>
                </a:lnTo>
                <a:cubicBezTo>
                  <a:pt x="524194" y="198141"/>
                  <a:pt x="520542" y="198609"/>
                  <a:pt x="518201" y="196455"/>
                </a:cubicBezTo>
                <a:cubicBezTo>
                  <a:pt x="509493" y="188590"/>
                  <a:pt x="491888" y="167989"/>
                  <a:pt x="491888" y="130721"/>
                </a:cubicBezTo>
                <a:cubicBezTo>
                  <a:pt x="491888" y="117611"/>
                  <a:pt x="486645" y="106187"/>
                  <a:pt x="480183" y="97198"/>
                </a:cubicBezTo>
                <a:cubicBezTo>
                  <a:pt x="478498" y="94950"/>
                  <a:pt x="475033" y="96074"/>
                  <a:pt x="475033" y="98790"/>
                </a:cubicBezTo>
                <a:lnTo>
                  <a:pt x="475033" y="311164"/>
                </a:lnTo>
                <a:cubicBezTo>
                  <a:pt x="475033" y="314067"/>
                  <a:pt x="477374" y="316408"/>
                  <a:pt x="480277" y="316408"/>
                </a:cubicBezTo>
                <a:lnTo>
                  <a:pt x="533183" y="316408"/>
                </a:lnTo>
                <a:cubicBezTo>
                  <a:pt x="535993" y="316408"/>
                  <a:pt x="538334" y="318655"/>
                  <a:pt x="538334" y="321558"/>
                </a:cubicBezTo>
                <a:lnTo>
                  <a:pt x="538334" y="336447"/>
                </a:lnTo>
                <a:cubicBezTo>
                  <a:pt x="538334" y="339256"/>
                  <a:pt x="536086" y="341597"/>
                  <a:pt x="533183" y="341597"/>
                </a:cubicBezTo>
                <a:lnTo>
                  <a:pt x="5150" y="341316"/>
                </a:lnTo>
                <a:cubicBezTo>
                  <a:pt x="2341" y="341316"/>
                  <a:pt x="0" y="339069"/>
                  <a:pt x="0" y="336166"/>
                </a:cubicBezTo>
                <a:lnTo>
                  <a:pt x="0" y="321277"/>
                </a:lnTo>
                <a:cubicBezTo>
                  <a:pt x="0" y="318468"/>
                  <a:pt x="2247" y="316127"/>
                  <a:pt x="5150" y="316127"/>
                </a:cubicBezTo>
                <a:lnTo>
                  <a:pt x="14889" y="316127"/>
                </a:lnTo>
                <a:cubicBezTo>
                  <a:pt x="17698" y="316127"/>
                  <a:pt x="20039" y="313880"/>
                  <a:pt x="20039" y="310977"/>
                </a:cubicBezTo>
                <a:lnTo>
                  <a:pt x="20039" y="50097"/>
                </a:lnTo>
                <a:cubicBezTo>
                  <a:pt x="20039" y="46071"/>
                  <a:pt x="24440" y="43636"/>
                  <a:pt x="27905" y="45696"/>
                </a:cubicBezTo>
                <a:lnTo>
                  <a:pt x="39235" y="52438"/>
                </a:lnTo>
                <a:cubicBezTo>
                  <a:pt x="41295" y="53655"/>
                  <a:pt x="87553" y="82028"/>
                  <a:pt x="87553" y="130721"/>
                </a:cubicBezTo>
                <a:cubicBezTo>
                  <a:pt x="87553" y="164993"/>
                  <a:pt x="106468" y="178758"/>
                  <a:pt x="107311" y="179320"/>
                </a:cubicBezTo>
                <a:lnTo>
                  <a:pt x="107217" y="179226"/>
                </a:lnTo>
                <a:lnTo>
                  <a:pt x="96355" y="195519"/>
                </a:lnTo>
                <a:cubicBezTo>
                  <a:pt x="94576" y="198141"/>
                  <a:pt x="90924" y="198609"/>
                  <a:pt x="88583" y="196455"/>
                </a:cubicBezTo>
                <a:cubicBezTo>
                  <a:pt x="79875" y="188590"/>
                  <a:pt x="62270" y="167989"/>
                  <a:pt x="62270" y="130721"/>
                </a:cubicBezTo>
                <a:cubicBezTo>
                  <a:pt x="62270" y="117611"/>
                  <a:pt x="57026" y="106187"/>
                  <a:pt x="50565" y="97198"/>
                </a:cubicBezTo>
                <a:cubicBezTo>
                  <a:pt x="48880" y="94950"/>
                  <a:pt x="45415" y="96074"/>
                  <a:pt x="45415" y="98790"/>
                </a:cubicBezTo>
                <a:lnTo>
                  <a:pt x="45415" y="310977"/>
                </a:lnTo>
                <a:cubicBezTo>
                  <a:pt x="45415" y="313786"/>
                  <a:pt x="47663" y="316127"/>
                  <a:pt x="50565" y="316127"/>
                </a:cubicBezTo>
                <a:lnTo>
                  <a:pt x="111806" y="316127"/>
                </a:lnTo>
                <a:cubicBezTo>
                  <a:pt x="114615" y="316127"/>
                  <a:pt x="116956" y="313880"/>
                  <a:pt x="116956" y="310977"/>
                </a:cubicBezTo>
                <a:lnTo>
                  <a:pt x="116956" y="178009"/>
                </a:lnTo>
                <a:cubicBezTo>
                  <a:pt x="116956" y="175200"/>
                  <a:pt x="119203" y="172859"/>
                  <a:pt x="122106" y="172859"/>
                </a:cubicBezTo>
                <a:lnTo>
                  <a:pt x="153850" y="172859"/>
                </a:lnTo>
                <a:cubicBezTo>
                  <a:pt x="156659" y="172859"/>
                  <a:pt x="159000" y="170611"/>
                  <a:pt x="159000" y="167708"/>
                </a:cubicBezTo>
                <a:lnTo>
                  <a:pt x="159000" y="118267"/>
                </a:lnTo>
                <a:cubicBezTo>
                  <a:pt x="159000" y="116956"/>
                  <a:pt x="157689" y="116019"/>
                  <a:pt x="156472" y="116487"/>
                </a:cubicBezTo>
                <a:lnTo>
                  <a:pt x="152071" y="118079"/>
                </a:lnTo>
                <a:cubicBezTo>
                  <a:pt x="149355" y="119016"/>
                  <a:pt x="146359" y="117611"/>
                  <a:pt x="145422" y="114896"/>
                </a:cubicBezTo>
                <a:lnTo>
                  <a:pt x="140459" y="100850"/>
                </a:lnTo>
                <a:cubicBezTo>
                  <a:pt x="139523" y="98134"/>
                  <a:pt x="140927" y="95138"/>
                  <a:pt x="143643" y="94201"/>
                </a:cubicBezTo>
                <a:lnTo>
                  <a:pt x="183346" y="80062"/>
                </a:lnTo>
                <a:lnTo>
                  <a:pt x="182972" y="80062"/>
                </a:lnTo>
                <a:lnTo>
                  <a:pt x="182972" y="5150"/>
                </a:lnTo>
                <a:cubicBezTo>
                  <a:pt x="182972" y="2341"/>
                  <a:pt x="185219" y="0"/>
                  <a:pt x="188122" y="0"/>
                </a:cubicBezTo>
                <a:close/>
              </a:path>
            </a:pathLst>
          </a:custGeom>
          <a:solidFill>
            <a:schemeClr val="tx1"/>
          </a:solidFill>
          <a:ln w="934" cap="flat">
            <a:noFill/>
            <a:prstDash val="solid"/>
            <a:miter/>
          </a:ln>
        </p:spPr>
        <p:txBody>
          <a:bodyPr rtlCol="0" anchor="ctr"/>
          <a:lstStyle/>
          <a:p>
            <a:endParaRPr lang="de-DE"/>
          </a:p>
        </p:txBody>
      </p:sp>
      <p:sp>
        <p:nvSpPr>
          <p:cNvPr id="152" name="Freihandform: Form 37">
            <a:extLst>
              <a:ext uri="{FF2B5EF4-FFF2-40B4-BE49-F238E27FC236}">
                <a16:creationId xmlns:a16="http://schemas.microsoft.com/office/drawing/2014/main" id="{B8816596-63F0-C44A-820A-326D5D30D181}"/>
              </a:ext>
            </a:extLst>
          </p:cNvPr>
          <p:cNvSpPr>
            <a:spLocks noChangeAspect="1"/>
          </p:cNvSpPr>
          <p:nvPr/>
        </p:nvSpPr>
        <p:spPr>
          <a:xfrm>
            <a:off x="1022990" y="5169549"/>
            <a:ext cx="326298" cy="201453"/>
          </a:xfrm>
          <a:custGeom>
            <a:avLst/>
            <a:gdLst>
              <a:gd name="connsiteX0" fmla="*/ 507994 w 538427"/>
              <a:gd name="connsiteY0" fmla="*/ 307138 h 332420"/>
              <a:gd name="connsiteX1" fmla="*/ 503312 w 538427"/>
              <a:gd name="connsiteY1" fmla="*/ 302456 h 332420"/>
              <a:gd name="connsiteX2" fmla="*/ 503312 w 538427"/>
              <a:gd name="connsiteY2" fmla="*/ 65079 h 332420"/>
              <a:gd name="connsiteX3" fmla="*/ 503312 w 538427"/>
              <a:gd name="connsiteY3" fmla="*/ 52438 h 332420"/>
              <a:gd name="connsiteX4" fmla="*/ 503312 w 538427"/>
              <a:gd name="connsiteY4" fmla="*/ 7491 h 332420"/>
              <a:gd name="connsiteX5" fmla="*/ 495821 w 538427"/>
              <a:gd name="connsiteY5" fmla="*/ 0 h 332420"/>
              <a:gd name="connsiteX6" fmla="*/ 49910 w 538427"/>
              <a:gd name="connsiteY6" fmla="*/ 0 h 332420"/>
              <a:gd name="connsiteX7" fmla="*/ 8428 w 538427"/>
              <a:gd name="connsiteY7" fmla="*/ 38860 h 332420"/>
              <a:gd name="connsiteX8" fmla="*/ 30901 w 538427"/>
              <a:gd name="connsiteY8" fmla="*/ 74069 h 332420"/>
              <a:gd name="connsiteX9" fmla="*/ 35115 w 538427"/>
              <a:gd name="connsiteY9" fmla="*/ 80904 h 332420"/>
              <a:gd name="connsiteX10" fmla="*/ 35115 w 538427"/>
              <a:gd name="connsiteY10" fmla="*/ 302456 h 332420"/>
              <a:gd name="connsiteX11" fmla="*/ 30433 w 538427"/>
              <a:gd name="connsiteY11" fmla="*/ 307138 h 332420"/>
              <a:gd name="connsiteX12" fmla="*/ 4682 w 538427"/>
              <a:gd name="connsiteY12" fmla="*/ 307138 h 332420"/>
              <a:gd name="connsiteX13" fmla="*/ 0 w 538427"/>
              <a:gd name="connsiteY13" fmla="*/ 311820 h 332420"/>
              <a:gd name="connsiteX14" fmla="*/ 0 w 538427"/>
              <a:gd name="connsiteY14" fmla="*/ 327738 h 332420"/>
              <a:gd name="connsiteX15" fmla="*/ 4682 w 538427"/>
              <a:gd name="connsiteY15" fmla="*/ 332420 h 332420"/>
              <a:gd name="connsiteX16" fmla="*/ 35115 w 538427"/>
              <a:gd name="connsiteY16" fmla="*/ 332420 h 332420"/>
              <a:gd name="connsiteX17" fmla="*/ 503312 w 538427"/>
              <a:gd name="connsiteY17" fmla="*/ 332420 h 332420"/>
              <a:gd name="connsiteX18" fmla="*/ 533745 w 538427"/>
              <a:gd name="connsiteY18" fmla="*/ 332420 h 332420"/>
              <a:gd name="connsiteX19" fmla="*/ 538427 w 538427"/>
              <a:gd name="connsiteY19" fmla="*/ 327738 h 332420"/>
              <a:gd name="connsiteX20" fmla="*/ 538427 w 538427"/>
              <a:gd name="connsiteY20" fmla="*/ 311820 h 332420"/>
              <a:gd name="connsiteX21" fmla="*/ 533745 w 538427"/>
              <a:gd name="connsiteY21" fmla="*/ 307138 h 332420"/>
              <a:gd name="connsiteX22" fmla="*/ 507994 w 538427"/>
              <a:gd name="connsiteY22" fmla="*/ 307138 h 332420"/>
              <a:gd name="connsiteX23" fmla="*/ 478030 w 538427"/>
              <a:gd name="connsiteY23" fmla="*/ 28747 h 332420"/>
              <a:gd name="connsiteX24" fmla="*/ 478030 w 538427"/>
              <a:gd name="connsiteY24" fmla="*/ 48880 h 332420"/>
              <a:gd name="connsiteX25" fmla="*/ 474284 w 538427"/>
              <a:gd name="connsiteY25" fmla="*/ 51502 h 332420"/>
              <a:gd name="connsiteX26" fmla="*/ 465388 w 538427"/>
              <a:gd name="connsiteY26" fmla="*/ 38767 h 332420"/>
              <a:gd name="connsiteX27" fmla="*/ 474284 w 538427"/>
              <a:gd name="connsiteY27" fmla="*/ 26032 h 332420"/>
              <a:gd name="connsiteX28" fmla="*/ 478030 w 538427"/>
              <a:gd name="connsiteY28" fmla="*/ 28747 h 332420"/>
              <a:gd name="connsiteX29" fmla="*/ 438701 w 538427"/>
              <a:gd name="connsiteY29" fmla="*/ 25283 h 332420"/>
              <a:gd name="connsiteX30" fmla="*/ 441417 w 538427"/>
              <a:gd name="connsiteY30" fmla="*/ 28841 h 332420"/>
              <a:gd name="connsiteX31" fmla="*/ 440106 w 538427"/>
              <a:gd name="connsiteY31" fmla="*/ 38860 h 332420"/>
              <a:gd name="connsiteX32" fmla="*/ 441417 w 538427"/>
              <a:gd name="connsiteY32" fmla="*/ 48880 h 332420"/>
              <a:gd name="connsiteX33" fmla="*/ 438701 w 538427"/>
              <a:gd name="connsiteY33" fmla="*/ 52438 h 332420"/>
              <a:gd name="connsiteX34" fmla="*/ 269588 w 538427"/>
              <a:gd name="connsiteY34" fmla="*/ 52438 h 332420"/>
              <a:gd name="connsiteX35" fmla="*/ 255636 w 538427"/>
              <a:gd name="connsiteY35" fmla="*/ 39516 h 332420"/>
              <a:gd name="connsiteX36" fmla="*/ 269214 w 538427"/>
              <a:gd name="connsiteY36" fmla="*/ 25283 h 332420"/>
              <a:gd name="connsiteX37" fmla="*/ 438701 w 538427"/>
              <a:gd name="connsiteY37" fmla="*/ 25283 h 332420"/>
              <a:gd name="connsiteX38" fmla="*/ 49910 w 538427"/>
              <a:gd name="connsiteY38" fmla="*/ 25283 h 332420"/>
              <a:gd name="connsiteX39" fmla="*/ 228949 w 538427"/>
              <a:gd name="connsiteY39" fmla="*/ 25283 h 332420"/>
              <a:gd name="connsiteX40" fmla="*/ 231664 w 538427"/>
              <a:gd name="connsiteY40" fmla="*/ 28841 h 332420"/>
              <a:gd name="connsiteX41" fmla="*/ 230353 w 538427"/>
              <a:gd name="connsiteY41" fmla="*/ 38860 h 332420"/>
              <a:gd name="connsiteX42" fmla="*/ 231664 w 538427"/>
              <a:gd name="connsiteY42" fmla="*/ 48880 h 332420"/>
              <a:gd name="connsiteX43" fmla="*/ 228949 w 538427"/>
              <a:gd name="connsiteY43" fmla="*/ 52438 h 332420"/>
              <a:gd name="connsiteX44" fmla="*/ 47194 w 538427"/>
              <a:gd name="connsiteY44" fmla="*/ 52438 h 332420"/>
              <a:gd name="connsiteX45" fmla="*/ 33710 w 538427"/>
              <a:gd name="connsiteY45" fmla="*/ 38860 h 332420"/>
              <a:gd name="connsiteX46" fmla="*/ 49910 w 538427"/>
              <a:gd name="connsiteY46" fmla="*/ 25283 h 332420"/>
              <a:gd name="connsiteX47" fmla="*/ 63956 w 538427"/>
              <a:gd name="connsiteY47" fmla="*/ 265655 h 332420"/>
              <a:gd name="connsiteX48" fmla="*/ 88677 w 538427"/>
              <a:gd name="connsiteY48" fmla="*/ 250298 h 332420"/>
              <a:gd name="connsiteX49" fmla="*/ 91111 w 538427"/>
              <a:gd name="connsiteY49" fmla="*/ 247863 h 332420"/>
              <a:gd name="connsiteX50" fmla="*/ 110682 w 538427"/>
              <a:gd name="connsiteY50" fmla="*/ 216120 h 332420"/>
              <a:gd name="connsiteX51" fmla="*/ 113117 w 538427"/>
              <a:gd name="connsiteY51" fmla="*/ 213685 h 332420"/>
              <a:gd name="connsiteX52" fmla="*/ 140178 w 538427"/>
              <a:gd name="connsiteY52" fmla="*/ 196924 h 332420"/>
              <a:gd name="connsiteX53" fmla="*/ 141583 w 538427"/>
              <a:gd name="connsiteY53" fmla="*/ 191118 h 332420"/>
              <a:gd name="connsiteX54" fmla="*/ 132687 w 538427"/>
              <a:gd name="connsiteY54" fmla="*/ 176791 h 332420"/>
              <a:gd name="connsiteX55" fmla="*/ 126882 w 538427"/>
              <a:gd name="connsiteY55" fmla="*/ 175387 h 332420"/>
              <a:gd name="connsiteX56" fmla="*/ 94763 w 538427"/>
              <a:gd name="connsiteY56" fmla="*/ 195238 h 332420"/>
              <a:gd name="connsiteX57" fmla="*/ 92329 w 538427"/>
              <a:gd name="connsiteY57" fmla="*/ 197673 h 332420"/>
              <a:gd name="connsiteX58" fmla="*/ 72383 w 538427"/>
              <a:gd name="connsiteY58" fmla="*/ 229979 h 332420"/>
              <a:gd name="connsiteX59" fmla="*/ 70885 w 538427"/>
              <a:gd name="connsiteY59" fmla="*/ 231477 h 332420"/>
              <a:gd name="connsiteX60" fmla="*/ 64705 w 538427"/>
              <a:gd name="connsiteY60" fmla="*/ 235316 h 332420"/>
              <a:gd name="connsiteX61" fmla="*/ 60397 w 538427"/>
              <a:gd name="connsiteY61" fmla="*/ 232881 h 332420"/>
              <a:gd name="connsiteX62" fmla="*/ 60397 w 538427"/>
              <a:gd name="connsiteY62" fmla="*/ 82215 h 332420"/>
              <a:gd name="connsiteX63" fmla="*/ 65079 w 538427"/>
              <a:gd name="connsiteY63" fmla="*/ 77533 h 332420"/>
              <a:gd name="connsiteX64" fmla="*/ 251984 w 538427"/>
              <a:gd name="connsiteY64" fmla="*/ 77533 h 332420"/>
              <a:gd name="connsiteX65" fmla="*/ 256666 w 538427"/>
              <a:gd name="connsiteY65" fmla="*/ 82215 h 332420"/>
              <a:gd name="connsiteX66" fmla="*/ 256479 w 538427"/>
              <a:gd name="connsiteY66" fmla="*/ 302268 h 332420"/>
              <a:gd name="connsiteX67" fmla="*/ 251797 w 538427"/>
              <a:gd name="connsiteY67" fmla="*/ 306950 h 332420"/>
              <a:gd name="connsiteX68" fmla="*/ 65079 w 538427"/>
              <a:gd name="connsiteY68" fmla="*/ 306950 h 332420"/>
              <a:gd name="connsiteX69" fmla="*/ 60397 w 538427"/>
              <a:gd name="connsiteY69" fmla="*/ 302268 h 332420"/>
              <a:gd name="connsiteX70" fmla="*/ 60397 w 538427"/>
              <a:gd name="connsiteY70" fmla="*/ 271835 h 332420"/>
              <a:gd name="connsiteX71" fmla="*/ 63956 w 538427"/>
              <a:gd name="connsiteY71" fmla="*/ 265655 h 332420"/>
              <a:gd name="connsiteX72" fmla="*/ 458834 w 538427"/>
              <a:gd name="connsiteY72" fmla="*/ 304797 h 332420"/>
              <a:gd name="connsiteX73" fmla="*/ 448533 w 538427"/>
              <a:gd name="connsiteY73" fmla="*/ 286724 h 332420"/>
              <a:gd name="connsiteX74" fmla="*/ 444788 w 538427"/>
              <a:gd name="connsiteY74" fmla="*/ 283446 h 332420"/>
              <a:gd name="connsiteX75" fmla="*/ 423438 w 538427"/>
              <a:gd name="connsiteY75" fmla="*/ 274926 h 332420"/>
              <a:gd name="connsiteX76" fmla="*/ 419692 w 538427"/>
              <a:gd name="connsiteY76" fmla="*/ 271648 h 332420"/>
              <a:gd name="connsiteX77" fmla="*/ 411265 w 538427"/>
              <a:gd name="connsiteY77" fmla="*/ 256853 h 332420"/>
              <a:gd name="connsiteX78" fmla="*/ 405553 w 538427"/>
              <a:gd name="connsiteY78" fmla="*/ 255261 h 332420"/>
              <a:gd name="connsiteX79" fmla="*/ 390851 w 538427"/>
              <a:gd name="connsiteY79" fmla="*/ 263595 h 332420"/>
              <a:gd name="connsiteX80" fmla="*/ 389259 w 538427"/>
              <a:gd name="connsiteY80" fmla="*/ 269307 h 332420"/>
              <a:gd name="connsiteX81" fmla="*/ 401995 w 538427"/>
              <a:gd name="connsiteY81" fmla="*/ 291781 h 332420"/>
              <a:gd name="connsiteX82" fmla="*/ 405740 w 538427"/>
              <a:gd name="connsiteY82" fmla="*/ 295058 h 332420"/>
              <a:gd name="connsiteX83" fmla="*/ 429524 w 538427"/>
              <a:gd name="connsiteY83" fmla="*/ 304515 h 332420"/>
              <a:gd name="connsiteX84" fmla="*/ 429524 w 538427"/>
              <a:gd name="connsiteY84" fmla="*/ 304515 h 332420"/>
              <a:gd name="connsiteX85" fmla="*/ 428026 w 538427"/>
              <a:gd name="connsiteY85" fmla="*/ 307044 h 332420"/>
              <a:gd name="connsiteX86" fmla="*/ 286256 w 538427"/>
              <a:gd name="connsiteY86" fmla="*/ 307044 h 332420"/>
              <a:gd name="connsiteX87" fmla="*/ 281574 w 538427"/>
              <a:gd name="connsiteY87" fmla="*/ 302362 h 332420"/>
              <a:gd name="connsiteX88" fmla="*/ 281761 w 538427"/>
              <a:gd name="connsiteY88" fmla="*/ 127724 h 332420"/>
              <a:gd name="connsiteX89" fmla="*/ 308823 w 538427"/>
              <a:gd name="connsiteY89" fmla="*/ 141489 h 332420"/>
              <a:gd name="connsiteX90" fmla="*/ 311539 w 538427"/>
              <a:gd name="connsiteY90" fmla="*/ 142238 h 332420"/>
              <a:gd name="connsiteX91" fmla="*/ 357235 w 538427"/>
              <a:gd name="connsiteY91" fmla="*/ 146171 h 332420"/>
              <a:gd name="connsiteX92" fmla="*/ 361823 w 538427"/>
              <a:gd name="connsiteY92" fmla="*/ 142332 h 332420"/>
              <a:gd name="connsiteX93" fmla="*/ 363321 w 538427"/>
              <a:gd name="connsiteY93" fmla="*/ 125571 h 332420"/>
              <a:gd name="connsiteX94" fmla="*/ 359482 w 538427"/>
              <a:gd name="connsiteY94" fmla="*/ 120982 h 332420"/>
              <a:gd name="connsiteX95" fmla="*/ 318655 w 538427"/>
              <a:gd name="connsiteY95" fmla="*/ 117424 h 332420"/>
              <a:gd name="connsiteX96" fmla="*/ 315940 w 538427"/>
              <a:gd name="connsiteY96" fmla="*/ 116675 h 332420"/>
              <a:gd name="connsiteX97" fmla="*/ 281855 w 538427"/>
              <a:gd name="connsiteY97" fmla="*/ 99352 h 332420"/>
              <a:gd name="connsiteX98" fmla="*/ 281855 w 538427"/>
              <a:gd name="connsiteY98" fmla="*/ 82309 h 332420"/>
              <a:gd name="connsiteX99" fmla="*/ 286537 w 538427"/>
              <a:gd name="connsiteY99" fmla="*/ 77627 h 332420"/>
              <a:gd name="connsiteX100" fmla="*/ 473254 w 538427"/>
              <a:gd name="connsiteY100" fmla="*/ 77627 h 332420"/>
              <a:gd name="connsiteX101" fmla="*/ 477936 w 538427"/>
              <a:gd name="connsiteY101" fmla="*/ 82309 h 332420"/>
              <a:gd name="connsiteX102" fmla="*/ 477936 w 538427"/>
              <a:gd name="connsiteY102" fmla="*/ 302362 h 332420"/>
              <a:gd name="connsiteX103" fmla="*/ 473254 w 538427"/>
              <a:gd name="connsiteY103" fmla="*/ 307044 h 332420"/>
              <a:gd name="connsiteX104" fmla="*/ 462766 w 538427"/>
              <a:gd name="connsiteY104" fmla="*/ 307044 h 332420"/>
              <a:gd name="connsiteX105" fmla="*/ 458834 w 538427"/>
              <a:gd name="connsiteY105" fmla="*/ 304797 h 33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427" h="332420">
                <a:moveTo>
                  <a:pt x="507994" y="307138"/>
                </a:moveTo>
                <a:cubicBezTo>
                  <a:pt x="505372" y="307138"/>
                  <a:pt x="503312" y="305077"/>
                  <a:pt x="503312" y="302456"/>
                </a:cubicBezTo>
                <a:lnTo>
                  <a:pt x="503312" y="65079"/>
                </a:lnTo>
                <a:lnTo>
                  <a:pt x="503312" y="52438"/>
                </a:lnTo>
                <a:lnTo>
                  <a:pt x="503312" y="7491"/>
                </a:lnTo>
                <a:cubicBezTo>
                  <a:pt x="503312" y="3371"/>
                  <a:pt x="499941" y="0"/>
                  <a:pt x="495821" y="0"/>
                </a:cubicBezTo>
                <a:lnTo>
                  <a:pt x="49910" y="0"/>
                </a:lnTo>
                <a:cubicBezTo>
                  <a:pt x="26219" y="0"/>
                  <a:pt x="8428" y="16668"/>
                  <a:pt x="8428" y="38860"/>
                </a:cubicBezTo>
                <a:cubicBezTo>
                  <a:pt x="8428" y="54498"/>
                  <a:pt x="17604" y="67889"/>
                  <a:pt x="30901" y="74069"/>
                </a:cubicBezTo>
                <a:cubicBezTo>
                  <a:pt x="33523" y="75286"/>
                  <a:pt x="35115" y="78002"/>
                  <a:pt x="35115" y="80904"/>
                </a:cubicBezTo>
                <a:lnTo>
                  <a:pt x="35115" y="302456"/>
                </a:lnTo>
                <a:cubicBezTo>
                  <a:pt x="35115" y="305077"/>
                  <a:pt x="33055" y="307138"/>
                  <a:pt x="30433" y="307138"/>
                </a:cubicBezTo>
                <a:lnTo>
                  <a:pt x="4682" y="307138"/>
                </a:lnTo>
                <a:cubicBezTo>
                  <a:pt x="2060" y="307138"/>
                  <a:pt x="0" y="309197"/>
                  <a:pt x="0" y="311820"/>
                </a:cubicBezTo>
                <a:lnTo>
                  <a:pt x="0" y="327738"/>
                </a:lnTo>
                <a:cubicBezTo>
                  <a:pt x="0" y="330360"/>
                  <a:pt x="2060" y="332420"/>
                  <a:pt x="4682" y="332420"/>
                </a:cubicBezTo>
                <a:lnTo>
                  <a:pt x="35115" y="332420"/>
                </a:lnTo>
                <a:lnTo>
                  <a:pt x="503312" y="332420"/>
                </a:lnTo>
                <a:lnTo>
                  <a:pt x="533745" y="332420"/>
                </a:lnTo>
                <a:cubicBezTo>
                  <a:pt x="536367" y="332420"/>
                  <a:pt x="538427" y="330360"/>
                  <a:pt x="538427" y="327738"/>
                </a:cubicBezTo>
                <a:lnTo>
                  <a:pt x="538427" y="311820"/>
                </a:lnTo>
                <a:cubicBezTo>
                  <a:pt x="538427" y="309197"/>
                  <a:pt x="536367" y="307138"/>
                  <a:pt x="533745" y="307138"/>
                </a:cubicBezTo>
                <a:lnTo>
                  <a:pt x="507994" y="307138"/>
                </a:lnTo>
                <a:close/>
                <a:moveTo>
                  <a:pt x="478030" y="28747"/>
                </a:moveTo>
                <a:lnTo>
                  <a:pt x="478030" y="48880"/>
                </a:lnTo>
                <a:cubicBezTo>
                  <a:pt x="478030" y="50846"/>
                  <a:pt x="476063" y="52157"/>
                  <a:pt x="474284" y="51502"/>
                </a:cubicBezTo>
                <a:cubicBezTo>
                  <a:pt x="469134" y="49535"/>
                  <a:pt x="465388" y="44572"/>
                  <a:pt x="465388" y="38767"/>
                </a:cubicBezTo>
                <a:cubicBezTo>
                  <a:pt x="465388" y="32961"/>
                  <a:pt x="469040" y="27998"/>
                  <a:pt x="474284" y="26032"/>
                </a:cubicBezTo>
                <a:cubicBezTo>
                  <a:pt x="476063" y="25470"/>
                  <a:pt x="478030" y="26781"/>
                  <a:pt x="478030" y="28747"/>
                </a:cubicBezTo>
                <a:close/>
                <a:moveTo>
                  <a:pt x="438701" y="25283"/>
                </a:moveTo>
                <a:cubicBezTo>
                  <a:pt x="440574" y="25283"/>
                  <a:pt x="441885" y="27062"/>
                  <a:pt x="441417" y="28841"/>
                </a:cubicBezTo>
                <a:cubicBezTo>
                  <a:pt x="440574" y="32024"/>
                  <a:pt x="440106" y="35396"/>
                  <a:pt x="440106" y="38860"/>
                </a:cubicBezTo>
                <a:cubicBezTo>
                  <a:pt x="440106" y="42325"/>
                  <a:pt x="440574" y="45696"/>
                  <a:pt x="441417" y="48880"/>
                </a:cubicBezTo>
                <a:cubicBezTo>
                  <a:pt x="441885" y="50659"/>
                  <a:pt x="440574" y="52438"/>
                  <a:pt x="438701" y="52438"/>
                </a:cubicBezTo>
                <a:lnTo>
                  <a:pt x="269588" y="52438"/>
                </a:lnTo>
                <a:cubicBezTo>
                  <a:pt x="262284" y="52438"/>
                  <a:pt x="256010" y="46820"/>
                  <a:pt x="255636" y="39516"/>
                </a:cubicBezTo>
                <a:cubicBezTo>
                  <a:pt x="255261" y="31744"/>
                  <a:pt x="261442" y="25283"/>
                  <a:pt x="269214" y="25283"/>
                </a:cubicBezTo>
                <a:lnTo>
                  <a:pt x="438701" y="25283"/>
                </a:lnTo>
                <a:close/>
                <a:moveTo>
                  <a:pt x="49910" y="25283"/>
                </a:moveTo>
                <a:lnTo>
                  <a:pt x="228949" y="25283"/>
                </a:lnTo>
                <a:cubicBezTo>
                  <a:pt x="230821" y="25283"/>
                  <a:pt x="232132" y="27062"/>
                  <a:pt x="231664" y="28841"/>
                </a:cubicBezTo>
                <a:cubicBezTo>
                  <a:pt x="230821" y="32024"/>
                  <a:pt x="230353" y="35396"/>
                  <a:pt x="230353" y="38860"/>
                </a:cubicBezTo>
                <a:cubicBezTo>
                  <a:pt x="230353" y="42325"/>
                  <a:pt x="230821" y="45696"/>
                  <a:pt x="231664" y="48880"/>
                </a:cubicBezTo>
                <a:cubicBezTo>
                  <a:pt x="232132" y="50659"/>
                  <a:pt x="230821" y="52438"/>
                  <a:pt x="228949" y="52438"/>
                </a:cubicBezTo>
                <a:lnTo>
                  <a:pt x="47194" y="52438"/>
                </a:lnTo>
                <a:cubicBezTo>
                  <a:pt x="39797" y="52438"/>
                  <a:pt x="33710" y="46352"/>
                  <a:pt x="33710" y="38860"/>
                </a:cubicBezTo>
                <a:cubicBezTo>
                  <a:pt x="33710" y="30901"/>
                  <a:pt x="40359" y="25283"/>
                  <a:pt x="49910" y="25283"/>
                </a:cubicBezTo>
                <a:close/>
                <a:moveTo>
                  <a:pt x="63956" y="265655"/>
                </a:moveTo>
                <a:lnTo>
                  <a:pt x="88677" y="250298"/>
                </a:lnTo>
                <a:cubicBezTo>
                  <a:pt x="89707" y="249643"/>
                  <a:pt x="90456" y="248894"/>
                  <a:pt x="91111" y="247863"/>
                </a:cubicBezTo>
                <a:lnTo>
                  <a:pt x="110682" y="216120"/>
                </a:lnTo>
                <a:cubicBezTo>
                  <a:pt x="111337" y="215090"/>
                  <a:pt x="112087" y="214341"/>
                  <a:pt x="113117" y="213685"/>
                </a:cubicBezTo>
                <a:lnTo>
                  <a:pt x="140178" y="196924"/>
                </a:lnTo>
                <a:cubicBezTo>
                  <a:pt x="142145" y="195707"/>
                  <a:pt x="142800" y="193084"/>
                  <a:pt x="141583" y="191118"/>
                </a:cubicBezTo>
                <a:lnTo>
                  <a:pt x="132687" y="176791"/>
                </a:lnTo>
                <a:cubicBezTo>
                  <a:pt x="131470" y="174825"/>
                  <a:pt x="128848" y="174169"/>
                  <a:pt x="126882" y="175387"/>
                </a:cubicBezTo>
                <a:lnTo>
                  <a:pt x="94763" y="195238"/>
                </a:lnTo>
                <a:cubicBezTo>
                  <a:pt x="93733" y="195894"/>
                  <a:pt x="92984" y="196643"/>
                  <a:pt x="92329" y="197673"/>
                </a:cubicBezTo>
                <a:lnTo>
                  <a:pt x="72383" y="229979"/>
                </a:lnTo>
                <a:cubicBezTo>
                  <a:pt x="72009" y="230634"/>
                  <a:pt x="71447" y="231102"/>
                  <a:pt x="70885" y="231477"/>
                </a:cubicBezTo>
                <a:lnTo>
                  <a:pt x="64705" y="235316"/>
                </a:lnTo>
                <a:cubicBezTo>
                  <a:pt x="62832" y="236440"/>
                  <a:pt x="60397" y="235129"/>
                  <a:pt x="60397" y="232881"/>
                </a:cubicBezTo>
                <a:lnTo>
                  <a:pt x="60397" y="82215"/>
                </a:lnTo>
                <a:cubicBezTo>
                  <a:pt x="60397" y="79594"/>
                  <a:pt x="62458" y="77533"/>
                  <a:pt x="65079" y="77533"/>
                </a:cubicBezTo>
                <a:lnTo>
                  <a:pt x="251984" y="77533"/>
                </a:lnTo>
                <a:cubicBezTo>
                  <a:pt x="254606" y="77533"/>
                  <a:pt x="256666" y="79594"/>
                  <a:pt x="256666" y="82215"/>
                </a:cubicBezTo>
                <a:lnTo>
                  <a:pt x="256479" y="302268"/>
                </a:lnTo>
                <a:cubicBezTo>
                  <a:pt x="256479" y="304890"/>
                  <a:pt x="254419" y="306950"/>
                  <a:pt x="251797" y="306950"/>
                </a:cubicBezTo>
                <a:lnTo>
                  <a:pt x="65079" y="306950"/>
                </a:lnTo>
                <a:cubicBezTo>
                  <a:pt x="62458" y="306950"/>
                  <a:pt x="60397" y="304890"/>
                  <a:pt x="60397" y="302268"/>
                </a:cubicBezTo>
                <a:lnTo>
                  <a:pt x="60397" y="271835"/>
                </a:lnTo>
                <a:cubicBezTo>
                  <a:pt x="60397" y="269401"/>
                  <a:pt x="61708" y="266966"/>
                  <a:pt x="63956" y="265655"/>
                </a:cubicBezTo>
                <a:close/>
                <a:moveTo>
                  <a:pt x="458834" y="304797"/>
                </a:moveTo>
                <a:lnTo>
                  <a:pt x="448533" y="286724"/>
                </a:lnTo>
                <a:cubicBezTo>
                  <a:pt x="447691" y="285226"/>
                  <a:pt x="446380" y="284102"/>
                  <a:pt x="444788" y="283446"/>
                </a:cubicBezTo>
                <a:lnTo>
                  <a:pt x="423438" y="274926"/>
                </a:lnTo>
                <a:cubicBezTo>
                  <a:pt x="421846" y="274270"/>
                  <a:pt x="420535" y="273146"/>
                  <a:pt x="419692" y="271648"/>
                </a:cubicBezTo>
                <a:lnTo>
                  <a:pt x="411265" y="256853"/>
                </a:lnTo>
                <a:cubicBezTo>
                  <a:pt x="410141" y="254793"/>
                  <a:pt x="407519" y="254137"/>
                  <a:pt x="405553" y="255261"/>
                </a:cubicBezTo>
                <a:lnTo>
                  <a:pt x="390851" y="263595"/>
                </a:lnTo>
                <a:cubicBezTo>
                  <a:pt x="388791" y="264719"/>
                  <a:pt x="388136" y="267341"/>
                  <a:pt x="389259" y="269307"/>
                </a:cubicBezTo>
                <a:lnTo>
                  <a:pt x="401995" y="291781"/>
                </a:lnTo>
                <a:cubicBezTo>
                  <a:pt x="402837" y="293279"/>
                  <a:pt x="404148" y="294402"/>
                  <a:pt x="405740" y="295058"/>
                </a:cubicBezTo>
                <a:lnTo>
                  <a:pt x="429524" y="304515"/>
                </a:lnTo>
                <a:lnTo>
                  <a:pt x="429524" y="304515"/>
                </a:lnTo>
                <a:cubicBezTo>
                  <a:pt x="430180" y="305639"/>
                  <a:pt x="429337" y="307044"/>
                  <a:pt x="428026" y="307044"/>
                </a:cubicBezTo>
                <a:lnTo>
                  <a:pt x="286256" y="307044"/>
                </a:lnTo>
                <a:cubicBezTo>
                  <a:pt x="283634" y="307044"/>
                  <a:pt x="281574" y="304984"/>
                  <a:pt x="281574" y="302362"/>
                </a:cubicBezTo>
                <a:lnTo>
                  <a:pt x="281761" y="127724"/>
                </a:lnTo>
                <a:lnTo>
                  <a:pt x="308823" y="141489"/>
                </a:lnTo>
                <a:cubicBezTo>
                  <a:pt x="309666" y="141958"/>
                  <a:pt x="310602" y="142145"/>
                  <a:pt x="311539" y="142238"/>
                </a:cubicBezTo>
                <a:lnTo>
                  <a:pt x="357235" y="146171"/>
                </a:lnTo>
                <a:cubicBezTo>
                  <a:pt x="359576" y="146358"/>
                  <a:pt x="361636" y="144673"/>
                  <a:pt x="361823" y="142332"/>
                </a:cubicBezTo>
                <a:lnTo>
                  <a:pt x="363321" y="125571"/>
                </a:lnTo>
                <a:cubicBezTo>
                  <a:pt x="363509" y="123230"/>
                  <a:pt x="361823" y="121169"/>
                  <a:pt x="359482" y="120982"/>
                </a:cubicBezTo>
                <a:lnTo>
                  <a:pt x="318655" y="117424"/>
                </a:lnTo>
                <a:cubicBezTo>
                  <a:pt x="317719" y="117330"/>
                  <a:pt x="316783" y="117049"/>
                  <a:pt x="315940" y="116675"/>
                </a:cubicBezTo>
                <a:lnTo>
                  <a:pt x="281855" y="99352"/>
                </a:lnTo>
                <a:lnTo>
                  <a:pt x="281855" y="82309"/>
                </a:lnTo>
                <a:cubicBezTo>
                  <a:pt x="281855" y="79687"/>
                  <a:pt x="283915" y="77627"/>
                  <a:pt x="286537" y="77627"/>
                </a:cubicBezTo>
                <a:lnTo>
                  <a:pt x="473254" y="77627"/>
                </a:lnTo>
                <a:cubicBezTo>
                  <a:pt x="475876" y="77627"/>
                  <a:pt x="477936" y="79687"/>
                  <a:pt x="477936" y="82309"/>
                </a:cubicBezTo>
                <a:lnTo>
                  <a:pt x="477936" y="302362"/>
                </a:lnTo>
                <a:cubicBezTo>
                  <a:pt x="477936" y="304984"/>
                  <a:pt x="475876" y="307044"/>
                  <a:pt x="473254" y="307044"/>
                </a:cubicBezTo>
                <a:lnTo>
                  <a:pt x="462766" y="307044"/>
                </a:lnTo>
                <a:cubicBezTo>
                  <a:pt x="461175" y="307138"/>
                  <a:pt x="459676" y="306201"/>
                  <a:pt x="458834" y="304797"/>
                </a:cubicBezTo>
                <a:close/>
              </a:path>
            </a:pathLst>
          </a:custGeom>
          <a:solidFill>
            <a:schemeClr val="tx1"/>
          </a:solidFill>
          <a:ln w="934" cap="flat">
            <a:noFill/>
            <a:prstDash val="solid"/>
            <a:miter/>
          </a:ln>
        </p:spPr>
        <p:txBody>
          <a:bodyPr rtlCol="0" anchor="ctr"/>
          <a:lstStyle/>
          <a:p>
            <a:endParaRPr lang="de-DE"/>
          </a:p>
        </p:txBody>
      </p:sp>
      <p:sp>
        <p:nvSpPr>
          <p:cNvPr id="153" name="Freihandform: Form 38">
            <a:extLst>
              <a:ext uri="{FF2B5EF4-FFF2-40B4-BE49-F238E27FC236}">
                <a16:creationId xmlns:a16="http://schemas.microsoft.com/office/drawing/2014/main" id="{1D8C54DA-6791-7D46-89A5-C5C623A11040}"/>
              </a:ext>
            </a:extLst>
          </p:cNvPr>
          <p:cNvSpPr>
            <a:spLocks noChangeAspect="1"/>
          </p:cNvSpPr>
          <p:nvPr/>
        </p:nvSpPr>
        <p:spPr>
          <a:xfrm>
            <a:off x="2808126" y="4290060"/>
            <a:ext cx="178340" cy="1088892"/>
          </a:xfrm>
          <a:custGeom>
            <a:avLst/>
            <a:gdLst>
              <a:gd name="connsiteX0" fmla="*/ 195800 w 264999"/>
              <a:gd name="connsiteY0" fmla="*/ 760446 h 1617996"/>
              <a:gd name="connsiteX1" fmla="*/ 200014 w 264999"/>
              <a:gd name="connsiteY1" fmla="*/ 756233 h 1617996"/>
              <a:gd name="connsiteX2" fmla="*/ 200014 w 264999"/>
              <a:gd name="connsiteY2" fmla="*/ 739378 h 1617996"/>
              <a:gd name="connsiteX3" fmla="*/ 195800 w 264999"/>
              <a:gd name="connsiteY3" fmla="*/ 735164 h 1617996"/>
              <a:gd name="connsiteX4" fmla="*/ 188871 w 264999"/>
              <a:gd name="connsiteY4" fmla="*/ 735164 h 1617996"/>
              <a:gd name="connsiteX5" fmla="*/ 184189 w 264999"/>
              <a:gd name="connsiteY5" fmla="*/ 730763 h 1617996"/>
              <a:gd name="connsiteX6" fmla="*/ 183814 w 264999"/>
              <a:gd name="connsiteY6" fmla="*/ 724208 h 1617996"/>
              <a:gd name="connsiteX7" fmla="*/ 188496 w 264999"/>
              <a:gd name="connsiteY7" fmla="*/ 719245 h 1617996"/>
              <a:gd name="connsiteX8" fmla="*/ 195800 w 264999"/>
              <a:gd name="connsiteY8" fmla="*/ 719245 h 1617996"/>
              <a:gd name="connsiteX9" fmla="*/ 200014 w 264999"/>
              <a:gd name="connsiteY9" fmla="*/ 715031 h 1617996"/>
              <a:gd name="connsiteX10" fmla="*/ 200014 w 264999"/>
              <a:gd name="connsiteY10" fmla="*/ 698176 h 1617996"/>
              <a:gd name="connsiteX11" fmla="*/ 195800 w 264999"/>
              <a:gd name="connsiteY11" fmla="*/ 693962 h 1617996"/>
              <a:gd name="connsiteX12" fmla="*/ 186717 w 264999"/>
              <a:gd name="connsiteY12" fmla="*/ 693962 h 1617996"/>
              <a:gd name="connsiteX13" fmla="*/ 182035 w 264999"/>
              <a:gd name="connsiteY13" fmla="*/ 689561 h 1617996"/>
              <a:gd name="connsiteX14" fmla="*/ 180069 w 264999"/>
              <a:gd name="connsiteY14" fmla="*/ 651263 h 1617996"/>
              <a:gd name="connsiteX15" fmla="*/ 184657 w 264999"/>
              <a:gd name="connsiteY15" fmla="*/ 643959 h 1617996"/>
              <a:gd name="connsiteX16" fmla="*/ 265000 w 264999"/>
              <a:gd name="connsiteY16" fmla="*/ 522134 h 1617996"/>
              <a:gd name="connsiteX17" fmla="*/ 175574 w 264999"/>
              <a:gd name="connsiteY17" fmla="*/ 396751 h 1617996"/>
              <a:gd name="connsiteX18" fmla="*/ 170424 w 264999"/>
              <a:gd name="connsiteY18" fmla="*/ 389634 h 1617996"/>
              <a:gd name="connsiteX19" fmla="*/ 170424 w 264999"/>
              <a:gd name="connsiteY19" fmla="*/ 337570 h 1617996"/>
              <a:gd name="connsiteX20" fmla="*/ 175106 w 264999"/>
              <a:gd name="connsiteY20" fmla="*/ 332888 h 1617996"/>
              <a:gd name="connsiteX21" fmla="*/ 178851 w 264999"/>
              <a:gd name="connsiteY21" fmla="*/ 332888 h 1617996"/>
              <a:gd name="connsiteX22" fmla="*/ 183065 w 264999"/>
              <a:gd name="connsiteY22" fmla="*/ 328675 h 1617996"/>
              <a:gd name="connsiteX23" fmla="*/ 183065 w 264999"/>
              <a:gd name="connsiteY23" fmla="*/ 311820 h 1617996"/>
              <a:gd name="connsiteX24" fmla="*/ 178851 w 264999"/>
              <a:gd name="connsiteY24" fmla="*/ 307606 h 1617996"/>
              <a:gd name="connsiteX25" fmla="*/ 170424 w 264999"/>
              <a:gd name="connsiteY25" fmla="*/ 307606 h 1617996"/>
              <a:gd name="connsiteX26" fmla="*/ 149823 w 264999"/>
              <a:gd name="connsiteY26" fmla="*/ 307606 h 1617996"/>
              <a:gd name="connsiteX27" fmla="*/ 145141 w 264999"/>
              <a:gd name="connsiteY27" fmla="*/ 302924 h 1617996"/>
              <a:gd name="connsiteX28" fmla="*/ 145141 w 264999"/>
              <a:gd name="connsiteY28" fmla="*/ 278578 h 1617996"/>
              <a:gd name="connsiteX29" fmla="*/ 149823 w 264999"/>
              <a:gd name="connsiteY29" fmla="*/ 273896 h 1617996"/>
              <a:gd name="connsiteX30" fmla="*/ 161996 w 264999"/>
              <a:gd name="connsiteY30" fmla="*/ 273896 h 1617996"/>
              <a:gd name="connsiteX31" fmla="*/ 166210 w 264999"/>
              <a:gd name="connsiteY31" fmla="*/ 269682 h 1617996"/>
              <a:gd name="connsiteX32" fmla="*/ 166210 w 264999"/>
              <a:gd name="connsiteY32" fmla="*/ 252827 h 1617996"/>
              <a:gd name="connsiteX33" fmla="*/ 161996 w 264999"/>
              <a:gd name="connsiteY33" fmla="*/ 248613 h 1617996"/>
              <a:gd name="connsiteX34" fmla="*/ 149823 w 264999"/>
              <a:gd name="connsiteY34" fmla="*/ 248613 h 1617996"/>
              <a:gd name="connsiteX35" fmla="*/ 145141 w 264999"/>
              <a:gd name="connsiteY35" fmla="*/ 243931 h 1617996"/>
              <a:gd name="connsiteX36" fmla="*/ 145141 w 264999"/>
              <a:gd name="connsiteY36" fmla="*/ 10488 h 1617996"/>
              <a:gd name="connsiteX37" fmla="*/ 145141 w 264999"/>
              <a:gd name="connsiteY37" fmla="*/ 3746 h 1617996"/>
              <a:gd name="connsiteX38" fmla="*/ 140927 w 264999"/>
              <a:gd name="connsiteY38" fmla="*/ 0 h 1617996"/>
              <a:gd name="connsiteX39" fmla="*/ 124072 w 264999"/>
              <a:gd name="connsiteY39" fmla="*/ 0 h 1617996"/>
              <a:gd name="connsiteX40" fmla="*/ 119859 w 264999"/>
              <a:gd name="connsiteY40" fmla="*/ 3746 h 1617996"/>
              <a:gd name="connsiteX41" fmla="*/ 119859 w 264999"/>
              <a:gd name="connsiteY41" fmla="*/ 10488 h 1617996"/>
              <a:gd name="connsiteX42" fmla="*/ 119859 w 264999"/>
              <a:gd name="connsiteY42" fmla="*/ 243931 h 1617996"/>
              <a:gd name="connsiteX43" fmla="*/ 115177 w 264999"/>
              <a:gd name="connsiteY43" fmla="*/ 248613 h 1617996"/>
              <a:gd name="connsiteX44" fmla="*/ 103003 w 264999"/>
              <a:gd name="connsiteY44" fmla="*/ 248613 h 1617996"/>
              <a:gd name="connsiteX45" fmla="*/ 98790 w 264999"/>
              <a:gd name="connsiteY45" fmla="*/ 252827 h 1617996"/>
              <a:gd name="connsiteX46" fmla="*/ 98790 w 264999"/>
              <a:gd name="connsiteY46" fmla="*/ 269682 h 1617996"/>
              <a:gd name="connsiteX47" fmla="*/ 103003 w 264999"/>
              <a:gd name="connsiteY47" fmla="*/ 273896 h 1617996"/>
              <a:gd name="connsiteX48" fmla="*/ 115177 w 264999"/>
              <a:gd name="connsiteY48" fmla="*/ 273896 h 1617996"/>
              <a:gd name="connsiteX49" fmla="*/ 119859 w 264999"/>
              <a:gd name="connsiteY49" fmla="*/ 278578 h 1617996"/>
              <a:gd name="connsiteX50" fmla="*/ 119859 w 264999"/>
              <a:gd name="connsiteY50" fmla="*/ 302924 h 1617996"/>
              <a:gd name="connsiteX51" fmla="*/ 115177 w 264999"/>
              <a:gd name="connsiteY51" fmla="*/ 307606 h 1617996"/>
              <a:gd name="connsiteX52" fmla="*/ 94576 w 264999"/>
              <a:gd name="connsiteY52" fmla="*/ 307606 h 1617996"/>
              <a:gd name="connsiteX53" fmla="*/ 86148 w 264999"/>
              <a:gd name="connsiteY53" fmla="*/ 307606 h 1617996"/>
              <a:gd name="connsiteX54" fmla="*/ 81935 w 264999"/>
              <a:gd name="connsiteY54" fmla="*/ 311820 h 1617996"/>
              <a:gd name="connsiteX55" fmla="*/ 81935 w 264999"/>
              <a:gd name="connsiteY55" fmla="*/ 328675 h 1617996"/>
              <a:gd name="connsiteX56" fmla="*/ 86148 w 264999"/>
              <a:gd name="connsiteY56" fmla="*/ 332888 h 1617996"/>
              <a:gd name="connsiteX57" fmla="*/ 89894 w 264999"/>
              <a:gd name="connsiteY57" fmla="*/ 332888 h 1617996"/>
              <a:gd name="connsiteX58" fmla="*/ 94576 w 264999"/>
              <a:gd name="connsiteY58" fmla="*/ 337570 h 1617996"/>
              <a:gd name="connsiteX59" fmla="*/ 94576 w 264999"/>
              <a:gd name="connsiteY59" fmla="*/ 389634 h 1617996"/>
              <a:gd name="connsiteX60" fmla="*/ 89426 w 264999"/>
              <a:gd name="connsiteY60" fmla="*/ 396751 h 1617996"/>
              <a:gd name="connsiteX61" fmla="*/ 0 w 264999"/>
              <a:gd name="connsiteY61" fmla="*/ 522134 h 1617996"/>
              <a:gd name="connsiteX62" fmla="*/ 81466 w 264999"/>
              <a:gd name="connsiteY62" fmla="*/ 644427 h 1617996"/>
              <a:gd name="connsiteX63" fmla="*/ 86148 w 264999"/>
              <a:gd name="connsiteY63" fmla="*/ 651731 h 1617996"/>
              <a:gd name="connsiteX64" fmla="*/ 84182 w 264999"/>
              <a:gd name="connsiteY64" fmla="*/ 689467 h 1617996"/>
              <a:gd name="connsiteX65" fmla="*/ 79500 w 264999"/>
              <a:gd name="connsiteY65" fmla="*/ 693869 h 1617996"/>
              <a:gd name="connsiteX66" fmla="*/ 69387 w 264999"/>
              <a:gd name="connsiteY66" fmla="*/ 693869 h 1617996"/>
              <a:gd name="connsiteX67" fmla="*/ 65173 w 264999"/>
              <a:gd name="connsiteY67" fmla="*/ 698082 h 1617996"/>
              <a:gd name="connsiteX68" fmla="*/ 65173 w 264999"/>
              <a:gd name="connsiteY68" fmla="*/ 714938 h 1617996"/>
              <a:gd name="connsiteX69" fmla="*/ 69387 w 264999"/>
              <a:gd name="connsiteY69" fmla="*/ 719151 h 1617996"/>
              <a:gd name="connsiteX70" fmla="*/ 77627 w 264999"/>
              <a:gd name="connsiteY70" fmla="*/ 719151 h 1617996"/>
              <a:gd name="connsiteX71" fmla="*/ 82309 w 264999"/>
              <a:gd name="connsiteY71" fmla="*/ 724114 h 1617996"/>
              <a:gd name="connsiteX72" fmla="*/ 81935 w 264999"/>
              <a:gd name="connsiteY72" fmla="*/ 730669 h 1617996"/>
              <a:gd name="connsiteX73" fmla="*/ 77253 w 264999"/>
              <a:gd name="connsiteY73" fmla="*/ 735070 h 1617996"/>
              <a:gd name="connsiteX74" fmla="*/ 69387 w 264999"/>
              <a:gd name="connsiteY74" fmla="*/ 735070 h 1617996"/>
              <a:gd name="connsiteX75" fmla="*/ 65173 w 264999"/>
              <a:gd name="connsiteY75" fmla="*/ 739284 h 1617996"/>
              <a:gd name="connsiteX76" fmla="*/ 65173 w 264999"/>
              <a:gd name="connsiteY76" fmla="*/ 756139 h 1617996"/>
              <a:gd name="connsiteX77" fmla="*/ 69387 w 264999"/>
              <a:gd name="connsiteY77" fmla="*/ 760353 h 1617996"/>
              <a:gd name="connsiteX78" fmla="*/ 75474 w 264999"/>
              <a:gd name="connsiteY78" fmla="*/ 760353 h 1617996"/>
              <a:gd name="connsiteX79" fmla="*/ 80156 w 264999"/>
              <a:gd name="connsiteY79" fmla="*/ 765315 h 1617996"/>
              <a:gd name="connsiteX80" fmla="*/ 35958 w 264999"/>
              <a:gd name="connsiteY80" fmla="*/ 1610131 h 1617996"/>
              <a:gd name="connsiteX81" fmla="*/ 43449 w 264999"/>
              <a:gd name="connsiteY81" fmla="*/ 1617997 h 1617996"/>
              <a:gd name="connsiteX82" fmla="*/ 222862 w 264999"/>
              <a:gd name="connsiteY82" fmla="*/ 1617997 h 1617996"/>
              <a:gd name="connsiteX83" fmla="*/ 230353 w 264999"/>
              <a:gd name="connsiteY83" fmla="*/ 1610131 h 1617996"/>
              <a:gd name="connsiteX84" fmla="*/ 186155 w 264999"/>
              <a:gd name="connsiteY84" fmla="*/ 765315 h 1617996"/>
              <a:gd name="connsiteX85" fmla="*/ 190837 w 264999"/>
              <a:gd name="connsiteY85" fmla="*/ 760353 h 1617996"/>
              <a:gd name="connsiteX86" fmla="*/ 195800 w 264999"/>
              <a:gd name="connsiteY86" fmla="*/ 760353 h 1617996"/>
              <a:gd name="connsiteX87" fmla="*/ 108809 w 264999"/>
              <a:gd name="connsiteY87" fmla="*/ 624014 h 1617996"/>
              <a:gd name="connsiteX88" fmla="*/ 101318 w 264999"/>
              <a:gd name="connsiteY88" fmla="*/ 579722 h 1617996"/>
              <a:gd name="connsiteX89" fmla="*/ 106000 w 264999"/>
              <a:gd name="connsiteY89" fmla="*/ 574478 h 1617996"/>
              <a:gd name="connsiteX90" fmla="*/ 159000 w 264999"/>
              <a:gd name="connsiteY90" fmla="*/ 574478 h 1617996"/>
              <a:gd name="connsiteX91" fmla="*/ 163682 w 264999"/>
              <a:gd name="connsiteY91" fmla="*/ 579722 h 1617996"/>
              <a:gd name="connsiteX92" fmla="*/ 156285 w 264999"/>
              <a:gd name="connsiteY92" fmla="*/ 624014 h 1617996"/>
              <a:gd name="connsiteX93" fmla="*/ 152539 w 264999"/>
              <a:gd name="connsiteY93" fmla="*/ 627572 h 1617996"/>
              <a:gd name="connsiteX94" fmla="*/ 132500 w 264999"/>
              <a:gd name="connsiteY94" fmla="*/ 629445 h 1617996"/>
              <a:gd name="connsiteX95" fmla="*/ 112555 w 264999"/>
              <a:gd name="connsiteY95" fmla="*/ 627572 h 1617996"/>
              <a:gd name="connsiteX96" fmla="*/ 108809 w 264999"/>
              <a:gd name="connsiteY96" fmla="*/ 624014 h 1617996"/>
              <a:gd name="connsiteX97" fmla="*/ 25189 w 264999"/>
              <a:gd name="connsiteY97" fmla="*/ 522134 h 1617996"/>
              <a:gd name="connsiteX98" fmla="*/ 26968 w 264999"/>
              <a:gd name="connsiteY98" fmla="*/ 502470 h 1617996"/>
              <a:gd name="connsiteX99" fmla="*/ 31557 w 264999"/>
              <a:gd name="connsiteY99" fmla="*/ 498630 h 1617996"/>
              <a:gd name="connsiteX100" fmla="*/ 68357 w 264999"/>
              <a:gd name="connsiteY100" fmla="*/ 498630 h 1617996"/>
              <a:gd name="connsiteX101" fmla="*/ 73039 w 264999"/>
              <a:gd name="connsiteY101" fmla="*/ 503500 h 1617996"/>
              <a:gd name="connsiteX102" fmla="*/ 72758 w 264999"/>
              <a:gd name="connsiteY102" fmla="*/ 522134 h 1617996"/>
              <a:gd name="connsiteX103" fmla="*/ 73226 w 264999"/>
              <a:gd name="connsiteY103" fmla="*/ 544420 h 1617996"/>
              <a:gd name="connsiteX104" fmla="*/ 68544 w 264999"/>
              <a:gd name="connsiteY104" fmla="*/ 549289 h 1617996"/>
              <a:gd name="connsiteX105" fmla="*/ 32306 w 264999"/>
              <a:gd name="connsiteY105" fmla="*/ 549289 h 1617996"/>
              <a:gd name="connsiteX106" fmla="*/ 27717 w 264999"/>
              <a:gd name="connsiteY106" fmla="*/ 545637 h 1617996"/>
              <a:gd name="connsiteX107" fmla="*/ 25189 w 264999"/>
              <a:gd name="connsiteY107" fmla="*/ 522134 h 1617996"/>
              <a:gd name="connsiteX108" fmla="*/ 98041 w 264999"/>
              <a:gd name="connsiteY108" fmla="*/ 522134 h 1617996"/>
              <a:gd name="connsiteX109" fmla="*/ 98415 w 264999"/>
              <a:gd name="connsiteY109" fmla="*/ 503125 h 1617996"/>
              <a:gd name="connsiteX110" fmla="*/ 103097 w 264999"/>
              <a:gd name="connsiteY110" fmla="*/ 498630 h 1617996"/>
              <a:gd name="connsiteX111" fmla="*/ 161716 w 264999"/>
              <a:gd name="connsiteY111" fmla="*/ 498630 h 1617996"/>
              <a:gd name="connsiteX112" fmla="*/ 166398 w 264999"/>
              <a:gd name="connsiteY112" fmla="*/ 503125 h 1617996"/>
              <a:gd name="connsiteX113" fmla="*/ 166772 w 264999"/>
              <a:gd name="connsiteY113" fmla="*/ 522134 h 1617996"/>
              <a:gd name="connsiteX114" fmla="*/ 166304 w 264999"/>
              <a:gd name="connsiteY114" fmla="*/ 544795 h 1617996"/>
              <a:gd name="connsiteX115" fmla="*/ 161622 w 264999"/>
              <a:gd name="connsiteY115" fmla="*/ 549289 h 1617996"/>
              <a:gd name="connsiteX116" fmla="*/ 103284 w 264999"/>
              <a:gd name="connsiteY116" fmla="*/ 549289 h 1617996"/>
              <a:gd name="connsiteX117" fmla="*/ 98602 w 264999"/>
              <a:gd name="connsiteY117" fmla="*/ 544795 h 1617996"/>
              <a:gd name="connsiteX118" fmla="*/ 98041 w 264999"/>
              <a:gd name="connsiteY118" fmla="*/ 522134 h 1617996"/>
              <a:gd name="connsiteX119" fmla="*/ 132406 w 264999"/>
              <a:gd name="connsiteY119" fmla="*/ 414917 h 1617996"/>
              <a:gd name="connsiteX120" fmla="*/ 152352 w 264999"/>
              <a:gd name="connsiteY120" fmla="*/ 416789 h 1617996"/>
              <a:gd name="connsiteX121" fmla="*/ 156097 w 264999"/>
              <a:gd name="connsiteY121" fmla="*/ 420254 h 1617996"/>
              <a:gd name="connsiteX122" fmla="*/ 164057 w 264999"/>
              <a:gd name="connsiteY122" fmla="*/ 468197 h 1617996"/>
              <a:gd name="connsiteX123" fmla="*/ 159375 w 264999"/>
              <a:gd name="connsiteY123" fmla="*/ 473348 h 1617996"/>
              <a:gd name="connsiteX124" fmla="*/ 105625 w 264999"/>
              <a:gd name="connsiteY124" fmla="*/ 473348 h 1617996"/>
              <a:gd name="connsiteX125" fmla="*/ 100943 w 264999"/>
              <a:gd name="connsiteY125" fmla="*/ 468197 h 1617996"/>
              <a:gd name="connsiteX126" fmla="*/ 108809 w 264999"/>
              <a:gd name="connsiteY126" fmla="*/ 420348 h 1617996"/>
              <a:gd name="connsiteX127" fmla="*/ 112555 w 264999"/>
              <a:gd name="connsiteY127" fmla="*/ 416789 h 1617996"/>
              <a:gd name="connsiteX128" fmla="*/ 132406 w 264999"/>
              <a:gd name="connsiteY128" fmla="*/ 414917 h 1617996"/>
              <a:gd name="connsiteX129" fmla="*/ 184657 w 264999"/>
              <a:gd name="connsiteY129" fmla="*/ 610436 h 1617996"/>
              <a:gd name="connsiteX130" fmla="*/ 189152 w 264999"/>
              <a:gd name="connsiteY130" fmla="*/ 578786 h 1617996"/>
              <a:gd name="connsiteX131" fmla="*/ 193834 w 264999"/>
              <a:gd name="connsiteY131" fmla="*/ 574572 h 1617996"/>
              <a:gd name="connsiteX132" fmla="*/ 221083 w 264999"/>
              <a:gd name="connsiteY132" fmla="*/ 574572 h 1617996"/>
              <a:gd name="connsiteX133" fmla="*/ 223424 w 264999"/>
              <a:gd name="connsiteY133" fmla="*/ 578879 h 1617996"/>
              <a:gd name="connsiteX134" fmla="*/ 208161 w 264999"/>
              <a:gd name="connsiteY134" fmla="*/ 597982 h 1617996"/>
              <a:gd name="connsiteX135" fmla="*/ 188871 w 264999"/>
              <a:gd name="connsiteY135" fmla="*/ 613339 h 1617996"/>
              <a:gd name="connsiteX136" fmla="*/ 184657 w 264999"/>
              <a:gd name="connsiteY136" fmla="*/ 610436 h 1617996"/>
              <a:gd name="connsiteX137" fmla="*/ 232507 w 264999"/>
              <a:gd name="connsiteY137" fmla="*/ 549196 h 1617996"/>
              <a:gd name="connsiteX138" fmla="*/ 196269 w 264999"/>
              <a:gd name="connsiteY138" fmla="*/ 549196 h 1617996"/>
              <a:gd name="connsiteX139" fmla="*/ 191587 w 264999"/>
              <a:gd name="connsiteY139" fmla="*/ 544326 h 1617996"/>
              <a:gd name="connsiteX140" fmla="*/ 192055 w 264999"/>
              <a:gd name="connsiteY140" fmla="*/ 522040 h 1617996"/>
              <a:gd name="connsiteX141" fmla="*/ 191774 w 264999"/>
              <a:gd name="connsiteY141" fmla="*/ 503406 h 1617996"/>
              <a:gd name="connsiteX142" fmla="*/ 196456 w 264999"/>
              <a:gd name="connsiteY142" fmla="*/ 498537 h 1617996"/>
              <a:gd name="connsiteX143" fmla="*/ 233256 w 264999"/>
              <a:gd name="connsiteY143" fmla="*/ 498537 h 1617996"/>
              <a:gd name="connsiteX144" fmla="*/ 237844 w 264999"/>
              <a:gd name="connsiteY144" fmla="*/ 502376 h 1617996"/>
              <a:gd name="connsiteX145" fmla="*/ 239624 w 264999"/>
              <a:gd name="connsiteY145" fmla="*/ 522040 h 1617996"/>
              <a:gd name="connsiteX146" fmla="*/ 237095 w 264999"/>
              <a:gd name="connsiteY146" fmla="*/ 545450 h 1617996"/>
              <a:gd name="connsiteX147" fmla="*/ 232507 w 264999"/>
              <a:gd name="connsiteY147" fmla="*/ 549196 h 1617996"/>
              <a:gd name="connsiteX148" fmla="*/ 223237 w 264999"/>
              <a:gd name="connsiteY148" fmla="*/ 473348 h 1617996"/>
              <a:gd name="connsiteX149" fmla="*/ 194209 w 264999"/>
              <a:gd name="connsiteY149" fmla="*/ 473348 h 1617996"/>
              <a:gd name="connsiteX150" fmla="*/ 189527 w 264999"/>
              <a:gd name="connsiteY150" fmla="*/ 469134 h 1617996"/>
              <a:gd name="connsiteX151" fmla="*/ 184751 w 264999"/>
              <a:gd name="connsiteY151" fmla="*/ 433832 h 1617996"/>
              <a:gd name="connsiteX152" fmla="*/ 188965 w 264999"/>
              <a:gd name="connsiteY152" fmla="*/ 430929 h 1617996"/>
              <a:gd name="connsiteX153" fmla="*/ 208254 w 264999"/>
              <a:gd name="connsiteY153" fmla="*/ 446286 h 1617996"/>
              <a:gd name="connsiteX154" fmla="*/ 225671 w 264999"/>
              <a:gd name="connsiteY154" fmla="*/ 469134 h 1617996"/>
              <a:gd name="connsiteX155" fmla="*/ 223237 w 264999"/>
              <a:gd name="connsiteY155" fmla="*/ 473348 h 1617996"/>
              <a:gd name="connsiteX156" fmla="*/ 124447 w 264999"/>
              <a:gd name="connsiteY156" fmla="*/ 332982 h 1617996"/>
              <a:gd name="connsiteX157" fmla="*/ 140366 w 264999"/>
              <a:gd name="connsiteY157" fmla="*/ 332982 h 1617996"/>
              <a:gd name="connsiteX158" fmla="*/ 145048 w 264999"/>
              <a:gd name="connsiteY158" fmla="*/ 337664 h 1617996"/>
              <a:gd name="connsiteX159" fmla="*/ 145048 w 264999"/>
              <a:gd name="connsiteY159" fmla="*/ 385139 h 1617996"/>
              <a:gd name="connsiteX160" fmla="*/ 140085 w 264999"/>
              <a:gd name="connsiteY160" fmla="*/ 389821 h 1617996"/>
              <a:gd name="connsiteX161" fmla="*/ 132406 w 264999"/>
              <a:gd name="connsiteY161" fmla="*/ 389634 h 1617996"/>
              <a:gd name="connsiteX162" fmla="*/ 124728 w 264999"/>
              <a:gd name="connsiteY162" fmla="*/ 389821 h 1617996"/>
              <a:gd name="connsiteX163" fmla="*/ 119765 w 264999"/>
              <a:gd name="connsiteY163" fmla="*/ 385139 h 1617996"/>
              <a:gd name="connsiteX164" fmla="*/ 119765 w 264999"/>
              <a:gd name="connsiteY164" fmla="*/ 337664 h 1617996"/>
              <a:gd name="connsiteX165" fmla="*/ 124447 w 264999"/>
              <a:gd name="connsiteY165" fmla="*/ 332982 h 1617996"/>
              <a:gd name="connsiteX166" fmla="*/ 56652 w 264999"/>
              <a:gd name="connsiteY166" fmla="*/ 446286 h 1617996"/>
              <a:gd name="connsiteX167" fmla="*/ 75942 w 264999"/>
              <a:gd name="connsiteY167" fmla="*/ 430929 h 1617996"/>
              <a:gd name="connsiteX168" fmla="*/ 80156 w 264999"/>
              <a:gd name="connsiteY168" fmla="*/ 433832 h 1617996"/>
              <a:gd name="connsiteX169" fmla="*/ 75380 w 264999"/>
              <a:gd name="connsiteY169" fmla="*/ 469134 h 1617996"/>
              <a:gd name="connsiteX170" fmla="*/ 70698 w 264999"/>
              <a:gd name="connsiteY170" fmla="*/ 473348 h 1617996"/>
              <a:gd name="connsiteX171" fmla="*/ 41670 w 264999"/>
              <a:gd name="connsiteY171" fmla="*/ 473348 h 1617996"/>
              <a:gd name="connsiteX172" fmla="*/ 39235 w 264999"/>
              <a:gd name="connsiteY172" fmla="*/ 469134 h 1617996"/>
              <a:gd name="connsiteX173" fmla="*/ 56652 w 264999"/>
              <a:gd name="connsiteY173" fmla="*/ 446286 h 1617996"/>
              <a:gd name="connsiteX174" fmla="*/ 43730 w 264999"/>
              <a:gd name="connsiteY174" fmla="*/ 574478 h 1617996"/>
              <a:gd name="connsiteX175" fmla="*/ 70979 w 264999"/>
              <a:gd name="connsiteY175" fmla="*/ 574478 h 1617996"/>
              <a:gd name="connsiteX176" fmla="*/ 75661 w 264999"/>
              <a:gd name="connsiteY176" fmla="*/ 578692 h 1617996"/>
              <a:gd name="connsiteX177" fmla="*/ 80156 w 264999"/>
              <a:gd name="connsiteY177" fmla="*/ 610342 h 1617996"/>
              <a:gd name="connsiteX178" fmla="*/ 75942 w 264999"/>
              <a:gd name="connsiteY178" fmla="*/ 613245 h 1617996"/>
              <a:gd name="connsiteX179" fmla="*/ 56652 w 264999"/>
              <a:gd name="connsiteY179" fmla="*/ 597888 h 1617996"/>
              <a:gd name="connsiteX180" fmla="*/ 41389 w 264999"/>
              <a:gd name="connsiteY180" fmla="*/ 578786 h 1617996"/>
              <a:gd name="connsiteX181" fmla="*/ 43730 w 264999"/>
              <a:gd name="connsiteY181" fmla="*/ 574478 h 1617996"/>
              <a:gd name="connsiteX182" fmla="*/ 111057 w 264999"/>
              <a:gd name="connsiteY182" fmla="*/ 658005 h 1617996"/>
              <a:gd name="connsiteX183" fmla="*/ 116300 w 264999"/>
              <a:gd name="connsiteY183" fmla="*/ 653604 h 1617996"/>
              <a:gd name="connsiteX184" fmla="*/ 132406 w 264999"/>
              <a:gd name="connsiteY184" fmla="*/ 654540 h 1617996"/>
              <a:gd name="connsiteX185" fmla="*/ 149730 w 264999"/>
              <a:gd name="connsiteY185" fmla="*/ 653416 h 1617996"/>
              <a:gd name="connsiteX186" fmla="*/ 155067 w 264999"/>
              <a:gd name="connsiteY186" fmla="*/ 657817 h 1617996"/>
              <a:gd name="connsiteX187" fmla="*/ 156659 w 264999"/>
              <a:gd name="connsiteY187" fmla="*/ 688999 h 1617996"/>
              <a:gd name="connsiteX188" fmla="*/ 151977 w 264999"/>
              <a:gd name="connsiteY188" fmla="*/ 693962 h 1617996"/>
              <a:gd name="connsiteX189" fmla="*/ 114053 w 264999"/>
              <a:gd name="connsiteY189" fmla="*/ 693962 h 1617996"/>
              <a:gd name="connsiteX190" fmla="*/ 109371 w 264999"/>
              <a:gd name="connsiteY190" fmla="*/ 688999 h 1617996"/>
              <a:gd name="connsiteX191" fmla="*/ 111057 w 264999"/>
              <a:gd name="connsiteY191" fmla="*/ 658005 h 1617996"/>
              <a:gd name="connsiteX192" fmla="*/ 112274 w 264999"/>
              <a:gd name="connsiteY192" fmla="*/ 719245 h 1617996"/>
              <a:gd name="connsiteX193" fmla="*/ 153850 w 264999"/>
              <a:gd name="connsiteY193" fmla="*/ 719245 h 1617996"/>
              <a:gd name="connsiteX194" fmla="*/ 158532 w 264999"/>
              <a:gd name="connsiteY194" fmla="*/ 723646 h 1617996"/>
              <a:gd name="connsiteX195" fmla="*/ 158906 w 264999"/>
              <a:gd name="connsiteY195" fmla="*/ 730201 h 1617996"/>
              <a:gd name="connsiteX196" fmla="*/ 154224 w 264999"/>
              <a:gd name="connsiteY196" fmla="*/ 735164 h 1617996"/>
              <a:gd name="connsiteX197" fmla="*/ 111993 w 264999"/>
              <a:gd name="connsiteY197" fmla="*/ 735164 h 1617996"/>
              <a:gd name="connsiteX198" fmla="*/ 107311 w 264999"/>
              <a:gd name="connsiteY198" fmla="*/ 730201 h 1617996"/>
              <a:gd name="connsiteX199" fmla="*/ 107685 w 264999"/>
              <a:gd name="connsiteY199" fmla="*/ 723646 h 1617996"/>
              <a:gd name="connsiteX200" fmla="*/ 112274 w 264999"/>
              <a:gd name="connsiteY200" fmla="*/ 719245 h 1617996"/>
              <a:gd name="connsiteX201" fmla="*/ 199078 w 264999"/>
              <a:gd name="connsiteY201" fmla="*/ 1592808 h 1617996"/>
              <a:gd name="connsiteX202" fmla="*/ 67046 w 264999"/>
              <a:gd name="connsiteY202" fmla="*/ 1592808 h 1617996"/>
              <a:gd name="connsiteX203" fmla="*/ 62364 w 264999"/>
              <a:gd name="connsiteY203" fmla="*/ 1587845 h 1617996"/>
              <a:gd name="connsiteX204" fmla="*/ 105438 w 264999"/>
              <a:gd name="connsiteY204" fmla="*/ 764847 h 1617996"/>
              <a:gd name="connsiteX205" fmla="*/ 110120 w 264999"/>
              <a:gd name="connsiteY205" fmla="*/ 760446 h 1617996"/>
              <a:gd name="connsiteX206" fmla="*/ 156004 w 264999"/>
              <a:gd name="connsiteY206" fmla="*/ 760446 h 1617996"/>
              <a:gd name="connsiteX207" fmla="*/ 160686 w 264999"/>
              <a:gd name="connsiteY207" fmla="*/ 764847 h 1617996"/>
              <a:gd name="connsiteX208" fmla="*/ 203760 w 264999"/>
              <a:gd name="connsiteY208" fmla="*/ 1587845 h 1617996"/>
              <a:gd name="connsiteX209" fmla="*/ 199078 w 264999"/>
              <a:gd name="connsiteY209" fmla="*/ 1592808 h 161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264999" h="1617996">
                <a:moveTo>
                  <a:pt x="195800" y="760446"/>
                </a:moveTo>
                <a:cubicBezTo>
                  <a:pt x="198141" y="760446"/>
                  <a:pt x="200014" y="758574"/>
                  <a:pt x="200014" y="756233"/>
                </a:cubicBezTo>
                <a:lnTo>
                  <a:pt x="200014" y="739378"/>
                </a:lnTo>
                <a:cubicBezTo>
                  <a:pt x="200014" y="737037"/>
                  <a:pt x="198141" y="735164"/>
                  <a:pt x="195800" y="735164"/>
                </a:cubicBezTo>
                <a:lnTo>
                  <a:pt x="188871" y="735164"/>
                </a:lnTo>
                <a:cubicBezTo>
                  <a:pt x="186343" y="735164"/>
                  <a:pt x="184283" y="733197"/>
                  <a:pt x="184189" y="730763"/>
                </a:cubicBezTo>
                <a:lnTo>
                  <a:pt x="183814" y="724208"/>
                </a:lnTo>
                <a:cubicBezTo>
                  <a:pt x="183721" y="721492"/>
                  <a:pt x="185781" y="719245"/>
                  <a:pt x="188496" y="719245"/>
                </a:cubicBezTo>
                <a:lnTo>
                  <a:pt x="195800" y="719245"/>
                </a:lnTo>
                <a:cubicBezTo>
                  <a:pt x="198141" y="719245"/>
                  <a:pt x="200014" y="717372"/>
                  <a:pt x="200014" y="715031"/>
                </a:cubicBezTo>
                <a:lnTo>
                  <a:pt x="200014" y="698176"/>
                </a:lnTo>
                <a:cubicBezTo>
                  <a:pt x="200014" y="695835"/>
                  <a:pt x="198141" y="693962"/>
                  <a:pt x="195800" y="693962"/>
                </a:cubicBezTo>
                <a:lnTo>
                  <a:pt x="186717" y="693962"/>
                </a:lnTo>
                <a:cubicBezTo>
                  <a:pt x="184189" y="693962"/>
                  <a:pt x="182129" y="691996"/>
                  <a:pt x="182035" y="689561"/>
                </a:cubicBezTo>
                <a:lnTo>
                  <a:pt x="180069" y="651263"/>
                </a:lnTo>
                <a:cubicBezTo>
                  <a:pt x="179882" y="648079"/>
                  <a:pt x="181754" y="645176"/>
                  <a:pt x="184657" y="643959"/>
                </a:cubicBezTo>
                <a:cubicBezTo>
                  <a:pt x="231852" y="623733"/>
                  <a:pt x="265000" y="576819"/>
                  <a:pt x="265000" y="522134"/>
                </a:cubicBezTo>
                <a:cubicBezTo>
                  <a:pt x="265000" y="463984"/>
                  <a:pt x="227544" y="414636"/>
                  <a:pt x="175574" y="396751"/>
                </a:cubicBezTo>
                <a:cubicBezTo>
                  <a:pt x="172578" y="395721"/>
                  <a:pt x="170424" y="392911"/>
                  <a:pt x="170424" y="389634"/>
                </a:cubicBezTo>
                <a:lnTo>
                  <a:pt x="170424" y="337570"/>
                </a:lnTo>
                <a:cubicBezTo>
                  <a:pt x="170424" y="334948"/>
                  <a:pt x="172484" y="332888"/>
                  <a:pt x="175106" y="332888"/>
                </a:cubicBezTo>
                <a:lnTo>
                  <a:pt x="178851" y="332888"/>
                </a:lnTo>
                <a:cubicBezTo>
                  <a:pt x="181192" y="332888"/>
                  <a:pt x="183065" y="331016"/>
                  <a:pt x="183065" y="328675"/>
                </a:cubicBezTo>
                <a:lnTo>
                  <a:pt x="183065" y="311820"/>
                </a:lnTo>
                <a:cubicBezTo>
                  <a:pt x="183065" y="309479"/>
                  <a:pt x="181192" y="307606"/>
                  <a:pt x="178851" y="307606"/>
                </a:cubicBezTo>
                <a:lnTo>
                  <a:pt x="170424" y="307606"/>
                </a:lnTo>
                <a:lnTo>
                  <a:pt x="149823" y="307606"/>
                </a:lnTo>
                <a:cubicBezTo>
                  <a:pt x="147202" y="307606"/>
                  <a:pt x="145141" y="305546"/>
                  <a:pt x="145141" y="302924"/>
                </a:cubicBezTo>
                <a:lnTo>
                  <a:pt x="145141" y="278578"/>
                </a:lnTo>
                <a:cubicBezTo>
                  <a:pt x="145141" y="275956"/>
                  <a:pt x="147202" y="273896"/>
                  <a:pt x="149823" y="273896"/>
                </a:cubicBezTo>
                <a:lnTo>
                  <a:pt x="161996" y="273896"/>
                </a:lnTo>
                <a:cubicBezTo>
                  <a:pt x="164337" y="273896"/>
                  <a:pt x="166210" y="272023"/>
                  <a:pt x="166210" y="269682"/>
                </a:cubicBezTo>
                <a:lnTo>
                  <a:pt x="166210" y="252827"/>
                </a:lnTo>
                <a:cubicBezTo>
                  <a:pt x="166210" y="250486"/>
                  <a:pt x="164337" y="248613"/>
                  <a:pt x="161996" y="248613"/>
                </a:cubicBezTo>
                <a:lnTo>
                  <a:pt x="149823" y="248613"/>
                </a:lnTo>
                <a:cubicBezTo>
                  <a:pt x="147202" y="248613"/>
                  <a:pt x="145141" y="246553"/>
                  <a:pt x="145141" y="243931"/>
                </a:cubicBezTo>
                <a:lnTo>
                  <a:pt x="145141" y="10488"/>
                </a:lnTo>
                <a:cubicBezTo>
                  <a:pt x="145141" y="8240"/>
                  <a:pt x="145141" y="5899"/>
                  <a:pt x="145141" y="3746"/>
                </a:cubicBezTo>
                <a:cubicBezTo>
                  <a:pt x="144861" y="1592"/>
                  <a:pt x="143081" y="0"/>
                  <a:pt x="140927" y="0"/>
                </a:cubicBezTo>
                <a:lnTo>
                  <a:pt x="124072" y="0"/>
                </a:lnTo>
                <a:cubicBezTo>
                  <a:pt x="121919" y="0"/>
                  <a:pt x="120140" y="1592"/>
                  <a:pt x="119859" y="3746"/>
                </a:cubicBezTo>
                <a:cubicBezTo>
                  <a:pt x="119859" y="5899"/>
                  <a:pt x="119859" y="8147"/>
                  <a:pt x="119859" y="10488"/>
                </a:cubicBezTo>
                <a:lnTo>
                  <a:pt x="119859" y="243931"/>
                </a:lnTo>
                <a:cubicBezTo>
                  <a:pt x="119859" y="246553"/>
                  <a:pt x="117799" y="248613"/>
                  <a:pt x="115177" y="248613"/>
                </a:cubicBezTo>
                <a:lnTo>
                  <a:pt x="103003" y="248613"/>
                </a:lnTo>
                <a:cubicBezTo>
                  <a:pt x="100662" y="248613"/>
                  <a:pt x="98790" y="250486"/>
                  <a:pt x="98790" y="252827"/>
                </a:cubicBezTo>
                <a:lnTo>
                  <a:pt x="98790" y="269682"/>
                </a:lnTo>
                <a:cubicBezTo>
                  <a:pt x="98790" y="272023"/>
                  <a:pt x="100662" y="273896"/>
                  <a:pt x="103003" y="273896"/>
                </a:cubicBezTo>
                <a:lnTo>
                  <a:pt x="115177" y="273896"/>
                </a:lnTo>
                <a:cubicBezTo>
                  <a:pt x="117799" y="273896"/>
                  <a:pt x="119859" y="275956"/>
                  <a:pt x="119859" y="278578"/>
                </a:cubicBezTo>
                <a:lnTo>
                  <a:pt x="119859" y="302924"/>
                </a:lnTo>
                <a:cubicBezTo>
                  <a:pt x="119859" y="305546"/>
                  <a:pt x="117799" y="307606"/>
                  <a:pt x="115177" y="307606"/>
                </a:cubicBezTo>
                <a:lnTo>
                  <a:pt x="94576" y="307606"/>
                </a:lnTo>
                <a:lnTo>
                  <a:pt x="86148" y="307606"/>
                </a:lnTo>
                <a:cubicBezTo>
                  <a:pt x="83807" y="307606"/>
                  <a:pt x="81935" y="309479"/>
                  <a:pt x="81935" y="311820"/>
                </a:cubicBezTo>
                <a:lnTo>
                  <a:pt x="81935" y="328675"/>
                </a:lnTo>
                <a:cubicBezTo>
                  <a:pt x="81935" y="331016"/>
                  <a:pt x="83807" y="332888"/>
                  <a:pt x="86148" y="332888"/>
                </a:cubicBezTo>
                <a:lnTo>
                  <a:pt x="89894" y="332888"/>
                </a:lnTo>
                <a:cubicBezTo>
                  <a:pt x="92516" y="332888"/>
                  <a:pt x="94576" y="334948"/>
                  <a:pt x="94576" y="337570"/>
                </a:cubicBezTo>
                <a:lnTo>
                  <a:pt x="94576" y="389634"/>
                </a:lnTo>
                <a:cubicBezTo>
                  <a:pt x="94576" y="392818"/>
                  <a:pt x="92516" y="395721"/>
                  <a:pt x="89426" y="396751"/>
                </a:cubicBezTo>
                <a:cubicBezTo>
                  <a:pt x="37362" y="414636"/>
                  <a:pt x="0" y="463984"/>
                  <a:pt x="0" y="522134"/>
                </a:cubicBezTo>
                <a:cubicBezTo>
                  <a:pt x="0" y="577194"/>
                  <a:pt x="33617" y="624482"/>
                  <a:pt x="81466" y="644427"/>
                </a:cubicBezTo>
                <a:cubicBezTo>
                  <a:pt x="84369" y="645644"/>
                  <a:pt x="86242" y="648547"/>
                  <a:pt x="86148" y="651731"/>
                </a:cubicBezTo>
                <a:lnTo>
                  <a:pt x="84182" y="689467"/>
                </a:lnTo>
                <a:cubicBezTo>
                  <a:pt x="84088" y="691996"/>
                  <a:pt x="82028" y="693869"/>
                  <a:pt x="79500" y="693869"/>
                </a:cubicBezTo>
                <a:lnTo>
                  <a:pt x="69387" y="693869"/>
                </a:lnTo>
                <a:cubicBezTo>
                  <a:pt x="67046" y="693869"/>
                  <a:pt x="65173" y="695741"/>
                  <a:pt x="65173" y="698082"/>
                </a:cubicBezTo>
                <a:lnTo>
                  <a:pt x="65173" y="714938"/>
                </a:lnTo>
                <a:cubicBezTo>
                  <a:pt x="65173" y="717279"/>
                  <a:pt x="67046" y="719151"/>
                  <a:pt x="69387" y="719151"/>
                </a:cubicBezTo>
                <a:lnTo>
                  <a:pt x="77627" y="719151"/>
                </a:lnTo>
                <a:cubicBezTo>
                  <a:pt x="80343" y="719151"/>
                  <a:pt x="82403" y="721399"/>
                  <a:pt x="82309" y="724114"/>
                </a:cubicBezTo>
                <a:lnTo>
                  <a:pt x="81935" y="730669"/>
                </a:lnTo>
                <a:cubicBezTo>
                  <a:pt x="81841" y="733197"/>
                  <a:pt x="79781" y="735070"/>
                  <a:pt x="77253" y="735070"/>
                </a:cubicBezTo>
                <a:lnTo>
                  <a:pt x="69387" y="735070"/>
                </a:lnTo>
                <a:cubicBezTo>
                  <a:pt x="67046" y="735070"/>
                  <a:pt x="65173" y="736943"/>
                  <a:pt x="65173" y="739284"/>
                </a:cubicBezTo>
                <a:lnTo>
                  <a:pt x="65173" y="756139"/>
                </a:lnTo>
                <a:cubicBezTo>
                  <a:pt x="65173" y="758480"/>
                  <a:pt x="67046" y="760353"/>
                  <a:pt x="69387" y="760353"/>
                </a:cubicBezTo>
                <a:lnTo>
                  <a:pt x="75474" y="760353"/>
                </a:lnTo>
                <a:cubicBezTo>
                  <a:pt x="78189" y="760353"/>
                  <a:pt x="80249" y="762600"/>
                  <a:pt x="80156" y="765315"/>
                </a:cubicBezTo>
                <a:lnTo>
                  <a:pt x="35958" y="1610131"/>
                </a:lnTo>
                <a:cubicBezTo>
                  <a:pt x="35770" y="1614439"/>
                  <a:pt x="39141" y="1617997"/>
                  <a:pt x="43449" y="1617997"/>
                </a:cubicBezTo>
                <a:lnTo>
                  <a:pt x="222862" y="1617997"/>
                </a:lnTo>
                <a:cubicBezTo>
                  <a:pt x="227170" y="1617997"/>
                  <a:pt x="230541" y="1614439"/>
                  <a:pt x="230353" y="1610131"/>
                </a:cubicBezTo>
                <a:lnTo>
                  <a:pt x="186155" y="765315"/>
                </a:lnTo>
                <a:cubicBezTo>
                  <a:pt x="186062" y="762600"/>
                  <a:pt x="188122" y="760353"/>
                  <a:pt x="190837" y="760353"/>
                </a:cubicBezTo>
                <a:lnTo>
                  <a:pt x="195800" y="760353"/>
                </a:lnTo>
                <a:close/>
                <a:moveTo>
                  <a:pt x="108809" y="624014"/>
                </a:moveTo>
                <a:cubicBezTo>
                  <a:pt x="106562" y="614556"/>
                  <a:pt x="103565" y="599480"/>
                  <a:pt x="101318" y="579722"/>
                </a:cubicBezTo>
                <a:cubicBezTo>
                  <a:pt x="101037" y="576913"/>
                  <a:pt x="103191" y="574478"/>
                  <a:pt x="106000" y="574478"/>
                </a:cubicBezTo>
                <a:lnTo>
                  <a:pt x="159000" y="574478"/>
                </a:lnTo>
                <a:cubicBezTo>
                  <a:pt x="161809" y="574478"/>
                  <a:pt x="163963" y="576913"/>
                  <a:pt x="163682" y="579722"/>
                </a:cubicBezTo>
                <a:cubicBezTo>
                  <a:pt x="161622" y="598263"/>
                  <a:pt x="158813" y="613339"/>
                  <a:pt x="156285" y="624014"/>
                </a:cubicBezTo>
                <a:cubicBezTo>
                  <a:pt x="155816" y="625793"/>
                  <a:pt x="154412" y="627197"/>
                  <a:pt x="152539" y="627572"/>
                </a:cubicBezTo>
                <a:cubicBezTo>
                  <a:pt x="145984" y="628789"/>
                  <a:pt x="139336" y="629445"/>
                  <a:pt x="132500" y="629445"/>
                </a:cubicBezTo>
                <a:cubicBezTo>
                  <a:pt x="125758" y="629445"/>
                  <a:pt x="119110" y="628789"/>
                  <a:pt x="112555" y="627572"/>
                </a:cubicBezTo>
                <a:cubicBezTo>
                  <a:pt x="110682" y="627197"/>
                  <a:pt x="109184" y="625793"/>
                  <a:pt x="108809" y="624014"/>
                </a:cubicBezTo>
                <a:close/>
                <a:moveTo>
                  <a:pt x="25189" y="522134"/>
                </a:moveTo>
                <a:cubicBezTo>
                  <a:pt x="25189" y="515485"/>
                  <a:pt x="25751" y="508931"/>
                  <a:pt x="26968" y="502470"/>
                </a:cubicBezTo>
                <a:cubicBezTo>
                  <a:pt x="27343" y="500222"/>
                  <a:pt x="29309" y="498630"/>
                  <a:pt x="31557" y="498630"/>
                </a:cubicBezTo>
                <a:lnTo>
                  <a:pt x="68357" y="498630"/>
                </a:lnTo>
                <a:cubicBezTo>
                  <a:pt x="70979" y="498630"/>
                  <a:pt x="73133" y="500784"/>
                  <a:pt x="73039" y="503500"/>
                </a:cubicBezTo>
                <a:cubicBezTo>
                  <a:pt x="72852" y="509493"/>
                  <a:pt x="72758" y="515766"/>
                  <a:pt x="72758" y="522134"/>
                </a:cubicBezTo>
                <a:cubicBezTo>
                  <a:pt x="72758" y="529906"/>
                  <a:pt x="72945" y="537303"/>
                  <a:pt x="73226" y="544420"/>
                </a:cubicBezTo>
                <a:cubicBezTo>
                  <a:pt x="73320" y="547042"/>
                  <a:pt x="71166" y="549289"/>
                  <a:pt x="68544" y="549289"/>
                </a:cubicBezTo>
                <a:lnTo>
                  <a:pt x="32306" y="549289"/>
                </a:lnTo>
                <a:cubicBezTo>
                  <a:pt x="30152" y="549289"/>
                  <a:pt x="28186" y="547791"/>
                  <a:pt x="27717" y="545637"/>
                </a:cubicBezTo>
                <a:cubicBezTo>
                  <a:pt x="26032" y="537959"/>
                  <a:pt x="25189" y="530093"/>
                  <a:pt x="25189" y="522134"/>
                </a:cubicBezTo>
                <a:close/>
                <a:moveTo>
                  <a:pt x="98041" y="522134"/>
                </a:moveTo>
                <a:cubicBezTo>
                  <a:pt x="98041" y="515579"/>
                  <a:pt x="98134" y="509305"/>
                  <a:pt x="98415" y="503125"/>
                </a:cubicBezTo>
                <a:cubicBezTo>
                  <a:pt x="98509" y="500597"/>
                  <a:pt x="100569" y="498630"/>
                  <a:pt x="103097" y="498630"/>
                </a:cubicBezTo>
                <a:lnTo>
                  <a:pt x="161716" y="498630"/>
                </a:lnTo>
                <a:cubicBezTo>
                  <a:pt x="164244" y="498630"/>
                  <a:pt x="166304" y="500597"/>
                  <a:pt x="166398" y="503125"/>
                </a:cubicBezTo>
                <a:cubicBezTo>
                  <a:pt x="166585" y="509212"/>
                  <a:pt x="166772" y="515485"/>
                  <a:pt x="166772" y="522134"/>
                </a:cubicBezTo>
                <a:cubicBezTo>
                  <a:pt x="166772" y="530000"/>
                  <a:pt x="166585" y="537491"/>
                  <a:pt x="166304" y="544795"/>
                </a:cubicBezTo>
                <a:cubicBezTo>
                  <a:pt x="166210" y="547323"/>
                  <a:pt x="164150" y="549289"/>
                  <a:pt x="161622" y="549289"/>
                </a:cubicBezTo>
                <a:lnTo>
                  <a:pt x="103284" y="549289"/>
                </a:lnTo>
                <a:cubicBezTo>
                  <a:pt x="100756" y="549289"/>
                  <a:pt x="98696" y="547323"/>
                  <a:pt x="98602" y="544795"/>
                </a:cubicBezTo>
                <a:cubicBezTo>
                  <a:pt x="98228" y="537584"/>
                  <a:pt x="98041" y="530000"/>
                  <a:pt x="98041" y="522134"/>
                </a:cubicBezTo>
                <a:close/>
                <a:moveTo>
                  <a:pt x="132406" y="414917"/>
                </a:moveTo>
                <a:cubicBezTo>
                  <a:pt x="139148" y="414917"/>
                  <a:pt x="145797" y="415572"/>
                  <a:pt x="152352" y="416789"/>
                </a:cubicBezTo>
                <a:cubicBezTo>
                  <a:pt x="154131" y="417164"/>
                  <a:pt x="155629" y="418475"/>
                  <a:pt x="156097" y="420254"/>
                </a:cubicBezTo>
                <a:cubicBezTo>
                  <a:pt x="158438" y="430273"/>
                  <a:pt x="161716" y="446567"/>
                  <a:pt x="164057" y="468197"/>
                </a:cubicBezTo>
                <a:cubicBezTo>
                  <a:pt x="164337" y="470913"/>
                  <a:pt x="162184" y="473348"/>
                  <a:pt x="159375" y="473348"/>
                </a:cubicBezTo>
                <a:lnTo>
                  <a:pt x="105625" y="473348"/>
                </a:lnTo>
                <a:cubicBezTo>
                  <a:pt x="102816" y="473348"/>
                  <a:pt x="100662" y="470913"/>
                  <a:pt x="100943" y="468197"/>
                </a:cubicBezTo>
                <a:cubicBezTo>
                  <a:pt x="103097" y="448065"/>
                  <a:pt x="106094" y="431584"/>
                  <a:pt x="108809" y="420348"/>
                </a:cubicBezTo>
                <a:cubicBezTo>
                  <a:pt x="109278" y="418569"/>
                  <a:pt x="110682" y="417164"/>
                  <a:pt x="112555" y="416789"/>
                </a:cubicBezTo>
                <a:cubicBezTo>
                  <a:pt x="118922" y="415572"/>
                  <a:pt x="125664" y="414917"/>
                  <a:pt x="132406" y="414917"/>
                </a:cubicBezTo>
                <a:close/>
                <a:moveTo>
                  <a:pt x="184657" y="610436"/>
                </a:moveTo>
                <a:cubicBezTo>
                  <a:pt x="186249" y="601540"/>
                  <a:pt x="187841" y="590865"/>
                  <a:pt x="189152" y="578786"/>
                </a:cubicBezTo>
                <a:cubicBezTo>
                  <a:pt x="189433" y="576445"/>
                  <a:pt x="191399" y="574572"/>
                  <a:pt x="193834" y="574572"/>
                </a:cubicBezTo>
                <a:lnTo>
                  <a:pt x="221083" y="574572"/>
                </a:lnTo>
                <a:cubicBezTo>
                  <a:pt x="223330" y="574572"/>
                  <a:pt x="224641" y="577007"/>
                  <a:pt x="223424" y="578879"/>
                </a:cubicBezTo>
                <a:cubicBezTo>
                  <a:pt x="219116" y="585715"/>
                  <a:pt x="214060" y="592176"/>
                  <a:pt x="208161" y="597982"/>
                </a:cubicBezTo>
                <a:cubicBezTo>
                  <a:pt x="202261" y="603881"/>
                  <a:pt x="195800" y="609031"/>
                  <a:pt x="188871" y="613339"/>
                </a:cubicBezTo>
                <a:cubicBezTo>
                  <a:pt x="186905" y="614556"/>
                  <a:pt x="184283" y="612777"/>
                  <a:pt x="184657" y="610436"/>
                </a:cubicBezTo>
                <a:close/>
                <a:moveTo>
                  <a:pt x="232507" y="549196"/>
                </a:moveTo>
                <a:lnTo>
                  <a:pt x="196269" y="549196"/>
                </a:lnTo>
                <a:cubicBezTo>
                  <a:pt x="193647" y="549196"/>
                  <a:pt x="191493" y="546948"/>
                  <a:pt x="191587" y="544326"/>
                </a:cubicBezTo>
                <a:cubicBezTo>
                  <a:pt x="191868" y="537210"/>
                  <a:pt x="192055" y="529812"/>
                  <a:pt x="192055" y="522040"/>
                </a:cubicBezTo>
                <a:cubicBezTo>
                  <a:pt x="192055" y="515579"/>
                  <a:pt x="191961" y="509399"/>
                  <a:pt x="191774" y="503406"/>
                </a:cubicBezTo>
                <a:cubicBezTo>
                  <a:pt x="191680" y="500784"/>
                  <a:pt x="193834" y="498537"/>
                  <a:pt x="196456" y="498537"/>
                </a:cubicBezTo>
                <a:lnTo>
                  <a:pt x="233256" y="498537"/>
                </a:lnTo>
                <a:cubicBezTo>
                  <a:pt x="235503" y="498537"/>
                  <a:pt x="237470" y="500129"/>
                  <a:pt x="237844" y="502376"/>
                </a:cubicBezTo>
                <a:cubicBezTo>
                  <a:pt x="239062" y="508837"/>
                  <a:pt x="239624" y="515392"/>
                  <a:pt x="239624" y="522040"/>
                </a:cubicBezTo>
                <a:cubicBezTo>
                  <a:pt x="239624" y="530000"/>
                  <a:pt x="238781" y="537865"/>
                  <a:pt x="237095" y="545450"/>
                </a:cubicBezTo>
                <a:cubicBezTo>
                  <a:pt x="236627" y="547697"/>
                  <a:pt x="234661" y="549196"/>
                  <a:pt x="232507" y="549196"/>
                </a:cubicBezTo>
                <a:close/>
                <a:moveTo>
                  <a:pt x="223237" y="473348"/>
                </a:moveTo>
                <a:lnTo>
                  <a:pt x="194209" y="473348"/>
                </a:lnTo>
                <a:cubicBezTo>
                  <a:pt x="191774" y="473348"/>
                  <a:pt x="189807" y="471475"/>
                  <a:pt x="189527" y="469134"/>
                </a:cubicBezTo>
                <a:cubicBezTo>
                  <a:pt x="188215" y="455462"/>
                  <a:pt x="186436" y="443664"/>
                  <a:pt x="184751" y="433832"/>
                </a:cubicBezTo>
                <a:cubicBezTo>
                  <a:pt x="184283" y="431397"/>
                  <a:pt x="186905" y="429618"/>
                  <a:pt x="188965" y="430929"/>
                </a:cubicBezTo>
                <a:cubicBezTo>
                  <a:pt x="195894" y="435236"/>
                  <a:pt x="202355" y="440387"/>
                  <a:pt x="208254" y="446286"/>
                </a:cubicBezTo>
                <a:cubicBezTo>
                  <a:pt x="215184" y="453215"/>
                  <a:pt x="220989" y="460894"/>
                  <a:pt x="225671" y="469134"/>
                </a:cubicBezTo>
                <a:cubicBezTo>
                  <a:pt x="226795" y="471007"/>
                  <a:pt x="225391" y="473348"/>
                  <a:pt x="223237" y="473348"/>
                </a:cubicBezTo>
                <a:close/>
                <a:moveTo>
                  <a:pt x="124447" y="332982"/>
                </a:moveTo>
                <a:lnTo>
                  <a:pt x="140366" y="332982"/>
                </a:lnTo>
                <a:cubicBezTo>
                  <a:pt x="142988" y="332982"/>
                  <a:pt x="145048" y="335042"/>
                  <a:pt x="145048" y="337664"/>
                </a:cubicBezTo>
                <a:lnTo>
                  <a:pt x="145048" y="385139"/>
                </a:lnTo>
                <a:cubicBezTo>
                  <a:pt x="145048" y="387855"/>
                  <a:pt x="142800" y="390009"/>
                  <a:pt x="140085" y="389821"/>
                </a:cubicBezTo>
                <a:cubicBezTo>
                  <a:pt x="137557" y="389634"/>
                  <a:pt x="135028" y="389634"/>
                  <a:pt x="132406" y="389634"/>
                </a:cubicBezTo>
                <a:cubicBezTo>
                  <a:pt x="129878" y="389634"/>
                  <a:pt x="127256" y="389728"/>
                  <a:pt x="124728" y="389821"/>
                </a:cubicBezTo>
                <a:cubicBezTo>
                  <a:pt x="122012" y="390009"/>
                  <a:pt x="119765" y="387855"/>
                  <a:pt x="119765" y="385139"/>
                </a:cubicBezTo>
                <a:lnTo>
                  <a:pt x="119765" y="337664"/>
                </a:lnTo>
                <a:cubicBezTo>
                  <a:pt x="119765" y="335042"/>
                  <a:pt x="121919" y="332982"/>
                  <a:pt x="124447" y="332982"/>
                </a:cubicBezTo>
                <a:close/>
                <a:moveTo>
                  <a:pt x="56652" y="446286"/>
                </a:moveTo>
                <a:cubicBezTo>
                  <a:pt x="62551" y="440387"/>
                  <a:pt x="69013" y="435236"/>
                  <a:pt x="75942" y="430929"/>
                </a:cubicBezTo>
                <a:cubicBezTo>
                  <a:pt x="78002" y="429618"/>
                  <a:pt x="80624" y="431397"/>
                  <a:pt x="80156" y="433832"/>
                </a:cubicBezTo>
                <a:cubicBezTo>
                  <a:pt x="78376" y="443570"/>
                  <a:pt x="76691" y="455462"/>
                  <a:pt x="75380" y="469134"/>
                </a:cubicBezTo>
                <a:cubicBezTo>
                  <a:pt x="75099" y="471569"/>
                  <a:pt x="73133" y="473348"/>
                  <a:pt x="70698" y="473348"/>
                </a:cubicBezTo>
                <a:lnTo>
                  <a:pt x="41670" y="473348"/>
                </a:lnTo>
                <a:cubicBezTo>
                  <a:pt x="39516" y="473348"/>
                  <a:pt x="38111" y="471007"/>
                  <a:pt x="39235" y="469134"/>
                </a:cubicBezTo>
                <a:cubicBezTo>
                  <a:pt x="43823" y="460894"/>
                  <a:pt x="49723" y="453215"/>
                  <a:pt x="56652" y="446286"/>
                </a:cubicBezTo>
                <a:close/>
                <a:moveTo>
                  <a:pt x="43730" y="574478"/>
                </a:moveTo>
                <a:lnTo>
                  <a:pt x="70979" y="574478"/>
                </a:lnTo>
                <a:cubicBezTo>
                  <a:pt x="73414" y="574478"/>
                  <a:pt x="75380" y="576257"/>
                  <a:pt x="75661" y="578692"/>
                </a:cubicBezTo>
                <a:cubicBezTo>
                  <a:pt x="76972" y="590865"/>
                  <a:pt x="78564" y="601446"/>
                  <a:pt x="80156" y="610342"/>
                </a:cubicBezTo>
                <a:cubicBezTo>
                  <a:pt x="80624" y="612777"/>
                  <a:pt x="78002" y="614463"/>
                  <a:pt x="75942" y="613245"/>
                </a:cubicBezTo>
                <a:cubicBezTo>
                  <a:pt x="69013" y="608937"/>
                  <a:pt x="62551" y="603787"/>
                  <a:pt x="56652" y="597888"/>
                </a:cubicBezTo>
                <a:cubicBezTo>
                  <a:pt x="50846" y="592083"/>
                  <a:pt x="45696" y="585621"/>
                  <a:pt x="41389" y="578786"/>
                </a:cubicBezTo>
                <a:cubicBezTo>
                  <a:pt x="40171" y="576913"/>
                  <a:pt x="41576" y="574478"/>
                  <a:pt x="43730" y="574478"/>
                </a:cubicBezTo>
                <a:close/>
                <a:moveTo>
                  <a:pt x="111057" y="658005"/>
                </a:moveTo>
                <a:cubicBezTo>
                  <a:pt x="111244" y="655289"/>
                  <a:pt x="113585" y="653323"/>
                  <a:pt x="116300" y="653604"/>
                </a:cubicBezTo>
                <a:cubicBezTo>
                  <a:pt x="121544" y="654259"/>
                  <a:pt x="126975" y="654540"/>
                  <a:pt x="132406" y="654540"/>
                </a:cubicBezTo>
                <a:cubicBezTo>
                  <a:pt x="138306" y="654540"/>
                  <a:pt x="144111" y="654166"/>
                  <a:pt x="149730" y="653416"/>
                </a:cubicBezTo>
                <a:cubicBezTo>
                  <a:pt x="152445" y="653042"/>
                  <a:pt x="154880" y="655102"/>
                  <a:pt x="155067" y="657817"/>
                </a:cubicBezTo>
                <a:lnTo>
                  <a:pt x="156659" y="688999"/>
                </a:lnTo>
                <a:cubicBezTo>
                  <a:pt x="156753" y="691715"/>
                  <a:pt x="154693" y="693962"/>
                  <a:pt x="151977" y="693962"/>
                </a:cubicBezTo>
                <a:lnTo>
                  <a:pt x="114053" y="693962"/>
                </a:lnTo>
                <a:cubicBezTo>
                  <a:pt x="111338" y="693962"/>
                  <a:pt x="109278" y="691715"/>
                  <a:pt x="109371" y="688999"/>
                </a:cubicBezTo>
                <a:lnTo>
                  <a:pt x="111057" y="658005"/>
                </a:lnTo>
                <a:close/>
                <a:moveTo>
                  <a:pt x="112274" y="719245"/>
                </a:moveTo>
                <a:lnTo>
                  <a:pt x="153850" y="719245"/>
                </a:lnTo>
                <a:cubicBezTo>
                  <a:pt x="156378" y="719245"/>
                  <a:pt x="158438" y="721212"/>
                  <a:pt x="158532" y="723646"/>
                </a:cubicBezTo>
                <a:lnTo>
                  <a:pt x="158906" y="730201"/>
                </a:lnTo>
                <a:cubicBezTo>
                  <a:pt x="159000" y="732917"/>
                  <a:pt x="156940" y="735164"/>
                  <a:pt x="154224" y="735164"/>
                </a:cubicBezTo>
                <a:lnTo>
                  <a:pt x="111993" y="735164"/>
                </a:lnTo>
                <a:cubicBezTo>
                  <a:pt x="109278" y="735164"/>
                  <a:pt x="107217" y="732917"/>
                  <a:pt x="107311" y="730201"/>
                </a:cubicBezTo>
                <a:lnTo>
                  <a:pt x="107685" y="723646"/>
                </a:lnTo>
                <a:cubicBezTo>
                  <a:pt x="107779" y="721212"/>
                  <a:pt x="109839" y="719245"/>
                  <a:pt x="112274" y="719245"/>
                </a:cubicBezTo>
                <a:close/>
                <a:moveTo>
                  <a:pt x="199078" y="1592808"/>
                </a:moveTo>
                <a:lnTo>
                  <a:pt x="67046" y="1592808"/>
                </a:lnTo>
                <a:cubicBezTo>
                  <a:pt x="64331" y="1592808"/>
                  <a:pt x="62270" y="1590561"/>
                  <a:pt x="62364" y="1587845"/>
                </a:cubicBezTo>
                <a:lnTo>
                  <a:pt x="105438" y="764847"/>
                </a:lnTo>
                <a:cubicBezTo>
                  <a:pt x="105532" y="762319"/>
                  <a:pt x="107592" y="760446"/>
                  <a:pt x="110120" y="760446"/>
                </a:cubicBezTo>
                <a:lnTo>
                  <a:pt x="156004" y="760446"/>
                </a:lnTo>
                <a:cubicBezTo>
                  <a:pt x="158532" y="760446"/>
                  <a:pt x="160592" y="762413"/>
                  <a:pt x="160686" y="764847"/>
                </a:cubicBezTo>
                <a:lnTo>
                  <a:pt x="203760" y="1587845"/>
                </a:lnTo>
                <a:cubicBezTo>
                  <a:pt x="203947" y="1590561"/>
                  <a:pt x="201793" y="1592808"/>
                  <a:pt x="199078" y="1592808"/>
                </a:cubicBezTo>
                <a:close/>
              </a:path>
            </a:pathLst>
          </a:custGeom>
          <a:solidFill>
            <a:schemeClr val="tx1"/>
          </a:solidFill>
          <a:ln w="934" cap="flat">
            <a:noFill/>
            <a:prstDash val="solid"/>
            <a:miter/>
          </a:ln>
        </p:spPr>
        <p:txBody>
          <a:bodyPr rtlCol="0" anchor="ctr"/>
          <a:lstStyle/>
          <a:p>
            <a:endParaRPr lang="de-DE"/>
          </a:p>
        </p:txBody>
      </p:sp>
      <p:sp>
        <p:nvSpPr>
          <p:cNvPr id="154" name="Freihandform: Form 39">
            <a:extLst>
              <a:ext uri="{FF2B5EF4-FFF2-40B4-BE49-F238E27FC236}">
                <a16:creationId xmlns:a16="http://schemas.microsoft.com/office/drawing/2014/main" id="{07AF106A-58E6-F14E-BA6C-1CCC8651E5BB}"/>
              </a:ext>
            </a:extLst>
          </p:cNvPr>
          <p:cNvSpPr>
            <a:spLocks noChangeAspect="1"/>
          </p:cNvSpPr>
          <p:nvPr/>
        </p:nvSpPr>
        <p:spPr>
          <a:xfrm>
            <a:off x="2812360" y="3705719"/>
            <a:ext cx="188953" cy="163823"/>
          </a:xfrm>
          <a:custGeom>
            <a:avLst/>
            <a:gdLst>
              <a:gd name="connsiteX0" fmla="*/ 307184 w 311793"/>
              <a:gd name="connsiteY0" fmla="*/ 100804 h 270327"/>
              <a:gd name="connsiteX1" fmla="*/ 286490 w 311793"/>
              <a:gd name="connsiteY1" fmla="*/ 56794 h 270327"/>
              <a:gd name="connsiteX2" fmla="*/ 251656 w 311793"/>
              <a:gd name="connsiteY2" fmla="*/ 22896 h 270327"/>
              <a:gd name="connsiteX3" fmla="*/ 207084 w 311793"/>
              <a:gd name="connsiteY3" fmla="*/ 3513 h 270327"/>
              <a:gd name="connsiteX4" fmla="*/ 182925 w 311793"/>
              <a:gd name="connsiteY4" fmla="*/ 142 h 270327"/>
              <a:gd name="connsiteX5" fmla="*/ 158579 w 311793"/>
              <a:gd name="connsiteY5" fmla="*/ 1172 h 270327"/>
              <a:gd name="connsiteX6" fmla="*/ 112321 w 311793"/>
              <a:gd name="connsiteY6" fmla="*/ 16061 h 270327"/>
              <a:gd name="connsiteX7" fmla="*/ 92001 w 311793"/>
              <a:gd name="connsiteY7" fmla="*/ 29545 h 270327"/>
              <a:gd name="connsiteX8" fmla="*/ 87319 w 311793"/>
              <a:gd name="connsiteY8" fmla="*/ 33478 h 270327"/>
              <a:gd name="connsiteX9" fmla="*/ 85072 w 311793"/>
              <a:gd name="connsiteY9" fmla="*/ 35538 h 270327"/>
              <a:gd name="connsiteX10" fmla="*/ 84416 w 311793"/>
              <a:gd name="connsiteY10" fmla="*/ 36100 h 270327"/>
              <a:gd name="connsiteX11" fmla="*/ 84135 w 311793"/>
              <a:gd name="connsiteY11" fmla="*/ 36380 h 270327"/>
              <a:gd name="connsiteX12" fmla="*/ 83761 w 311793"/>
              <a:gd name="connsiteY12" fmla="*/ 42561 h 270327"/>
              <a:gd name="connsiteX13" fmla="*/ 95653 w 311793"/>
              <a:gd name="connsiteY13" fmla="*/ 54453 h 270327"/>
              <a:gd name="connsiteX14" fmla="*/ 101365 w 311793"/>
              <a:gd name="connsiteY14" fmla="*/ 54827 h 270327"/>
              <a:gd name="connsiteX15" fmla="*/ 101646 w 311793"/>
              <a:gd name="connsiteY15" fmla="*/ 54547 h 270327"/>
              <a:gd name="connsiteX16" fmla="*/ 102114 w 311793"/>
              <a:gd name="connsiteY16" fmla="*/ 54078 h 270327"/>
              <a:gd name="connsiteX17" fmla="*/ 103987 w 311793"/>
              <a:gd name="connsiteY17" fmla="*/ 52393 h 270327"/>
              <a:gd name="connsiteX18" fmla="*/ 107826 w 311793"/>
              <a:gd name="connsiteY18" fmla="*/ 49209 h 270327"/>
              <a:gd name="connsiteX19" fmla="*/ 124400 w 311793"/>
              <a:gd name="connsiteY19" fmla="*/ 38253 h 270327"/>
              <a:gd name="connsiteX20" fmla="*/ 161950 w 311793"/>
              <a:gd name="connsiteY20" fmla="*/ 26174 h 270327"/>
              <a:gd name="connsiteX21" fmla="*/ 237704 w 311793"/>
              <a:gd name="connsiteY21" fmla="*/ 43778 h 270327"/>
              <a:gd name="connsiteX22" fmla="*/ 266077 w 311793"/>
              <a:gd name="connsiteY22" fmla="*/ 71308 h 270327"/>
              <a:gd name="connsiteX23" fmla="*/ 282932 w 311793"/>
              <a:gd name="connsiteY23" fmla="*/ 107078 h 270327"/>
              <a:gd name="connsiteX24" fmla="*/ 286022 w 311793"/>
              <a:gd name="connsiteY24" fmla="*/ 146500 h 270327"/>
              <a:gd name="connsiteX25" fmla="*/ 274973 w 311793"/>
              <a:gd name="connsiteY25" fmla="*/ 184424 h 270327"/>
              <a:gd name="connsiteX26" fmla="*/ 251188 w 311793"/>
              <a:gd name="connsiteY26" fmla="*/ 215981 h 270327"/>
              <a:gd name="connsiteX27" fmla="*/ 217852 w 311793"/>
              <a:gd name="connsiteY27" fmla="*/ 237144 h 270327"/>
              <a:gd name="connsiteX28" fmla="*/ 198844 w 311793"/>
              <a:gd name="connsiteY28" fmla="*/ 242949 h 270327"/>
              <a:gd name="connsiteX29" fmla="*/ 179086 w 311793"/>
              <a:gd name="connsiteY29" fmla="*/ 245103 h 270327"/>
              <a:gd name="connsiteX30" fmla="*/ 159234 w 311793"/>
              <a:gd name="connsiteY30" fmla="*/ 243792 h 270327"/>
              <a:gd name="connsiteX31" fmla="*/ 140038 w 311793"/>
              <a:gd name="connsiteY31" fmla="*/ 238923 h 270327"/>
              <a:gd name="connsiteX32" fmla="*/ 105766 w 311793"/>
              <a:gd name="connsiteY32" fmla="*/ 219352 h 270327"/>
              <a:gd name="connsiteX33" fmla="*/ 80577 w 311793"/>
              <a:gd name="connsiteY33" fmla="*/ 188919 h 270327"/>
              <a:gd name="connsiteX34" fmla="*/ 67748 w 311793"/>
              <a:gd name="connsiteY34" fmla="*/ 151557 h 270327"/>
              <a:gd name="connsiteX35" fmla="*/ 67093 w 311793"/>
              <a:gd name="connsiteY35" fmla="*/ 146594 h 270327"/>
              <a:gd name="connsiteX36" fmla="*/ 66718 w 311793"/>
              <a:gd name="connsiteY36" fmla="*/ 141631 h 270327"/>
              <a:gd name="connsiteX37" fmla="*/ 66531 w 311793"/>
              <a:gd name="connsiteY37" fmla="*/ 131331 h 270327"/>
              <a:gd name="connsiteX38" fmla="*/ 66531 w 311793"/>
              <a:gd name="connsiteY38" fmla="*/ 129271 h 270327"/>
              <a:gd name="connsiteX39" fmla="*/ 90596 w 311793"/>
              <a:gd name="connsiteY39" fmla="*/ 153336 h 270327"/>
              <a:gd name="connsiteX40" fmla="*/ 96589 w 311793"/>
              <a:gd name="connsiteY40" fmla="*/ 153336 h 270327"/>
              <a:gd name="connsiteX41" fmla="*/ 108481 w 311793"/>
              <a:gd name="connsiteY41" fmla="*/ 141444 h 270327"/>
              <a:gd name="connsiteX42" fmla="*/ 108481 w 311793"/>
              <a:gd name="connsiteY42" fmla="*/ 135451 h 270327"/>
              <a:gd name="connsiteX43" fmla="*/ 60163 w 311793"/>
              <a:gd name="connsiteY43" fmla="*/ 87133 h 270327"/>
              <a:gd name="connsiteX44" fmla="*/ 49582 w 311793"/>
              <a:gd name="connsiteY44" fmla="*/ 87133 h 270327"/>
              <a:gd name="connsiteX45" fmla="*/ 1264 w 311793"/>
              <a:gd name="connsiteY45" fmla="*/ 135451 h 270327"/>
              <a:gd name="connsiteX46" fmla="*/ 1264 w 311793"/>
              <a:gd name="connsiteY46" fmla="*/ 141444 h 270327"/>
              <a:gd name="connsiteX47" fmla="*/ 13156 w 311793"/>
              <a:gd name="connsiteY47" fmla="*/ 153336 h 270327"/>
              <a:gd name="connsiteX48" fmla="*/ 19149 w 311793"/>
              <a:gd name="connsiteY48" fmla="*/ 153336 h 270327"/>
              <a:gd name="connsiteX49" fmla="*/ 41342 w 311793"/>
              <a:gd name="connsiteY49" fmla="*/ 131144 h 270327"/>
              <a:gd name="connsiteX50" fmla="*/ 41342 w 311793"/>
              <a:gd name="connsiteY50" fmla="*/ 131331 h 270327"/>
              <a:gd name="connsiteX51" fmla="*/ 41623 w 311793"/>
              <a:gd name="connsiteY51" fmla="*/ 143129 h 270327"/>
              <a:gd name="connsiteX52" fmla="*/ 42091 w 311793"/>
              <a:gd name="connsiteY52" fmla="*/ 149216 h 270327"/>
              <a:gd name="connsiteX53" fmla="*/ 42840 w 311793"/>
              <a:gd name="connsiteY53" fmla="*/ 155303 h 270327"/>
              <a:gd name="connsiteX54" fmla="*/ 58665 w 311793"/>
              <a:gd name="connsiteY54" fmla="*/ 201280 h 270327"/>
              <a:gd name="connsiteX55" fmla="*/ 89660 w 311793"/>
              <a:gd name="connsiteY55" fmla="*/ 238642 h 270327"/>
              <a:gd name="connsiteX56" fmla="*/ 131891 w 311793"/>
              <a:gd name="connsiteY56" fmla="*/ 262707 h 270327"/>
              <a:gd name="connsiteX57" fmla="*/ 155582 w 311793"/>
              <a:gd name="connsiteY57" fmla="*/ 268700 h 270327"/>
              <a:gd name="connsiteX58" fmla="*/ 179928 w 311793"/>
              <a:gd name="connsiteY58" fmla="*/ 270292 h 270327"/>
              <a:gd name="connsiteX59" fmla="*/ 204181 w 311793"/>
              <a:gd name="connsiteY59" fmla="*/ 267576 h 270327"/>
              <a:gd name="connsiteX60" fmla="*/ 227497 w 311793"/>
              <a:gd name="connsiteY60" fmla="*/ 260460 h 270327"/>
              <a:gd name="connsiteX61" fmla="*/ 268511 w 311793"/>
              <a:gd name="connsiteY61" fmla="*/ 234428 h 270327"/>
              <a:gd name="connsiteX62" fmla="*/ 297727 w 311793"/>
              <a:gd name="connsiteY62" fmla="*/ 195568 h 270327"/>
              <a:gd name="connsiteX63" fmla="*/ 311305 w 311793"/>
              <a:gd name="connsiteY63" fmla="*/ 148935 h 270327"/>
              <a:gd name="connsiteX64" fmla="*/ 307184 w 311793"/>
              <a:gd name="connsiteY64" fmla="*/ 100804 h 270327"/>
              <a:gd name="connsiteX65" fmla="*/ 54639 w 311793"/>
              <a:gd name="connsiteY65" fmla="*/ 117753 h 270327"/>
              <a:gd name="connsiteX66" fmla="*/ 54732 w 311793"/>
              <a:gd name="connsiteY66" fmla="*/ 117847 h 270327"/>
              <a:gd name="connsiteX67" fmla="*/ 54545 w 311793"/>
              <a:gd name="connsiteY67" fmla="*/ 117847 h 270327"/>
              <a:gd name="connsiteX68" fmla="*/ 54639 w 311793"/>
              <a:gd name="connsiteY68" fmla="*/ 117753 h 27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11793" h="270327">
                <a:moveTo>
                  <a:pt x="307184" y="100804"/>
                </a:moveTo>
                <a:cubicBezTo>
                  <a:pt x="303064" y="85073"/>
                  <a:pt x="295948" y="70091"/>
                  <a:pt x="286490" y="56794"/>
                </a:cubicBezTo>
                <a:cubicBezTo>
                  <a:pt x="277033" y="43497"/>
                  <a:pt x="265140" y="31979"/>
                  <a:pt x="251656" y="22896"/>
                </a:cubicBezTo>
                <a:cubicBezTo>
                  <a:pt x="238172" y="13813"/>
                  <a:pt x="222909" y="7259"/>
                  <a:pt x="207084" y="3513"/>
                </a:cubicBezTo>
                <a:cubicBezTo>
                  <a:pt x="199125" y="1640"/>
                  <a:pt x="191071" y="516"/>
                  <a:pt x="182925" y="142"/>
                </a:cubicBezTo>
                <a:cubicBezTo>
                  <a:pt x="174778" y="-233"/>
                  <a:pt x="166632" y="142"/>
                  <a:pt x="158579" y="1172"/>
                </a:cubicBezTo>
                <a:cubicBezTo>
                  <a:pt x="142473" y="3326"/>
                  <a:pt x="126647" y="8382"/>
                  <a:pt x="112321" y="16061"/>
                </a:cubicBezTo>
                <a:cubicBezTo>
                  <a:pt x="105110" y="19900"/>
                  <a:pt x="98368" y="24488"/>
                  <a:pt x="92001" y="29545"/>
                </a:cubicBezTo>
                <a:cubicBezTo>
                  <a:pt x="90409" y="30762"/>
                  <a:pt x="88817" y="32167"/>
                  <a:pt x="87319" y="33478"/>
                </a:cubicBezTo>
                <a:cubicBezTo>
                  <a:pt x="86570" y="34133"/>
                  <a:pt x="85727" y="34789"/>
                  <a:pt x="85072" y="35538"/>
                </a:cubicBezTo>
                <a:lnTo>
                  <a:pt x="84416" y="36100"/>
                </a:lnTo>
                <a:lnTo>
                  <a:pt x="84135" y="36380"/>
                </a:lnTo>
                <a:cubicBezTo>
                  <a:pt x="82262" y="38160"/>
                  <a:pt x="82075" y="40969"/>
                  <a:pt x="83761" y="42561"/>
                </a:cubicBezTo>
                <a:lnTo>
                  <a:pt x="95653" y="54453"/>
                </a:lnTo>
                <a:cubicBezTo>
                  <a:pt x="97338" y="56045"/>
                  <a:pt x="99867" y="56232"/>
                  <a:pt x="101365" y="54827"/>
                </a:cubicBezTo>
                <a:lnTo>
                  <a:pt x="101646" y="54547"/>
                </a:lnTo>
                <a:lnTo>
                  <a:pt x="102114" y="54078"/>
                </a:lnTo>
                <a:cubicBezTo>
                  <a:pt x="102676" y="53516"/>
                  <a:pt x="103331" y="52955"/>
                  <a:pt x="103987" y="52393"/>
                </a:cubicBezTo>
                <a:cubicBezTo>
                  <a:pt x="105204" y="51269"/>
                  <a:pt x="106421" y="50239"/>
                  <a:pt x="107826" y="49209"/>
                </a:cubicBezTo>
                <a:cubicBezTo>
                  <a:pt x="112976" y="45089"/>
                  <a:pt x="118501" y="41437"/>
                  <a:pt x="124400" y="38253"/>
                </a:cubicBezTo>
                <a:cubicBezTo>
                  <a:pt x="136011" y="31979"/>
                  <a:pt x="148840" y="27859"/>
                  <a:pt x="161950" y="26174"/>
                </a:cubicBezTo>
                <a:cubicBezTo>
                  <a:pt x="188262" y="22615"/>
                  <a:pt x="215699" y="28983"/>
                  <a:pt x="237704" y="43778"/>
                </a:cubicBezTo>
                <a:cubicBezTo>
                  <a:pt x="248660" y="51175"/>
                  <a:pt x="258305" y="60539"/>
                  <a:pt x="266077" y="71308"/>
                </a:cubicBezTo>
                <a:cubicBezTo>
                  <a:pt x="273755" y="82076"/>
                  <a:pt x="279561" y="94250"/>
                  <a:pt x="282932" y="107078"/>
                </a:cubicBezTo>
                <a:cubicBezTo>
                  <a:pt x="286303" y="119907"/>
                  <a:pt x="287333" y="133297"/>
                  <a:pt x="286022" y="146500"/>
                </a:cubicBezTo>
                <a:cubicBezTo>
                  <a:pt x="284617" y="159704"/>
                  <a:pt x="280872" y="172532"/>
                  <a:pt x="274973" y="184424"/>
                </a:cubicBezTo>
                <a:cubicBezTo>
                  <a:pt x="269073" y="196223"/>
                  <a:pt x="261020" y="207085"/>
                  <a:pt x="251188" y="215981"/>
                </a:cubicBezTo>
                <a:cubicBezTo>
                  <a:pt x="241450" y="224970"/>
                  <a:pt x="230119" y="232181"/>
                  <a:pt x="217852" y="237144"/>
                </a:cubicBezTo>
                <a:cubicBezTo>
                  <a:pt x="211766" y="239672"/>
                  <a:pt x="205398" y="241545"/>
                  <a:pt x="198844" y="242949"/>
                </a:cubicBezTo>
                <a:cubicBezTo>
                  <a:pt x="192383" y="244260"/>
                  <a:pt x="185734" y="245009"/>
                  <a:pt x="179086" y="245103"/>
                </a:cubicBezTo>
                <a:cubicBezTo>
                  <a:pt x="172437" y="245290"/>
                  <a:pt x="165789" y="244822"/>
                  <a:pt x="159234" y="243792"/>
                </a:cubicBezTo>
                <a:cubicBezTo>
                  <a:pt x="152679" y="242762"/>
                  <a:pt x="146218" y="241076"/>
                  <a:pt x="140038" y="238923"/>
                </a:cubicBezTo>
                <a:cubicBezTo>
                  <a:pt x="127584" y="234522"/>
                  <a:pt x="115879" y="227873"/>
                  <a:pt x="105766" y="219352"/>
                </a:cubicBezTo>
                <a:cubicBezTo>
                  <a:pt x="95559" y="210831"/>
                  <a:pt x="87038" y="200437"/>
                  <a:pt x="80577" y="188919"/>
                </a:cubicBezTo>
                <a:cubicBezTo>
                  <a:pt x="74116" y="177402"/>
                  <a:pt x="69715" y="164667"/>
                  <a:pt x="67748" y="151557"/>
                </a:cubicBezTo>
                <a:lnTo>
                  <a:pt x="67093" y="146594"/>
                </a:lnTo>
                <a:lnTo>
                  <a:pt x="66718" y="141631"/>
                </a:lnTo>
                <a:cubicBezTo>
                  <a:pt x="66531" y="138260"/>
                  <a:pt x="66531" y="135170"/>
                  <a:pt x="66531" y="131331"/>
                </a:cubicBezTo>
                <a:lnTo>
                  <a:pt x="66531" y="129271"/>
                </a:lnTo>
                <a:lnTo>
                  <a:pt x="90596" y="153336"/>
                </a:lnTo>
                <a:cubicBezTo>
                  <a:pt x="92282" y="155022"/>
                  <a:pt x="94904" y="155022"/>
                  <a:pt x="96589" y="153336"/>
                </a:cubicBezTo>
                <a:lnTo>
                  <a:pt x="108481" y="141444"/>
                </a:lnTo>
                <a:cubicBezTo>
                  <a:pt x="110167" y="139759"/>
                  <a:pt x="110167" y="137137"/>
                  <a:pt x="108481" y="135451"/>
                </a:cubicBezTo>
                <a:lnTo>
                  <a:pt x="60163" y="87133"/>
                </a:lnTo>
                <a:cubicBezTo>
                  <a:pt x="57261" y="84230"/>
                  <a:pt x="52485" y="84230"/>
                  <a:pt x="49582" y="87133"/>
                </a:cubicBezTo>
                <a:lnTo>
                  <a:pt x="1264" y="135451"/>
                </a:lnTo>
                <a:cubicBezTo>
                  <a:pt x="-421" y="137137"/>
                  <a:pt x="-421" y="139759"/>
                  <a:pt x="1264" y="141444"/>
                </a:cubicBezTo>
                <a:lnTo>
                  <a:pt x="13156" y="153336"/>
                </a:lnTo>
                <a:cubicBezTo>
                  <a:pt x="14842" y="155022"/>
                  <a:pt x="17464" y="155022"/>
                  <a:pt x="19149" y="153336"/>
                </a:cubicBezTo>
                <a:lnTo>
                  <a:pt x="41342" y="131144"/>
                </a:lnTo>
                <a:lnTo>
                  <a:pt x="41342" y="131331"/>
                </a:lnTo>
                <a:cubicBezTo>
                  <a:pt x="41342" y="134889"/>
                  <a:pt x="41435" y="139103"/>
                  <a:pt x="41623" y="143129"/>
                </a:cubicBezTo>
                <a:cubicBezTo>
                  <a:pt x="41810" y="145190"/>
                  <a:pt x="41904" y="147156"/>
                  <a:pt x="42091" y="149216"/>
                </a:cubicBezTo>
                <a:lnTo>
                  <a:pt x="42840" y="155303"/>
                </a:lnTo>
                <a:cubicBezTo>
                  <a:pt x="45275" y="171409"/>
                  <a:pt x="50612" y="187046"/>
                  <a:pt x="58665" y="201280"/>
                </a:cubicBezTo>
                <a:cubicBezTo>
                  <a:pt x="66625" y="215513"/>
                  <a:pt x="77206" y="228248"/>
                  <a:pt x="89660" y="238642"/>
                </a:cubicBezTo>
                <a:cubicBezTo>
                  <a:pt x="102114" y="249129"/>
                  <a:pt x="116535" y="257370"/>
                  <a:pt x="131891" y="262707"/>
                </a:cubicBezTo>
                <a:cubicBezTo>
                  <a:pt x="139570" y="265423"/>
                  <a:pt x="147529" y="267483"/>
                  <a:pt x="155582" y="268700"/>
                </a:cubicBezTo>
                <a:cubicBezTo>
                  <a:pt x="163635" y="269917"/>
                  <a:pt x="171782" y="270479"/>
                  <a:pt x="179928" y="270292"/>
                </a:cubicBezTo>
                <a:cubicBezTo>
                  <a:pt x="188075" y="270105"/>
                  <a:pt x="196222" y="269168"/>
                  <a:pt x="204181" y="267576"/>
                </a:cubicBezTo>
                <a:cubicBezTo>
                  <a:pt x="212140" y="265891"/>
                  <a:pt x="220006" y="263550"/>
                  <a:pt x="227497" y="260460"/>
                </a:cubicBezTo>
                <a:cubicBezTo>
                  <a:pt x="242573" y="254373"/>
                  <a:pt x="256526" y="245477"/>
                  <a:pt x="268511" y="234428"/>
                </a:cubicBezTo>
                <a:cubicBezTo>
                  <a:pt x="280497" y="223379"/>
                  <a:pt x="290423" y="210175"/>
                  <a:pt x="297727" y="195568"/>
                </a:cubicBezTo>
                <a:cubicBezTo>
                  <a:pt x="305031" y="180960"/>
                  <a:pt x="309619" y="165135"/>
                  <a:pt x="311305" y="148935"/>
                </a:cubicBezTo>
                <a:cubicBezTo>
                  <a:pt x="312616" y="133016"/>
                  <a:pt x="311305" y="116536"/>
                  <a:pt x="307184" y="100804"/>
                </a:cubicBezTo>
                <a:close/>
                <a:moveTo>
                  <a:pt x="54639" y="117753"/>
                </a:moveTo>
                <a:lnTo>
                  <a:pt x="54732" y="117847"/>
                </a:lnTo>
                <a:lnTo>
                  <a:pt x="54545" y="117847"/>
                </a:lnTo>
                <a:lnTo>
                  <a:pt x="54639" y="117753"/>
                </a:lnTo>
                <a:close/>
              </a:path>
            </a:pathLst>
          </a:custGeom>
          <a:solidFill>
            <a:schemeClr val="tx1"/>
          </a:solidFill>
          <a:ln w="934" cap="flat">
            <a:noFill/>
            <a:prstDash val="solid"/>
            <a:miter/>
          </a:ln>
        </p:spPr>
        <p:txBody>
          <a:bodyPr rtlCol="0" anchor="ctr"/>
          <a:lstStyle/>
          <a:p>
            <a:endParaRPr lang="de-DE"/>
          </a:p>
        </p:txBody>
      </p:sp>
      <p:sp>
        <p:nvSpPr>
          <p:cNvPr id="155" name="Freihandform: Form 40">
            <a:extLst>
              <a:ext uri="{FF2B5EF4-FFF2-40B4-BE49-F238E27FC236}">
                <a16:creationId xmlns:a16="http://schemas.microsoft.com/office/drawing/2014/main" id="{DF0E3024-B963-9D4B-A61E-40AB759DF1FB}"/>
              </a:ext>
            </a:extLst>
          </p:cNvPr>
          <p:cNvSpPr>
            <a:spLocks noChangeAspect="1"/>
          </p:cNvSpPr>
          <p:nvPr/>
        </p:nvSpPr>
        <p:spPr>
          <a:xfrm>
            <a:off x="3311378" y="3677934"/>
            <a:ext cx="161546" cy="162667"/>
          </a:xfrm>
          <a:custGeom>
            <a:avLst/>
            <a:gdLst>
              <a:gd name="connsiteX0" fmla="*/ 117986 w 266568"/>
              <a:gd name="connsiteY0" fmla="*/ 25283 h 268418"/>
              <a:gd name="connsiteX1" fmla="*/ 25283 w 266568"/>
              <a:gd name="connsiteY1" fmla="*/ 117986 h 268418"/>
              <a:gd name="connsiteX2" fmla="*/ 117986 w 266568"/>
              <a:gd name="connsiteY2" fmla="*/ 210689 h 268418"/>
              <a:gd name="connsiteX3" fmla="*/ 210689 w 266568"/>
              <a:gd name="connsiteY3" fmla="*/ 117986 h 268418"/>
              <a:gd name="connsiteX4" fmla="*/ 117986 w 266568"/>
              <a:gd name="connsiteY4" fmla="*/ 25283 h 268418"/>
              <a:gd name="connsiteX5" fmla="*/ 117986 w 266568"/>
              <a:gd name="connsiteY5" fmla="*/ 0 h 268418"/>
              <a:gd name="connsiteX6" fmla="*/ 235972 w 266568"/>
              <a:gd name="connsiteY6" fmla="*/ 117986 h 268418"/>
              <a:gd name="connsiteX7" fmla="*/ 226702 w 266568"/>
              <a:gd name="connsiteY7" fmla="*/ 163916 h 268418"/>
              <a:gd name="connsiteX8" fmla="*/ 207904 w 266568"/>
              <a:gd name="connsiteY8" fmla="*/ 191799 h 268418"/>
              <a:gd name="connsiteX9" fmla="*/ 265374 w 266568"/>
              <a:gd name="connsiteY9" fmla="*/ 249269 h 268418"/>
              <a:gd name="connsiteX10" fmla="*/ 265374 w 266568"/>
              <a:gd name="connsiteY10" fmla="*/ 255262 h 268418"/>
              <a:gd name="connsiteX11" fmla="*/ 253482 w 266568"/>
              <a:gd name="connsiteY11" fmla="*/ 267154 h 268418"/>
              <a:gd name="connsiteX12" fmla="*/ 247489 w 266568"/>
              <a:gd name="connsiteY12" fmla="*/ 267154 h 268418"/>
              <a:gd name="connsiteX13" fmla="*/ 189673 w 266568"/>
              <a:gd name="connsiteY13" fmla="*/ 209338 h 268418"/>
              <a:gd name="connsiteX14" fmla="*/ 163916 w 266568"/>
              <a:gd name="connsiteY14" fmla="*/ 226702 h 268418"/>
              <a:gd name="connsiteX15" fmla="*/ 117986 w 266568"/>
              <a:gd name="connsiteY15" fmla="*/ 235972 h 268418"/>
              <a:gd name="connsiteX16" fmla="*/ 0 w 266568"/>
              <a:gd name="connsiteY16" fmla="*/ 117986 h 268418"/>
              <a:gd name="connsiteX17" fmla="*/ 117986 w 266568"/>
              <a:gd name="connsiteY17" fmla="*/ 0 h 26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568" h="268418">
                <a:moveTo>
                  <a:pt x="117986" y="25283"/>
                </a:moveTo>
                <a:cubicBezTo>
                  <a:pt x="66859" y="25283"/>
                  <a:pt x="25283" y="66859"/>
                  <a:pt x="25283" y="117986"/>
                </a:cubicBezTo>
                <a:cubicBezTo>
                  <a:pt x="25283" y="169113"/>
                  <a:pt x="66859" y="210689"/>
                  <a:pt x="117986" y="210689"/>
                </a:cubicBezTo>
                <a:cubicBezTo>
                  <a:pt x="169113" y="210689"/>
                  <a:pt x="210689" y="169113"/>
                  <a:pt x="210689" y="117986"/>
                </a:cubicBezTo>
                <a:cubicBezTo>
                  <a:pt x="210689" y="66859"/>
                  <a:pt x="169113" y="25283"/>
                  <a:pt x="117986" y="25283"/>
                </a:cubicBezTo>
                <a:close/>
                <a:moveTo>
                  <a:pt x="117986" y="0"/>
                </a:moveTo>
                <a:cubicBezTo>
                  <a:pt x="183159" y="0"/>
                  <a:pt x="235972" y="52813"/>
                  <a:pt x="235972" y="117986"/>
                </a:cubicBezTo>
                <a:cubicBezTo>
                  <a:pt x="235972" y="134279"/>
                  <a:pt x="232671" y="149800"/>
                  <a:pt x="226702" y="163916"/>
                </a:cubicBezTo>
                <a:lnTo>
                  <a:pt x="207904" y="191799"/>
                </a:lnTo>
                <a:lnTo>
                  <a:pt x="265374" y="249269"/>
                </a:lnTo>
                <a:cubicBezTo>
                  <a:pt x="266966" y="250955"/>
                  <a:pt x="266966" y="253670"/>
                  <a:pt x="265374" y="255262"/>
                </a:cubicBezTo>
                <a:lnTo>
                  <a:pt x="253482" y="267154"/>
                </a:lnTo>
                <a:cubicBezTo>
                  <a:pt x="251797" y="268840"/>
                  <a:pt x="249175" y="268840"/>
                  <a:pt x="247489" y="267154"/>
                </a:cubicBezTo>
                <a:lnTo>
                  <a:pt x="189673" y="209338"/>
                </a:lnTo>
                <a:lnTo>
                  <a:pt x="163916" y="226702"/>
                </a:lnTo>
                <a:cubicBezTo>
                  <a:pt x="149800" y="232671"/>
                  <a:pt x="134279" y="235972"/>
                  <a:pt x="117986" y="235972"/>
                </a:cubicBezTo>
                <a:cubicBezTo>
                  <a:pt x="52813" y="235972"/>
                  <a:pt x="0" y="183159"/>
                  <a:pt x="0" y="117986"/>
                </a:cubicBezTo>
                <a:cubicBezTo>
                  <a:pt x="0" y="52813"/>
                  <a:pt x="52813" y="0"/>
                  <a:pt x="117986" y="0"/>
                </a:cubicBezTo>
                <a:close/>
              </a:path>
            </a:pathLst>
          </a:custGeom>
          <a:solidFill>
            <a:schemeClr val="tx1"/>
          </a:solidFill>
          <a:ln w="934" cap="flat">
            <a:noFill/>
            <a:prstDash val="solid"/>
            <a:miter/>
          </a:ln>
        </p:spPr>
        <p:txBody>
          <a:bodyPr rtlCol="0" anchor="ctr"/>
          <a:lstStyle/>
          <a:p>
            <a:endParaRPr lang="de-DE"/>
          </a:p>
        </p:txBody>
      </p:sp>
      <p:sp>
        <p:nvSpPr>
          <p:cNvPr id="156" name="Freihandform: Form 41">
            <a:extLst>
              <a:ext uri="{FF2B5EF4-FFF2-40B4-BE49-F238E27FC236}">
                <a16:creationId xmlns:a16="http://schemas.microsoft.com/office/drawing/2014/main" id="{A3B93ED2-13FB-8243-81E9-23E38B26B91E}"/>
              </a:ext>
            </a:extLst>
          </p:cNvPr>
          <p:cNvSpPr>
            <a:spLocks noChangeAspect="1"/>
          </p:cNvSpPr>
          <p:nvPr/>
        </p:nvSpPr>
        <p:spPr>
          <a:xfrm>
            <a:off x="1063281" y="4640745"/>
            <a:ext cx="245149" cy="214505"/>
          </a:xfrm>
          <a:custGeom>
            <a:avLst/>
            <a:gdLst>
              <a:gd name="connsiteX0" fmla="*/ 324461 w 404522"/>
              <a:gd name="connsiteY0" fmla="*/ 29028 h 353957"/>
              <a:gd name="connsiteX1" fmla="*/ 324461 w 404522"/>
              <a:gd name="connsiteY1" fmla="*/ 4214 h 353957"/>
              <a:gd name="connsiteX2" fmla="*/ 320247 w 404522"/>
              <a:gd name="connsiteY2" fmla="*/ 0 h 353957"/>
              <a:gd name="connsiteX3" fmla="*/ 303392 w 404522"/>
              <a:gd name="connsiteY3" fmla="*/ 0 h 353957"/>
              <a:gd name="connsiteX4" fmla="*/ 299178 w 404522"/>
              <a:gd name="connsiteY4" fmla="*/ 4214 h 353957"/>
              <a:gd name="connsiteX5" fmla="*/ 299178 w 404522"/>
              <a:gd name="connsiteY5" fmla="*/ 29028 h 353957"/>
              <a:gd name="connsiteX6" fmla="*/ 294496 w 404522"/>
              <a:gd name="connsiteY6" fmla="*/ 33710 h 353957"/>
              <a:gd name="connsiteX7" fmla="*/ 219585 w 404522"/>
              <a:gd name="connsiteY7" fmla="*/ 33710 h 353957"/>
              <a:gd name="connsiteX8" fmla="*/ 214903 w 404522"/>
              <a:gd name="connsiteY8" fmla="*/ 29028 h 353957"/>
              <a:gd name="connsiteX9" fmla="*/ 214903 w 404522"/>
              <a:gd name="connsiteY9" fmla="*/ 4214 h 353957"/>
              <a:gd name="connsiteX10" fmla="*/ 210689 w 404522"/>
              <a:gd name="connsiteY10" fmla="*/ 0 h 353957"/>
              <a:gd name="connsiteX11" fmla="*/ 193834 w 404522"/>
              <a:gd name="connsiteY11" fmla="*/ 0 h 353957"/>
              <a:gd name="connsiteX12" fmla="*/ 189620 w 404522"/>
              <a:gd name="connsiteY12" fmla="*/ 4214 h 353957"/>
              <a:gd name="connsiteX13" fmla="*/ 189620 w 404522"/>
              <a:gd name="connsiteY13" fmla="*/ 29028 h 353957"/>
              <a:gd name="connsiteX14" fmla="*/ 184938 w 404522"/>
              <a:gd name="connsiteY14" fmla="*/ 33710 h 353957"/>
              <a:gd name="connsiteX15" fmla="*/ 110026 w 404522"/>
              <a:gd name="connsiteY15" fmla="*/ 33710 h 353957"/>
              <a:gd name="connsiteX16" fmla="*/ 105344 w 404522"/>
              <a:gd name="connsiteY16" fmla="*/ 29028 h 353957"/>
              <a:gd name="connsiteX17" fmla="*/ 105344 w 404522"/>
              <a:gd name="connsiteY17" fmla="*/ 4214 h 353957"/>
              <a:gd name="connsiteX18" fmla="*/ 101131 w 404522"/>
              <a:gd name="connsiteY18" fmla="*/ 0 h 353957"/>
              <a:gd name="connsiteX19" fmla="*/ 84276 w 404522"/>
              <a:gd name="connsiteY19" fmla="*/ 0 h 353957"/>
              <a:gd name="connsiteX20" fmla="*/ 80062 w 404522"/>
              <a:gd name="connsiteY20" fmla="*/ 4214 h 353957"/>
              <a:gd name="connsiteX21" fmla="*/ 80062 w 404522"/>
              <a:gd name="connsiteY21" fmla="*/ 29028 h 353957"/>
              <a:gd name="connsiteX22" fmla="*/ 75380 w 404522"/>
              <a:gd name="connsiteY22" fmla="*/ 33710 h 353957"/>
              <a:gd name="connsiteX23" fmla="*/ 7491 w 404522"/>
              <a:gd name="connsiteY23" fmla="*/ 33710 h 353957"/>
              <a:gd name="connsiteX24" fmla="*/ 0 w 404522"/>
              <a:gd name="connsiteY24" fmla="*/ 41201 h 353957"/>
              <a:gd name="connsiteX25" fmla="*/ 0 w 404522"/>
              <a:gd name="connsiteY25" fmla="*/ 346466 h 353957"/>
              <a:gd name="connsiteX26" fmla="*/ 7491 w 404522"/>
              <a:gd name="connsiteY26" fmla="*/ 353957 h 353957"/>
              <a:gd name="connsiteX27" fmla="*/ 397032 w 404522"/>
              <a:gd name="connsiteY27" fmla="*/ 353957 h 353957"/>
              <a:gd name="connsiteX28" fmla="*/ 404523 w 404522"/>
              <a:gd name="connsiteY28" fmla="*/ 346466 h 353957"/>
              <a:gd name="connsiteX29" fmla="*/ 404523 w 404522"/>
              <a:gd name="connsiteY29" fmla="*/ 41201 h 353957"/>
              <a:gd name="connsiteX30" fmla="*/ 397032 w 404522"/>
              <a:gd name="connsiteY30" fmla="*/ 33710 h 353957"/>
              <a:gd name="connsiteX31" fmla="*/ 329143 w 404522"/>
              <a:gd name="connsiteY31" fmla="*/ 33710 h 353957"/>
              <a:gd name="connsiteX32" fmla="*/ 324461 w 404522"/>
              <a:gd name="connsiteY32" fmla="*/ 29028 h 353957"/>
              <a:gd name="connsiteX33" fmla="*/ 80062 w 404522"/>
              <a:gd name="connsiteY33" fmla="*/ 63675 h 353957"/>
              <a:gd name="connsiteX34" fmla="*/ 80062 w 404522"/>
              <a:gd name="connsiteY34" fmla="*/ 80062 h 353957"/>
              <a:gd name="connsiteX35" fmla="*/ 84276 w 404522"/>
              <a:gd name="connsiteY35" fmla="*/ 84276 h 353957"/>
              <a:gd name="connsiteX36" fmla="*/ 101131 w 404522"/>
              <a:gd name="connsiteY36" fmla="*/ 84276 h 353957"/>
              <a:gd name="connsiteX37" fmla="*/ 105344 w 404522"/>
              <a:gd name="connsiteY37" fmla="*/ 80062 h 353957"/>
              <a:gd name="connsiteX38" fmla="*/ 105344 w 404522"/>
              <a:gd name="connsiteY38" fmla="*/ 63675 h 353957"/>
              <a:gd name="connsiteX39" fmla="*/ 110026 w 404522"/>
              <a:gd name="connsiteY39" fmla="*/ 58993 h 353957"/>
              <a:gd name="connsiteX40" fmla="*/ 184938 w 404522"/>
              <a:gd name="connsiteY40" fmla="*/ 58993 h 353957"/>
              <a:gd name="connsiteX41" fmla="*/ 189620 w 404522"/>
              <a:gd name="connsiteY41" fmla="*/ 63675 h 353957"/>
              <a:gd name="connsiteX42" fmla="*/ 189620 w 404522"/>
              <a:gd name="connsiteY42" fmla="*/ 80062 h 353957"/>
              <a:gd name="connsiteX43" fmla="*/ 193834 w 404522"/>
              <a:gd name="connsiteY43" fmla="*/ 84276 h 353957"/>
              <a:gd name="connsiteX44" fmla="*/ 210689 w 404522"/>
              <a:gd name="connsiteY44" fmla="*/ 84276 h 353957"/>
              <a:gd name="connsiteX45" fmla="*/ 214903 w 404522"/>
              <a:gd name="connsiteY45" fmla="*/ 80062 h 353957"/>
              <a:gd name="connsiteX46" fmla="*/ 214903 w 404522"/>
              <a:gd name="connsiteY46" fmla="*/ 63675 h 353957"/>
              <a:gd name="connsiteX47" fmla="*/ 219585 w 404522"/>
              <a:gd name="connsiteY47" fmla="*/ 58993 h 353957"/>
              <a:gd name="connsiteX48" fmla="*/ 294496 w 404522"/>
              <a:gd name="connsiteY48" fmla="*/ 58993 h 353957"/>
              <a:gd name="connsiteX49" fmla="*/ 299178 w 404522"/>
              <a:gd name="connsiteY49" fmla="*/ 63675 h 353957"/>
              <a:gd name="connsiteX50" fmla="*/ 299178 w 404522"/>
              <a:gd name="connsiteY50" fmla="*/ 80062 h 353957"/>
              <a:gd name="connsiteX51" fmla="*/ 303392 w 404522"/>
              <a:gd name="connsiteY51" fmla="*/ 84276 h 353957"/>
              <a:gd name="connsiteX52" fmla="*/ 320247 w 404522"/>
              <a:gd name="connsiteY52" fmla="*/ 84276 h 353957"/>
              <a:gd name="connsiteX53" fmla="*/ 324461 w 404522"/>
              <a:gd name="connsiteY53" fmla="*/ 80062 h 353957"/>
              <a:gd name="connsiteX54" fmla="*/ 324461 w 404522"/>
              <a:gd name="connsiteY54" fmla="*/ 63675 h 353957"/>
              <a:gd name="connsiteX55" fmla="*/ 329143 w 404522"/>
              <a:gd name="connsiteY55" fmla="*/ 58993 h 353957"/>
              <a:gd name="connsiteX56" fmla="*/ 374558 w 404522"/>
              <a:gd name="connsiteY56" fmla="*/ 58993 h 353957"/>
              <a:gd name="connsiteX57" fmla="*/ 379240 w 404522"/>
              <a:gd name="connsiteY57" fmla="*/ 63675 h 353957"/>
              <a:gd name="connsiteX58" fmla="*/ 379240 w 404522"/>
              <a:gd name="connsiteY58" fmla="*/ 100662 h 353957"/>
              <a:gd name="connsiteX59" fmla="*/ 374558 w 404522"/>
              <a:gd name="connsiteY59" fmla="*/ 105344 h 353957"/>
              <a:gd name="connsiteX60" fmla="*/ 29965 w 404522"/>
              <a:gd name="connsiteY60" fmla="*/ 105344 h 353957"/>
              <a:gd name="connsiteX61" fmla="*/ 25283 w 404522"/>
              <a:gd name="connsiteY61" fmla="*/ 100662 h 353957"/>
              <a:gd name="connsiteX62" fmla="*/ 25283 w 404522"/>
              <a:gd name="connsiteY62" fmla="*/ 63675 h 353957"/>
              <a:gd name="connsiteX63" fmla="*/ 29965 w 404522"/>
              <a:gd name="connsiteY63" fmla="*/ 58993 h 353957"/>
              <a:gd name="connsiteX64" fmla="*/ 75380 w 404522"/>
              <a:gd name="connsiteY64" fmla="*/ 58993 h 353957"/>
              <a:gd name="connsiteX65" fmla="*/ 80062 w 404522"/>
              <a:gd name="connsiteY65" fmla="*/ 63675 h 353957"/>
              <a:gd name="connsiteX66" fmla="*/ 25283 w 404522"/>
              <a:gd name="connsiteY66" fmla="*/ 323993 h 353957"/>
              <a:gd name="connsiteX67" fmla="*/ 25283 w 404522"/>
              <a:gd name="connsiteY67" fmla="*/ 135309 h 353957"/>
              <a:gd name="connsiteX68" fmla="*/ 29965 w 404522"/>
              <a:gd name="connsiteY68" fmla="*/ 130627 h 353957"/>
              <a:gd name="connsiteX69" fmla="*/ 374558 w 404522"/>
              <a:gd name="connsiteY69" fmla="*/ 130627 h 353957"/>
              <a:gd name="connsiteX70" fmla="*/ 379240 w 404522"/>
              <a:gd name="connsiteY70" fmla="*/ 135309 h 353957"/>
              <a:gd name="connsiteX71" fmla="*/ 379240 w 404522"/>
              <a:gd name="connsiteY71" fmla="*/ 323993 h 353957"/>
              <a:gd name="connsiteX72" fmla="*/ 374558 w 404522"/>
              <a:gd name="connsiteY72" fmla="*/ 328675 h 353957"/>
              <a:gd name="connsiteX73" fmla="*/ 29965 w 404522"/>
              <a:gd name="connsiteY73" fmla="*/ 328675 h 353957"/>
              <a:gd name="connsiteX74" fmla="*/ 25283 w 404522"/>
              <a:gd name="connsiteY74" fmla="*/ 323993 h 35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04522" h="353957">
                <a:moveTo>
                  <a:pt x="324461" y="29028"/>
                </a:moveTo>
                <a:lnTo>
                  <a:pt x="324461" y="4214"/>
                </a:lnTo>
                <a:cubicBezTo>
                  <a:pt x="324461" y="1873"/>
                  <a:pt x="322588" y="0"/>
                  <a:pt x="320247" y="0"/>
                </a:cubicBezTo>
                <a:lnTo>
                  <a:pt x="303392" y="0"/>
                </a:lnTo>
                <a:cubicBezTo>
                  <a:pt x="301051" y="0"/>
                  <a:pt x="299178" y="1873"/>
                  <a:pt x="299178" y="4214"/>
                </a:cubicBezTo>
                <a:lnTo>
                  <a:pt x="299178" y="29028"/>
                </a:lnTo>
                <a:cubicBezTo>
                  <a:pt x="299178" y="31650"/>
                  <a:pt x="297118" y="33710"/>
                  <a:pt x="294496" y="33710"/>
                </a:cubicBezTo>
                <a:lnTo>
                  <a:pt x="219585" y="33710"/>
                </a:lnTo>
                <a:cubicBezTo>
                  <a:pt x="216963" y="33710"/>
                  <a:pt x="214903" y="31650"/>
                  <a:pt x="214903" y="29028"/>
                </a:cubicBezTo>
                <a:lnTo>
                  <a:pt x="214903" y="4214"/>
                </a:lnTo>
                <a:cubicBezTo>
                  <a:pt x="214903" y="1873"/>
                  <a:pt x="213030" y="0"/>
                  <a:pt x="210689" y="0"/>
                </a:cubicBezTo>
                <a:lnTo>
                  <a:pt x="193834" y="0"/>
                </a:lnTo>
                <a:cubicBezTo>
                  <a:pt x="191493" y="0"/>
                  <a:pt x="189620" y="1873"/>
                  <a:pt x="189620" y="4214"/>
                </a:cubicBezTo>
                <a:lnTo>
                  <a:pt x="189620" y="29028"/>
                </a:lnTo>
                <a:cubicBezTo>
                  <a:pt x="189620" y="31650"/>
                  <a:pt x="187560" y="33710"/>
                  <a:pt x="184938" y="33710"/>
                </a:cubicBezTo>
                <a:lnTo>
                  <a:pt x="110026" y="33710"/>
                </a:lnTo>
                <a:cubicBezTo>
                  <a:pt x="107405" y="33710"/>
                  <a:pt x="105344" y="31650"/>
                  <a:pt x="105344" y="29028"/>
                </a:cubicBezTo>
                <a:lnTo>
                  <a:pt x="105344" y="4214"/>
                </a:lnTo>
                <a:cubicBezTo>
                  <a:pt x="105344" y="1873"/>
                  <a:pt x="103472" y="0"/>
                  <a:pt x="101131" y="0"/>
                </a:cubicBezTo>
                <a:lnTo>
                  <a:pt x="84276" y="0"/>
                </a:lnTo>
                <a:cubicBezTo>
                  <a:pt x="81935" y="0"/>
                  <a:pt x="80062" y="1873"/>
                  <a:pt x="80062" y="4214"/>
                </a:cubicBezTo>
                <a:lnTo>
                  <a:pt x="80062" y="29028"/>
                </a:lnTo>
                <a:cubicBezTo>
                  <a:pt x="80062" y="31650"/>
                  <a:pt x="78002" y="33710"/>
                  <a:pt x="75380" y="33710"/>
                </a:cubicBezTo>
                <a:lnTo>
                  <a:pt x="7491" y="33710"/>
                </a:lnTo>
                <a:cubicBezTo>
                  <a:pt x="3371" y="33710"/>
                  <a:pt x="0" y="37081"/>
                  <a:pt x="0" y="41201"/>
                </a:cubicBezTo>
                <a:lnTo>
                  <a:pt x="0" y="346466"/>
                </a:lnTo>
                <a:cubicBezTo>
                  <a:pt x="0" y="350586"/>
                  <a:pt x="3371" y="353957"/>
                  <a:pt x="7491" y="353957"/>
                </a:cubicBezTo>
                <a:lnTo>
                  <a:pt x="397032" y="353957"/>
                </a:lnTo>
                <a:cubicBezTo>
                  <a:pt x="401152" y="353957"/>
                  <a:pt x="404523" y="350586"/>
                  <a:pt x="404523" y="346466"/>
                </a:cubicBezTo>
                <a:lnTo>
                  <a:pt x="404523" y="41201"/>
                </a:lnTo>
                <a:cubicBezTo>
                  <a:pt x="404523" y="37081"/>
                  <a:pt x="401152" y="33710"/>
                  <a:pt x="397032" y="33710"/>
                </a:cubicBezTo>
                <a:lnTo>
                  <a:pt x="329143" y="33710"/>
                </a:lnTo>
                <a:cubicBezTo>
                  <a:pt x="326521" y="33710"/>
                  <a:pt x="324461" y="31650"/>
                  <a:pt x="324461" y="29028"/>
                </a:cubicBezTo>
                <a:close/>
                <a:moveTo>
                  <a:pt x="80062" y="63675"/>
                </a:moveTo>
                <a:lnTo>
                  <a:pt x="80062" y="80062"/>
                </a:lnTo>
                <a:cubicBezTo>
                  <a:pt x="80062" y="82403"/>
                  <a:pt x="81935" y="84276"/>
                  <a:pt x="84276" y="84276"/>
                </a:cubicBezTo>
                <a:lnTo>
                  <a:pt x="101131" y="84276"/>
                </a:lnTo>
                <a:cubicBezTo>
                  <a:pt x="103472" y="84276"/>
                  <a:pt x="105344" y="82403"/>
                  <a:pt x="105344" y="80062"/>
                </a:cubicBezTo>
                <a:lnTo>
                  <a:pt x="105344" y="63675"/>
                </a:lnTo>
                <a:cubicBezTo>
                  <a:pt x="105344" y="61053"/>
                  <a:pt x="107405" y="58993"/>
                  <a:pt x="110026" y="58993"/>
                </a:cubicBezTo>
                <a:lnTo>
                  <a:pt x="184938" y="58993"/>
                </a:lnTo>
                <a:cubicBezTo>
                  <a:pt x="187560" y="58993"/>
                  <a:pt x="189620" y="61053"/>
                  <a:pt x="189620" y="63675"/>
                </a:cubicBezTo>
                <a:lnTo>
                  <a:pt x="189620" y="80062"/>
                </a:lnTo>
                <a:cubicBezTo>
                  <a:pt x="189620" y="82403"/>
                  <a:pt x="191493" y="84276"/>
                  <a:pt x="193834" y="84276"/>
                </a:cubicBezTo>
                <a:lnTo>
                  <a:pt x="210689" y="84276"/>
                </a:lnTo>
                <a:cubicBezTo>
                  <a:pt x="213030" y="84276"/>
                  <a:pt x="214903" y="82403"/>
                  <a:pt x="214903" y="80062"/>
                </a:cubicBezTo>
                <a:lnTo>
                  <a:pt x="214903" y="63675"/>
                </a:lnTo>
                <a:cubicBezTo>
                  <a:pt x="214903" y="61053"/>
                  <a:pt x="216963" y="58993"/>
                  <a:pt x="219585" y="58993"/>
                </a:cubicBezTo>
                <a:lnTo>
                  <a:pt x="294496" y="58993"/>
                </a:lnTo>
                <a:cubicBezTo>
                  <a:pt x="297118" y="58993"/>
                  <a:pt x="299178" y="61053"/>
                  <a:pt x="299178" y="63675"/>
                </a:cubicBezTo>
                <a:lnTo>
                  <a:pt x="299178" y="80062"/>
                </a:lnTo>
                <a:cubicBezTo>
                  <a:pt x="299178" y="82403"/>
                  <a:pt x="301051" y="84276"/>
                  <a:pt x="303392" y="84276"/>
                </a:cubicBezTo>
                <a:lnTo>
                  <a:pt x="320247" y="84276"/>
                </a:lnTo>
                <a:cubicBezTo>
                  <a:pt x="322588" y="84276"/>
                  <a:pt x="324461" y="82403"/>
                  <a:pt x="324461" y="80062"/>
                </a:cubicBezTo>
                <a:lnTo>
                  <a:pt x="324461" y="63675"/>
                </a:lnTo>
                <a:cubicBezTo>
                  <a:pt x="324461" y="61053"/>
                  <a:pt x="326521" y="58993"/>
                  <a:pt x="329143" y="58993"/>
                </a:cubicBezTo>
                <a:lnTo>
                  <a:pt x="374558" y="58993"/>
                </a:lnTo>
                <a:cubicBezTo>
                  <a:pt x="377180" y="58993"/>
                  <a:pt x="379240" y="61053"/>
                  <a:pt x="379240" y="63675"/>
                </a:cubicBezTo>
                <a:lnTo>
                  <a:pt x="379240" y="100662"/>
                </a:lnTo>
                <a:cubicBezTo>
                  <a:pt x="379240" y="103284"/>
                  <a:pt x="377180" y="105344"/>
                  <a:pt x="374558" y="105344"/>
                </a:cubicBezTo>
                <a:lnTo>
                  <a:pt x="29965" y="105344"/>
                </a:lnTo>
                <a:cubicBezTo>
                  <a:pt x="27343" y="105344"/>
                  <a:pt x="25283" y="103284"/>
                  <a:pt x="25283" y="100662"/>
                </a:cubicBezTo>
                <a:lnTo>
                  <a:pt x="25283" y="63675"/>
                </a:lnTo>
                <a:cubicBezTo>
                  <a:pt x="25283" y="61053"/>
                  <a:pt x="27343" y="58993"/>
                  <a:pt x="29965" y="58993"/>
                </a:cubicBezTo>
                <a:lnTo>
                  <a:pt x="75380" y="58993"/>
                </a:lnTo>
                <a:cubicBezTo>
                  <a:pt x="78002" y="58993"/>
                  <a:pt x="80062" y="61053"/>
                  <a:pt x="80062" y="63675"/>
                </a:cubicBezTo>
                <a:close/>
                <a:moveTo>
                  <a:pt x="25283" y="323993"/>
                </a:moveTo>
                <a:lnTo>
                  <a:pt x="25283" y="135309"/>
                </a:lnTo>
                <a:cubicBezTo>
                  <a:pt x="25283" y="132687"/>
                  <a:pt x="27343" y="130627"/>
                  <a:pt x="29965" y="130627"/>
                </a:cubicBezTo>
                <a:lnTo>
                  <a:pt x="374558" y="130627"/>
                </a:lnTo>
                <a:cubicBezTo>
                  <a:pt x="377180" y="130627"/>
                  <a:pt x="379240" y="132687"/>
                  <a:pt x="379240" y="135309"/>
                </a:cubicBezTo>
                <a:lnTo>
                  <a:pt x="379240" y="323993"/>
                </a:lnTo>
                <a:cubicBezTo>
                  <a:pt x="379240" y="326614"/>
                  <a:pt x="377180" y="328675"/>
                  <a:pt x="374558" y="328675"/>
                </a:cubicBezTo>
                <a:lnTo>
                  <a:pt x="29965" y="328675"/>
                </a:lnTo>
                <a:cubicBezTo>
                  <a:pt x="27343" y="328675"/>
                  <a:pt x="25283" y="326614"/>
                  <a:pt x="25283" y="323993"/>
                </a:cubicBezTo>
                <a:close/>
              </a:path>
            </a:pathLst>
          </a:custGeom>
          <a:solidFill>
            <a:schemeClr val="tx1"/>
          </a:solidFill>
          <a:ln w="934" cap="flat">
            <a:noFill/>
            <a:prstDash val="solid"/>
            <a:miter/>
          </a:ln>
        </p:spPr>
        <p:txBody>
          <a:bodyPr rtlCol="0" anchor="ctr"/>
          <a:lstStyle/>
          <a:p>
            <a:endParaRPr lang="de-DE"/>
          </a:p>
        </p:txBody>
      </p:sp>
      <p:sp>
        <p:nvSpPr>
          <p:cNvPr id="157" name="Freihandform: Form 42">
            <a:extLst>
              <a:ext uri="{FF2B5EF4-FFF2-40B4-BE49-F238E27FC236}">
                <a16:creationId xmlns:a16="http://schemas.microsoft.com/office/drawing/2014/main" id="{0C99DA86-C7C0-9342-AA0D-3FAE14500D64}"/>
              </a:ext>
            </a:extLst>
          </p:cNvPr>
          <p:cNvSpPr>
            <a:spLocks noChangeAspect="1"/>
          </p:cNvSpPr>
          <p:nvPr/>
        </p:nvSpPr>
        <p:spPr>
          <a:xfrm>
            <a:off x="1527738" y="5166414"/>
            <a:ext cx="179207" cy="170817"/>
          </a:xfrm>
          <a:custGeom>
            <a:avLst/>
            <a:gdLst>
              <a:gd name="connsiteX0" fmla="*/ 176624 w 295712"/>
              <a:gd name="connsiteY0" fmla="*/ 97034 h 281867"/>
              <a:gd name="connsiteX1" fmla="*/ 179808 w 295712"/>
              <a:gd name="connsiteY1" fmla="*/ 102839 h 281867"/>
              <a:gd name="connsiteX2" fmla="*/ 187580 w 295712"/>
              <a:gd name="connsiteY2" fmla="*/ 108458 h 281867"/>
              <a:gd name="connsiteX3" fmla="*/ 194135 w 295712"/>
              <a:gd name="connsiteY3" fmla="*/ 109675 h 281867"/>
              <a:gd name="connsiteX4" fmla="*/ 247978 w 295712"/>
              <a:gd name="connsiteY4" fmla="*/ 119882 h 281867"/>
              <a:gd name="connsiteX5" fmla="*/ 249476 w 295712"/>
              <a:gd name="connsiteY5" fmla="*/ 124564 h 281867"/>
              <a:gd name="connsiteX6" fmla="*/ 211926 w 295712"/>
              <a:gd name="connsiteY6" fmla="*/ 164454 h 281867"/>
              <a:gd name="connsiteX7" fmla="*/ 207338 w 295712"/>
              <a:gd name="connsiteY7" fmla="*/ 169323 h 281867"/>
              <a:gd name="connsiteX8" fmla="*/ 204342 w 295712"/>
              <a:gd name="connsiteY8" fmla="*/ 178407 h 281867"/>
              <a:gd name="connsiteX9" fmla="*/ 205184 w 295712"/>
              <a:gd name="connsiteY9" fmla="*/ 184961 h 281867"/>
              <a:gd name="connsiteX10" fmla="*/ 212114 w 295712"/>
              <a:gd name="connsiteY10" fmla="*/ 239366 h 281867"/>
              <a:gd name="connsiteX11" fmla="*/ 208087 w 295712"/>
              <a:gd name="connsiteY11" fmla="*/ 242268 h 281867"/>
              <a:gd name="connsiteX12" fmla="*/ 158552 w 295712"/>
              <a:gd name="connsiteY12" fmla="*/ 218859 h 281867"/>
              <a:gd name="connsiteX13" fmla="*/ 152559 w 295712"/>
              <a:gd name="connsiteY13" fmla="*/ 216049 h 281867"/>
              <a:gd name="connsiteX14" fmla="*/ 143008 w 295712"/>
              <a:gd name="connsiteY14" fmla="*/ 216049 h 281867"/>
              <a:gd name="connsiteX15" fmla="*/ 137015 w 295712"/>
              <a:gd name="connsiteY15" fmla="*/ 218859 h 281867"/>
              <a:gd name="connsiteX16" fmla="*/ 87480 w 295712"/>
              <a:gd name="connsiteY16" fmla="*/ 242268 h 281867"/>
              <a:gd name="connsiteX17" fmla="*/ 83453 w 295712"/>
              <a:gd name="connsiteY17" fmla="*/ 239366 h 281867"/>
              <a:gd name="connsiteX18" fmla="*/ 90382 w 295712"/>
              <a:gd name="connsiteY18" fmla="*/ 184961 h 281867"/>
              <a:gd name="connsiteX19" fmla="*/ 91225 w 295712"/>
              <a:gd name="connsiteY19" fmla="*/ 178407 h 281867"/>
              <a:gd name="connsiteX20" fmla="*/ 88229 w 295712"/>
              <a:gd name="connsiteY20" fmla="*/ 169323 h 281867"/>
              <a:gd name="connsiteX21" fmla="*/ 83640 w 295712"/>
              <a:gd name="connsiteY21" fmla="*/ 164454 h 281867"/>
              <a:gd name="connsiteX22" fmla="*/ 46091 w 295712"/>
              <a:gd name="connsiteY22" fmla="*/ 124564 h 281867"/>
              <a:gd name="connsiteX23" fmla="*/ 47589 w 295712"/>
              <a:gd name="connsiteY23" fmla="*/ 119882 h 281867"/>
              <a:gd name="connsiteX24" fmla="*/ 101432 w 295712"/>
              <a:gd name="connsiteY24" fmla="*/ 109675 h 281867"/>
              <a:gd name="connsiteX25" fmla="*/ 107987 w 295712"/>
              <a:gd name="connsiteY25" fmla="*/ 108458 h 281867"/>
              <a:gd name="connsiteX26" fmla="*/ 115759 w 295712"/>
              <a:gd name="connsiteY26" fmla="*/ 102839 h 281867"/>
              <a:gd name="connsiteX27" fmla="*/ 118942 w 295712"/>
              <a:gd name="connsiteY27" fmla="*/ 97034 h 281867"/>
              <a:gd name="connsiteX28" fmla="*/ 145255 w 295712"/>
              <a:gd name="connsiteY28" fmla="*/ 48997 h 281867"/>
              <a:gd name="connsiteX29" fmla="*/ 150218 w 295712"/>
              <a:gd name="connsiteY29" fmla="*/ 48997 h 281867"/>
              <a:gd name="connsiteX30" fmla="*/ 176624 w 295712"/>
              <a:gd name="connsiteY30" fmla="*/ 97034 h 281867"/>
              <a:gd name="connsiteX31" fmla="*/ 93379 w 295712"/>
              <a:gd name="connsiteY31" fmla="*/ 85516 h 281867"/>
              <a:gd name="connsiteX32" fmla="*/ 6107 w 295712"/>
              <a:gd name="connsiteY32" fmla="*/ 102090 h 281867"/>
              <a:gd name="connsiteX33" fmla="*/ 2080 w 295712"/>
              <a:gd name="connsiteY33" fmla="*/ 114544 h 281867"/>
              <a:gd name="connsiteX34" fmla="*/ 62946 w 295712"/>
              <a:gd name="connsiteY34" fmla="*/ 179249 h 281867"/>
              <a:gd name="connsiteX35" fmla="*/ 64912 w 295712"/>
              <a:gd name="connsiteY35" fmla="*/ 185336 h 281867"/>
              <a:gd name="connsiteX36" fmla="*/ 53676 w 295712"/>
              <a:gd name="connsiteY36" fmla="*/ 273451 h 281867"/>
              <a:gd name="connsiteX37" fmla="*/ 64351 w 295712"/>
              <a:gd name="connsiteY37" fmla="*/ 281129 h 281867"/>
              <a:gd name="connsiteX38" fmla="*/ 144693 w 295712"/>
              <a:gd name="connsiteY38" fmla="*/ 243205 h 281867"/>
              <a:gd name="connsiteX39" fmla="*/ 151061 w 295712"/>
              <a:gd name="connsiteY39" fmla="*/ 243205 h 281867"/>
              <a:gd name="connsiteX40" fmla="*/ 231404 w 295712"/>
              <a:gd name="connsiteY40" fmla="*/ 281129 h 281867"/>
              <a:gd name="connsiteX41" fmla="*/ 242078 w 295712"/>
              <a:gd name="connsiteY41" fmla="*/ 273451 h 281867"/>
              <a:gd name="connsiteX42" fmla="*/ 230842 w 295712"/>
              <a:gd name="connsiteY42" fmla="*/ 185336 h 281867"/>
              <a:gd name="connsiteX43" fmla="*/ 232808 w 295712"/>
              <a:gd name="connsiteY43" fmla="*/ 179249 h 281867"/>
              <a:gd name="connsiteX44" fmla="*/ 293674 w 295712"/>
              <a:gd name="connsiteY44" fmla="*/ 114544 h 281867"/>
              <a:gd name="connsiteX45" fmla="*/ 289647 w 295712"/>
              <a:gd name="connsiteY45" fmla="*/ 102090 h 281867"/>
              <a:gd name="connsiteX46" fmla="*/ 202375 w 295712"/>
              <a:gd name="connsiteY46" fmla="*/ 85516 h 281867"/>
              <a:gd name="connsiteX47" fmla="*/ 197225 w 295712"/>
              <a:gd name="connsiteY47" fmla="*/ 81770 h 281867"/>
              <a:gd name="connsiteX48" fmla="*/ 154525 w 295712"/>
              <a:gd name="connsiteY48" fmla="*/ 3863 h 281867"/>
              <a:gd name="connsiteX49" fmla="*/ 141416 w 295712"/>
              <a:gd name="connsiteY49" fmla="*/ 3863 h 281867"/>
              <a:gd name="connsiteX50" fmla="*/ 98716 w 295712"/>
              <a:gd name="connsiteY50" fmla="*/ 81770 h 281867"/>
              <a:gd name="connsiteX51" fmla="*/ 93379 w 295712"/>
              <a:gd name="connsiteY51" fmla="*/ 85516 h 28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5712" h="281867">
                <a:moveTo>
                  <a:pt x="176624" y="97034"/>
                </a:moveTo>
                <a:lnTo>
                  <a:pt x="179808" y="102839"/>
                </a:lnTo>
                <a:cubicBezTo>
                  <a:pt x="181400" y="105742"/>
                  <a:pt x="184303" y="107896"/>
                  <a:pt x="187580" y="108458"/>
                </a:cubicBezTo>
                <a:lnTo>
                  <a:pt x="194135" y="109675"/>
                </a:lnTo>
                <a:lnTo>
                  <a:pt x="247978" y="119882"/>
                </a:lnTo>
                <a:cubicBezTo>
                  <a:pt x="250131" y="120256"/>
                  <a:pt x="250974" y="122972"/>
                  <a:pt x="249476" y="124564"/>
                </a:cubicBezTo>
                <a:lnTo>
                  <a:pt x="211926" y="164454"/>
                </a:lnTo>
                <a:lnTo>
                  <a:pt x="207338" y="169323"/>
                </a:lnTo>
                <a:cubicBezTo>
                  <a:pt x="204997" y="171758"/>
                  <a:pt x="203967" y="175129"/>
                  <a:pt x="204342" y="178407"/>
                </a:cubicBezTo>
                <a:lnTo>
                  <a:pt x="205184" y="184961"/>
                </a:lnTo>
                <a:lnTo>
                  <a:pt x="212114" y="239366"/>
                </a:lnTo>
                <a:cubicBezTo>
                  <a:pt x="212395" y="241519"/>
                  <a:pt x="210147" y="243205"/>
                  <a:pt x="208087" y="242268"/>
                </a:cubicBezTo>
                <a:lnTo>
                  <a:pt x="158552" y="218859"/>
                </a:lnTo>
                <a:lnTo>
                  <a:pt x="152559" y="216049"/>
                </a:lnTo>
                <a:cubicBezTo>
                  <a:pt x="149563" y="214645"/>
                  <a:pt x="146004" y="214645"/>
                  <a:pt x="143008" y="216049"/>
                </a:cubicBezTo>
                <a:lnTo>
                  <a:pt x="137015" y="218859"/>
                </a:lnTo>
                <a:lnTo>
                  <a:pt x="87480" y="242268"/>
                </a:lnTo>
                <a:cubicBezTo>
                  <a:pt x="85513" y="243205"/>
                  <a:pt x="83172" y="241613"/>
                  <a:pt x="83453" y="239366"/>
                </a:cubicBezTo>
                <a:lnTo>
                  <a:pt x="90382" y="184961"/>
                </a:lnTo>
                <a:lnTo>
                  <a:pt x="91225" y="178407"/>
                </a:lnTo>
                <a:cubicBezTo>
                  <a:pt x="91693" y="175035"/>
                  <a:pt x="90570" y="171758"/>
                  <a:pt x="88229" y="169323"/>
                </a:cubicBezTo>
                <a:lnTo>
                  <a:pt x="83640" y="164454"/>
                </a:lnTo>
                <a:lnTo>
                  <a:pt x="46091" y="124564"/>
                </a:lnTo>
                <a:cubicBezTo>
                  <a:pt x="44593" y="122972"/>
                  <a:pt x="45435" y="120256"/>
                  <a:pt x="47589" y="119882"/>
                </a:cubicBezTo>
                <a:lnTo>
                  <a:pt x="101432" y="109675"/>
                </a:lnTo>
                <a:lnTo>
                  <a:pt x="107987" y="108458"/>
                </a:lnTo>
                <a:cubicBezTo>
                  <a:pt x="111264" y="107802"/>
                  <a:pt x="114167" y="105742"/>
                  <a:pt x="115759" y="102839"/>
                </a:cubicBezTo>
                <a:lnTo>
                  <a:pt x="118942" y="97034"/>
                </a:lnTo>
                <a:lnTo>
                  <a:pt x="145255" y="48997"/>
                </a:lnTo>
                <a:cubicBezTo>
                  <a:pt x="146285" y="47030"/>
                  <a:pt x="149094" y="47030"/>
                  <a:pt x="150218" y="48997"/>
                </a:cubicBezTo>
                <a:lnTo>
                  <a:pt x="176624" y="97034"/>
                </a:lnTo>
                <a:close/>
                <a:moveTo>
                  <a:pt x="93379" y="85516"/>
                </a:moveTo>
                <a:lnTo>
                  <a:pt x="6107" y="102090"/>
                </a:lnTo>
                <a:cubicBezTo>
                  <a:pt x="301" y="103214"/>
                  <a:pt x="-2040" y="110237"/>
                  <a:pt x="2080" y="114544"/>
                </a:cubicBezTo>
                <a:lnTo>
                  <a:pt x="62946" y="179249"/>
                </a:lnTo>
                <a:cubicBezTo>
                  <a:pt x="64444" y="180841"/>
                  <a:pt x="65193" y="183089"/>
                  <a:pt x="64912" y="185336"/>
                </a:cubicBezTo>
                <a:lnTo>
                  <a:pt x="53676" y="273451"/>
                </a:lnTo>
                <a:cubicBezTo>
                  <a:pt x="52927" y="279350"/>
                  <a:pt x="58919" y="283657"/>
                  <a:pt x="64351" y="281129"/>
                </a:cubicBezTo>
                <a:lnTo>
                  <a:pt x="144693" y="243205"/>
                </a:lnTo>
                <a:cubicBezTo>
                  <a:pt x="146753" y="242268"/>
                  <a:pt x="149094" y="242268"/>
                  <a:pt x="151061" y="243205"/>
                </a:cubicBezTo>
                <a:lnTo>
                  <a:pt x="231404" y="281129"/>
                </a:lnTo>
                <a:cubicBezTo>
                  <a:pt x="236741" y="283657"/>
                  <a:pt x="242734" y="279256"/>
                  <a:pt x="242078" y="273451"/>
                </a:cubicBezTo>
                <a:lnTo>
                  <a:pt x="230842" y="185336"/>
                </a:lnTo>
                <a:cubicBezTo>
                  <a:pt x="230561" y="183089"/>
                  <a:pt x="231310" y="180841"/>
                  <a:pt x="232808" y="179249"/>
                </a:cubicBezTo>
                <a:lnTo>
                  <a:pt x="293674" y="114544"/>
                </a:lnTo>
                <a:cubicBezTo>
                  <a:pt x="297700" y="110237"/>
                  <a:pt x="295453" y="103120"/>
                  <a:pt x="289647" y="102090"/>
                </a:cubicBezTo>
                <a:lnTo>
                  <a:pt x="202375" y="85516"/>
                </a:lnTo>
                <a:cubicBezTo>
                  <a:pt x="200222" y="85142"/>
                  <a:pt x="198255" y="83737"/>
                  <a:pt x="197225" y="81770"/>
                </a:cubicBezTo>
                <a:lnTo>
                  <a:pt x="154525" y="3863"/>
                </a:lnTo>
                <a:cubicBezTo>
                  <a:pt x="151716" y="-1288"/>
                  <a:pt x="144225" y="-1288"/>
                  <a:pt x="141416" y="3863"/>
                </a:cubicBezTo>
                <a:lnTo>
                  <a:pt x="98716" y="81770"/>
                </a:lnTo>
                <a:cubicBezTo>
                  <a:pt x="97405" y="83737"/>
                  <a:pt x="95533" y="85142"/>
                  <a:pt x="93379" y="85516"/>
                </a:cubicBezTo>
                <a:close/>
              </a:path>
            </a:pathLst>
          </a:custGeom>
          <a:solidFill>
            <a:schemeClr val="tx1"/>
          </a:solidFill>
          <a:ln w="934" cap="flat">
            <a:noFill/>
            <a:prstDash val="solid"/>
            <a:miter/>
          </a:ln>
        </p:spPr>
        <p:txBody>
          <a:bodyPr rtlCol="0" anchor="ctr"/>
          <a:lstStyle/>
          <a:p>
            <a:endParaRPr lang="de-DE"/>
          </a:p>
        </p:txBody>
      </p:sp>
      <p:sp>
        <p:nvSpPr>
          <p:cNvPr id="158" name="Freihandform: Form 43">
            <a:extLst>
              <a:ext uri="{FF2B5EF4-FFF2-40B4-BE49-F238E27FC236}">
                <a16:creationId xmlns:a16="http://schemas.microsoft.com/office/drawing/2014/main" id="{88594377-91F0-7642-98CF-220BF0D3DC44}"/>
              </a:ext>
            </a:extLst>
          </p:cNvPr>
          <p:cNvSpPr>
            <a:spLocks noChangeAspect="1"/>
          </p:cNvSpPr>
          <p:nvPr/>
        </p:nvSpPr>
        <p:spPr>
          <a:xfrm>
            <a:off x="2342367" y="5139970"/>
            <a:ext cx="247702" cy="237346"/>
          </a:xfrm>
          <a:custGeom>
            <a:avLst/>
            <a:gdLst>
              <a:gd name="connsiteX0" fmla="*/ 291594 w 408736"/>
              <a:gd name="connsiteY0" fmla="*/ 106492 h 391647"/>
              <a:gd name="connsiteX1" fmla="*/ 297774 w 408736"/>
              <a:gd name="connsiteY1" fmla="*/ 106866 h 391647"/>
              <a:gd name="connsiteX2" fmla="*/ 298055 w 408736"/>
              <a:gd name="connsiteY2" fmla="*/ 107147 h 391647"/>
              <a:gd name="connsiteX3" fmla="*/ 298804 w 408736"/>
              <a:gd name="connsiteY3" fmla="*/ 107896 h 391647"/>
              <a:gd name="connsiteX4" fmla="*/ 299834 w 408736"/>
              <a:gd name="connsiteY4" fmla="*/ 109113 h 391647"/>
              <a:gd name="connsiteX5" fmla="*/ 301894 w 408736"/>
              <a:gd name="connsiteY5" fmla="*/ 111548 h 391647"/>
              <a:gd name="connsiteX6" fmla="*/ 302924 w 408736"/>
              <a:gd name="connsiteY6" fmla="*/ 112765 h 391647"/>
              <a:gd name="connsiteX7" fmla="*/ 303861 w 408736"/>
              <a:gd name="connsiteY7" fmla="*/ 113983 h 391647"/>
              <a:gd name="connsiteX8" fmla="*/ 311258 w 408736"/>
              <a:gd name="connsiteY8" fmla="*/ 124189 h 391647"/>
              <a:gd name="connsiteX9" fmla="*/ 323057 w 408736"/>
              <a:gd name="connsiteY9" fmla="*/ 146569 h 391647"/>
              <a:gd name="connsiteX10" fmla="*/ 332702 w 408736"/>
              <a:gd name="connsiteY10" fmla="*/ 195917 h 391647"/>
              <a:gd name="connsiteX11" fmla="*/ 323057 w 408736"/>
              <a:gd name="connsiteY11" fmla="*/ 245265 h 391647"/>
              <a:gd name="connsiteX12" fmla="*/ 311258 w 408736"/>
              <a:gd name="connsiteY12" fmla="*/ 267645 h 391647"/>
              <a:gd name="connsiteX13" fmla="*/ 303861 w 408736"/>
              <a:gd name="connsiteY13" fmla="*/ 277852 h 391647"/>
              <a:gd name="connsiteX14" fmla="*/ 302924 w 408736"/>
              <a:gd name="connsiteY14" fmla="*/ 279069 h 391647"/>
              <a:gd name="connsiteX15" fmla="*/ 301894 w 408736"/>
              <a:gd name="connsiteY15" fmla="*/ 280286 h 391647"/>
              <a:gd name="connsiteX16" fmla="*/ 299834 w 408736"/>
              <a:gd name="connsiteY16" fmla="*/ 282721 h 391647"/>
              <a:gd name="connsiteX17" fmla="*/ 298804 w 408736"/>
              <a:gd name="connsiteY17" fmla="*/ 283938 h 391647"/>
              <a:gd name="connsiteX18" fmla="*/ 298055 w 408736"/>
              <a:gd name="connsiteY18" fmla="*/ 284687 h 391647"/>
              <a:gd name="connsiteX19" fmla="*/ 297774 w 408736"/>
              <a:gd name="connsiteY19" fmla="*/ 284968 h 391647"/>
              <a:gd name="connsiteX20" fmla="*/ 291594 w 408736"/>
              <a:gd name="connsiteY20" fmla="*/ 285343 h 391647"/>
              <a:gd name="connsiteX21" fmla="*/ 279702 w 408736"/>
              <a:gd name="connsiteY21" fmla="*/ 273451 h 391647"/>
              <a:gd name="connsiteX22" fmla="*/ 279327 w 408736"/>
              <a:gd name="connsiteY22" fmla="*/ 267738 h 391647"/>
              <a:gd name="connsiteX23" fmla="*/ 279608 w 408736"/>
              <a:gd name="connsiteY23" fmla="*/ 267458 h 391647"/>
              <a:gd name="connsiteX24" fmla="*/ 280170 w 408736"/>
              <a:gd name="connsiteY24" fmla="*/ 266802 h 391647"/>
              <a:gd name="connsiteX25" fmla="*/ 281013 w 408736"/>
              <a:gd name="connsiteY25" fmla="*/ 265866 h 391647"/>
              <a:gd name="connsiteX26" fmla="*/ 282698 w 408736"/>
              <a:gd name="connsiteY26" fmla="*/ 263899 h 391647"/>
              <a:gd name="connsiteX27" fmla="*/ 283541 w 408736"/>
              <a:gd name="connsiteY27" fmla="*/ 262963 h 391647"/>
              <a:gd name="connsiteX28" fmla="*/ 284290 w 408736"/>
              <a:gd name="connsiteY28" fmla="*/ 261933 h 391647"/>
              <a:gd name="connsiteX29" fmla="*/ 290283 w 408736"/>
              <a:gd name="connsiteY29" fmla="*/ 253693 h 391647"/>
              <a:gd name="connsiteX30" fmla="*/ 299741 w 408736"/>
              <a:gd name="connsiteY30" fmla="*/ 235714 h 391647"/>
              <a:gd name="connsiteX31" fmla="*/ 307513 w 408736"/>
              <a:gd name="connsiteY31" fmla="*/ 195917 h 391647"/>
              <a:gd name="connsiteX32" fmla="*/ 299741 w 408736"/>
              <a:gd name="connsiteY32" fmla="*/ 156120 h 391647"/>
              <a:gd name="connsiteX33" fmla="*/ 290283 w 408736"/>
              <a:gd name="connsiteY33" fmla="*/ 138142 h 391647"/>
              <a:gd name="connsiteX34" fmla="*/ 284290 w 408736"/>
              <a:gd name="connsiteY34" fmla="*/ 129901 h 391647"/>
              <a:gd name="connsiteX35" fmla="*/ 283541 w 408736"/>
              <a:gd name="connsiteY35" fmla="*/ 128871 h 391647"/>
              <a:gd name="connsiteX36" fmla="*/ 282698 w 408736"/>
              <a:gd name="connsiteY36" fmla="*/ 127935 h 391647"/>
              <a:gd name="connsiteX37" fmla="*/ 281013 w 408736"/>
              <a:gd name="connsiteY37" fmla="*/ 125968 h 391647"/>
              <a:gd name="connsiteX38" fmla="*/ 280170 w 408736"/>
              <a:gd name="connsiteY38" fmla="*/ 125032 h 391647"/>
              <a:gd name="connsiteX39" fmla="*/ 279608 w 408736"/>
              <a:gd name="connsiteY39" fmla="*/ 124376 h 391647"/>
              <a:gd name="connsiteX40" fmla="*/ 279327 w 408736"/>
              <a:gd name="connsiteY40" fmla="*/ 124096 h 391647"/>
              <a:gd name="connsiteX41" fmla="*/ 279702 w 408736"/>
              <a:gd name="connsiteY41" fmla="*/ 118383 h 391647"/>
              <a:gd name="connsiteX42" fmla="*/ 345249 w 408736"/>
              <a:gd name="connsiteY42" fmla="*/ 52836 h 391647"/>
              <a:gd name="connsiteX43" fmla="*/ 351335 w 408736"/>
              <a:gd name="connsiteY43" fmla="*/ 53117 h 391647"/>
              <a:gd name="connsiteX44" fmla="*/ 354519 w 408736"/>
              <a:gd name="connsiteY44" fmla="*/ 56487 h 391647"/>
              <a:gd name="connsiteX45" fmla="*/ 361261 w 408736"/>
              <a:gd name="connsiteY45" fmla="*/ 64166 h 391647"/>
              <a:gd name="connsiteX46" fmla="*/ 367535 w 408736"/>
              <a:gd name="connsiteY46" fmla="*/ 72125 h 391647"/>
              <a:gd name="connsiteX47" fmla="*/ 373434 w 408736"/>
              <a:gd name="connsiteY47" fmla="*/ 80459 h 391647"/>
              <a:gd name="connsiteX48" fmla="*/ 392818 w 408736"/>
              <a:gd name="connsiteY48" fmla="*/ 116323 h 391647"/>
              <a:gd name="connsiteX49" fmla="*/ 408736 w 408736"/>
              <a:gd name="connsiteY49" fmla="*/ 195823 h 391647"/>
              <a:gd name="connsiteX50" fmla="*/ 392818 w 408736"/>
              <a:gd name="connsiteY50" fmla="*/ 275323 h 391647"/>
              <a:gd name="connsiteX51" fmla="*/ 373434 w 408736"/>
              <a:gd name="connsiteY51" fmla="*/ 311187 h 391647"/>
              <a:gd name="connsiteX52" fmla="*/ 367535 w 408736"/>
              <a:gd name="connsiteY52" fmla="*/ 319521 h 391647"/>
              <a:gd name="connsiteX53" fmla="*/ 361261 w 408736"/>
              <a:gd name="connsiteY53" fmla="*/ 327481 h 391647"/>
              <a:gd name="connsiteX54" fmla="*/ 354519 w 408736"/>
              <a:gd name="connsiteY54" fmla="*/ 335159 h 391647"/>
              <a:gd name="connsiteX55" fmla="*/ 351335 w 408736"/>
              <a:gd name="connsiteY55" fmla="*/ 338530 h 391647"/>
              <a:gd name="connsiteX56" fmla="*/ 345249 w 408736"/>
              <a:gd name="connsiteY56" fmla="*/ 338811 h 391647"/>
              <a:gd name="connsiteX57" fmla="*/ 333356 w 408736"/>
              <a:gd name="connsiteY57" fmla="*/ 326919 h 391647"/>
              <a:gd name="connsiteX58" fmla="*/ 333076 w 408736"/>
              <a:gd name="connsiteY58" fmla="*/ 321113 h 391647"/>
              <a:gd name="connsiteX59" fmla="*/ 335885 w 408736"/>
              <a:gd name="connsiteY59" fmla="*/ 318117 h 391647"/>
              <a:gd name="connsiteX60" fmla="*/ 341784 w 408736"/>
              <a:gd name="connsiteY60" fmla="*/ 311374 h 391647"/>
              <a:gd name="connsiteX61" fmla="*/ 347309 w 408736"/>
              <a:gd name="connsiteY61" fmla="*/ 304351 h 391647"/>
              <a:gd name="connsiteX62" fmla="*/ 352459 w 408736"/>
              <a:gd name="connsiteY62" fmla="*/ 297048 h 391647"/>
              <a:gd name="connsiteX63" fmla="*/ 369408 w 408736"/>
              <a:gd name="connsiteY63" fmla="*/ 265585 h 391647"/>
              <a:gd name="connsiteX64" fmla="*/ 383360 w 408736"/>
              <a:gd name="connsiteY64" fmla="*/ 195823 h 391647"/>
              <a:gd name="connsiteX65" fmla="*/ 369408 w 408736"/>
              <a:gd name="connsiteY65" fmla="*/ 126062 h 391647"/>
              <a:gd name="connsiteX66" fmla="*/ 352459 w 408736"/>
              <a:gd name="connsiteY66" fmla="*/ 94599 h 391647"/>
              <a:gd name="connsiteX67" fmla="*/ 347309 w 408736"/>
              <a:gd name="connsiteY67" fmla="*/ 87295 h 391647"/>
              <a:gd name="connsiteX68" fmla="*/ 341784 w 408736"/>
              <a:gd name="connsiteY68" fmla="*/ 80272 h 391647"/>
              <a:gd name="connsiteX69" fmla="*/ 335885 w 408736"/>
              <a:gd name="connsiteY69" fmla="*/ 73530 h 391647"/>
              <a:gd name="connsiteX70" fmla="*/ 333076 w 408736"/>
              <a:gd name="connsiteY70" fmla="*/ 70533 h 391647"/>
              <a:gd name="connsiteX71" fmla="*/ 333356 w 408736"/>
              <a:gd name="connsiteY71" fmla="*/ 64728 h 391647"/>
              <a:gd name="connsiteX72" fmla="*/ 216026 w 408736"/>
              <a:gd name="connsiteY72" fmla="*/ 50682 h 391647"/>
              <a:gd name="connsiteX73" fmla="*/ 120608 w 408736"/>
              <a:gd name="connsiteY73" fmla="*/ 131025 h 391647"/>
              <a:gd name="connsiteX74" fmla="*/ 118267 w 408736"/>
              <a:gd name="connsiteY74" fmla="*/ 132991 h 391647"/>
              <a:gd name="connsiteX75" fmla="*/ 107404 w 408736"/>
              <a:gd name="connsiteY75" fmla="*/ 136924 h 391647"/>
              <a:gd name="connsiteX76" fmla="*/ 104314 w 408736"/>
              <a:gd name="connsiteY76" fmla="*/ 136924 h 391647"/>
              <a:gd name="connsiteX77" fmla="*/ 29965 w 408736"/>
              <a:gd name="connsiteY77" fmla="*/ 136924 h 391647"/>
              <a:gd name="connsiteX78" fmla="*/ 25283 w 408736"/>
              <a:gd name="connsiteY78" fmla="*/ 141606 h 391647"/>
              <a:gd name="connsiteX79" fmla="*/ 25283 w 408736"/>
              <a:gd name="connsiteY79" fmla="*/ 250228 h 391647"/>
              <a:gd name="connsiteX80" fmla="*/ 29965 w 408736"/>
              <a:gd name="connsiteY80" fmla="*/ 254910 h 391647"/>
              <a:gd name="connsiteX81" fmla="*/ 104314 w 408736"/>
              <a:gd name="connsiteY81" fmla="*/ 254910 h 391647"/>
              <a:gd name="connsiteX82" fmla="*/ 107404 w 408736"/>
              <a:gd name="connsiteY82" fmla="*/ 254910 h 391647"/>
              <a:gd name="connsiteX83" fmla="*/ 118267 w 408736"/>
              <a:gd name="connsiteY83" fmla="*/ 258843 h 391647"/>
              <a:gd name="connsiteX84" fmla="*/ 120608 w 408736"/>
              <a:gd name="connsiteY84" fmla="*/ 260809 h 391647"/>
              <a:gd name="connsiteX85" fmla="*/ 216026 w 408736"/>
              <a:gd name="connsiteY85" fmla="*/ 341152 h 391647"/>
              <a:gd name="connsiteX86" fmla="*/ 219116 w 408736"/>
              <a:gd name="connsiteY86" fmla="*/ 339747 h 391647"/>
              <a:gd name="connsiteX87" fmla="*/ 219116 w 408736"/>
              <a:gd name="connsiteY87" fmla="*/ 52087 h 391647"/>
              <a:gd name="connsiteX88" fmla="*/ 216026 w 408736"/>
              <a:gd name="connsiteY88" fmla="*/ 50682 h 391647"/>
              <a:gd name="connsiteX89" fmla="*/ 241133 w 408736"/>
              <a:gd name="connsiteY89" fmla="*/ 538 h 391647"/>
              <a:gd name="connsiteX90" fmla="*/ 244399 w 408736"/>
              <a:gd name="connsiteY90" fmla="*/ 5641 h 391647"/>
              <a:gd name="connsiteX91" fmla="*/ 244399 w 408736"/>
              <a:gd name="connsiteY91" fmla="*/ 386005 h 391647"/>
              <a:gd name="connsiteX92" fmla="*/ 235129 w 408736"/>
              <a:gd name="connsiteY92" fmla="*/ 390312 h 391647"/>
              <a:gd name="connsiteX93" fmla="*/ 107966 w 408736"/>
              <a:gd name="connsiteY93" fmla="*/ 283189 h 391647"/>
              <a:gd name="connsiteX94" fmla="*/ 99539 w 408736"/>
              <a:gd name="connsiteY94" fmla="*/ 280099 h 391647"/>
              <a:gd name="connsiteX95" fmla="*/ 7491 w 408736"/>
              <a:gd name="connsiteY95" fmla="*/ 280099 h 391647"/>
              <a:gd name="connsiteX96" fmla="*/ 0 w 408736"/>
              <a:gd name="connsiteY96" fmla="*/ 272608 h 391647"/>
              <a:gd name="connsiteX97" fmla="*/ 0 w 408736"/>
              <a:gd name="connsiteY97" fmla="*/ 119039 h 391647"/>
              <a:gd name="connsiteX98" fmla="*/ 7491 w 408736"/>
              <a:gd name="connsiteY98" fmla="*/ 111548 h 391647"/>
              <a:gd name="connsiteX99" fmla="*/ 99539 w 408736"/>
              <a:gd name="connsiteY99" fmla="*/ 111548 h 391647"/>
              <a:gd name="connsiteX100" fmla="*/ 107966 w 408736"/>
              <a:gd name="connsiteY100" fmla="*/ 108457 h 391647"/>
              <a:gd name="connsiteX101" fmla="*/ 235129 w 408736"/>
              <a:gd name="connsiteY101" fmla="*/ 1334 h 391647"/>
              <a:gd name="connsiteX102" fmla="*/ 241133 w 408736"/>
              <a:gd name="connsiteY102" fmla="*/ 538 h 39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08736" h="391647">
                <a:moveTo>
                  <a:pt x="291594" y="106492"/>
                </a:moveTo>
                <a:cubicBezTo>
                  <a:pt x="293186" y="104806"/>
                  <a:pt x="295995" y="104993"/>
                  <a:pt x="297774" y="106866"/>
                </a:cubicBezTo>
                <a:lnTo>
                  <a:pt x="298055" y="107147"/>
                </a:lnTo>
                <a:lnTo>
                  <a:pt x="298804" y="107896"/>
                </a:lnTo>
                <a:lnTo>
                  <a:pt x="299834" y="109113"/>
                </a:lnTo>
                <a:lnTo>
                  <a:pt x="301894" y="111548"/>
                </a:lnTo>
                <a:lnTo>
                  <a:pt x="302924" y="112765"/>
                </a:lnTo>
                <a:lnTo>
                  <a:pt x="303861" y="113983"/>
                </a:lnTo>
                <a:cubicBezTo>
                  <a:pt x="306483" y="117260"/>
                  <a:pt x="309011" y="120631"/>
                  <a:pt x="311258" y="124189"/>
                </a:cubicBezTo>
                <a:cubicBezTo>
                  <a:pt x="315847" y="131212"/>
                  <a:pt x="319873" y="138703"/>
                  <a:pt x="323057" y="146569"/>
                </a:cubicBezTo>
                <a:cubicBezTo>
                  <a:pt x="329424" y="162207"/>
                  <a:pt x="332702" y="179062"/>
                  <a:pt x="332702" y="195917"/>
                </a:cubicBezTo>
                <a:cubicBezTo>
                  <a:pt x="332702" y="212772"/>
                  <a:pt x="329424" y="229627"/>
                  <a:pt x="323057" y="245265"/>
                </a:cubicBezTo>
                <a:cubicBezTo>
                  <a:pt x="319873" y="253037"/>
                  <a:pt x="315940" y="260529"/>
                  <a:pt x="311258" y="267645"/>
                </a:cubicBezTo>
                <a:cubicBezTo>
                  <a:pt x="308917" y="271203"/>
                  <a:pt x="306483" y="274574"/>
                  <a:pt x="303861" y="277852"/>
                </a:cubicBezTo>
                <a:lnTo>
                  <a:pt x="302924" y="279069"/>
                </a:lnTo>
                <a:lnTo>
                  <a:pt x="301894" y="280286"/>
                </a:lnTo>
                <a:lnTo>
                  <a:pt x="299834" y="282721"/>
                </a:lnTo>
                <a:lnTo>
                  <a:pt x="298804" y="283938"/>
                </a:lnTo>
                <a:lnTo>
                  <a:pt x="298055" y="284687"/>
                </a:lnTo>
                <a:lnTo>
                  <a:pt x="297774" y="284968"/>
                </a:lnTo>
                <a:cubicBezTo>
                  <a:pt x="295995" y="286841"/>
                  <a:pt x="293186" y="287028"/>
                  <a:pt x="291594" y="285343"/>
                </a:cubicBezTo>
                <a:lnTo>
                  <a:pt x="279702" y="273451"/>
                </a:lnTo>
                <a:cubicBezTo>
                  <a:pt x="278110" y="271765"/>
                  <a:pt x="277923" y="269237"/>
                  <a:pt x="279327" y="267738"/>
                </a:cubicBezTo>
                <a:lnTo>
                  <a:pt x="279608" y="267458"/>
                </a:lnTo>
                <a:lnTo>
                  <a:pt x="280170" y="266802"/>
                </a:lnTo>
                <a:lnTo>
                  <a:pt x="281013" y="265866"/>
                </a:lnTo>
                <a:lnTo>
                  <a:pt x="282698" y="263899"/>
                </a:lnTo>
                <a:lnTo>
                  <a:pt x="283541" y="262963"/>
                </a:lnTo>
                <a:lnTo>
                  <a:pt x="284290" y="261933"/>
                </a:lnTo>
                <a:cubicBezTo>
                  <a:pt x="286444" y="259311"/>
                  <a:pt x="288410" y="256502"/>
                  <a:pt x="290283" y="253693"/>
                </a:cubicBezTo>
                <a:cubicBezTo>
                  <a:pt x="294029" y="247980"/>
                  <a:pt x="297212" y="241988"/>
                  <a:pt x="299741" y="235714"/>
                </a:cubicBezTo>
                <a:cubicBezTo>
                  <a:pt x="304891" y="223166"/>
                  <a:pt x="307513" y="209588"/>
                  <a:pt x="307513" y="195917"/>
                </a:cubicBezTo>
                <a:cubicBezTo>
                  <a:pt x="307513" y="182246"/>
                  <a:pt x="304891" y="168762"/>
                  <a:pt x="299741" y="156120"/>
                </a:cubicBezTo>
                <a:cubicBezTo>
                  <a:pt x="297212" y="149846"/>
                  <a:pt x="294029" y="143760"/>
                  <a:pt x="290283" y="138142"/>
                </a:cubicBezTo>
                <a:cubicBezTo>
                  <a:pt x="288410" y="135332"/>
                  <a:pt x="286444" y="132523"/>
                  <a:pt x="284290" y="129901"/>
                </a:cubicBezTo>
                <a:lnTo>
                  <a:pt x="283541" y="128871"/>
                </a:lnTo>
                <a:lnTo>
                  <a:pt x="282698" y="127935"/>
                </a:lnTo>
                <a:lnTo>
                  <a:pt x="281013" y="125968"/>
                </a:lnTo>
                <a:lnTo>
                  <a:pt x="280170" y="125032"/>
                </a:lnTo>
                <a:lnTo>
                  <a:pt x="279608" y="124376"/>
                </a:lnTo>
                <a:lnTo>
                  <a:pt x="279327" y="124096"/>
                </a:lnTo>
                <a:cubicBezTo>
                  <a:pt x="277923" y="122597"/>
                  <a:pt x="278110" y="119976"/>
                  <a:pt x="279702" y="118383"/>
                </a:cubicBezTo>
                <a:close/>
                <a:moveTo>
                  <a:pt x="345249" y="52836"/>
                </a:moveTo>
                <a:cubicBezTo>
                  <a:pt x="346934" y="51150"/>
                  <a:pt x="349650" y="51337"/>
                  <a:pt x="351335" y="53117"/>
                </a:cubicBezTo>
                <a:lnTo>
                  <a:pt x="354519" y="56487"/>
                </a:lnTo>
                <a:cubicBezTo>
                  <a:pt x="356766" y="59016"/>
                  <a:pt x="359014" y="61638"/>
                  <a:pt x="361261" y="64166"/>
                </a:cubicBezTo>
                <a:cubicBezTo>
                  <a:pt x="363415" y="66788"/>
                  <a:pt x="365475" y="69504"/>
                  <a:pt x="367535" y="72125"/>
                </a:cubicBezTo>
                <a:lnTo>
                  <a:pt x="373434" y="80459"/>
                </a:lnTo>
                <a:cubicBezTo>
                  <a:pt x="381019" y="91696"/>
                  <a:pt x="387574" y="103775"/>
                  <a:pt x="392818" y="116323"/>
                </a:cubicBezTo>
                <a:cubicBezTo>
                  <a:pt x="403305" y="141419"/>
                  <a:pt x="408736" y="168668"/>
                  <a:pt x="408736" y="195823"/>
                </a:cubicBezTo>
                <a:cubicBezTo>
                  <a:pt x="408736" y="222979"/>
                  <a:pt x="403399" y="250228"/>
                  <a:pt x="392818" y="275323"/>
                </a:cubicBezTo>
                <a:cubicBezTo>
                  <a:pt x="387574" y="287871"/>
                  <a:pt x="381113" y="299950"/>
                  <a:pt x="373434" y="311187"/>
                </a:cubicBezTo>
                <a:lnTo>
                  <a:pt x="367535" y="319521"/>
                </a:lnTo>
                <a:cubicBezTo>
                  <a:pt x="365475" y="322237"/>
                  <a:pt x="363321" y="324858"/>
                  <a:pt x="361261" y="327481"/>
                </a:cubicBezTo>
                <a:cubicBezTo>
                  <a:pt x="359014" y="330009"/>
                  <a:pt x="356860" y="332631"/>
                  <a:pt x="354519" y="335159"/>
                </a:cubicBezTo>
                <a:lnTo>
                  <a:pt x="351335" y="338530"/>
                </a:lnTo>
                <a:cubicBezTo>
                  <a:pt x="349650" y="340403"/>
                  <a:pt x="346934" y="340496"/>
                  <a:pt x="345249" y="338811"/>
                </a:cubicBezTo>
                <a:lnTo>
                  <a:pt x="333356" y="326919"/>
                </a:lnTo>
                <a:cubicBezTo>
                  <a:pt x="331671" y="325233"/>
                  <a:pt x="331577" y="322611"/>
                  <a:pt x="333076" y="321113"/>
                </a:cubicBezTo>
                <a:lnTo>
                  <a:pt x="335885" y="318117"/>
                </a:lnTo>
                <a:cubicBezTo>
                  <a:pt x="337851" y="315869"/>
                  <a:pt x="339818" y="313622"/>
                  <a:pt x="341784" y="311374"/>
                </a:cubicBezTo>
                <a:cubicBezTo>
                  <a:pt x="343657" y="309033"/>
                  <a:pt x="345436" y="306692"/>
                  <a:pt x="347309" y="304351"/>
                </a:cubicBezTo>
                <a:lnTo>
                  <a:pt x="352459" y="297048"/>
                </a:lnTo>
                <a:cubicBezTo>
                  <a:pt x="359107" y="287122"/>
                  <a:pt x="364819" y="276634"/>
                  <a:pt x="369408" y="265585"/>
                </a:cubicBezTo>
                <a:cubicBezTo>
                  <a:pt x="378584" y="243579"/>
                  <a:pt x="383360" y="219701"/>
                  <a:pt x="383360" y="195823"/>
                </a:cubicBezTo>
                <a:cubicBezTo>
                  <a:pt x="383360" y="171945"/>
                  <a:pt x="378678" y="148067"/>
                  <a:pt x="369408" y="126062"/>
                </a:cubicBezTo>
                <a:cubicBezTo>
                  <a:pt x="364819" y="115012"/>
                  <a:pt x="359107" y="104525"/>
                  <a:pt x="352459" y="94599"/>
                </a:cubicBezTo>
                <a:lnTo>
                  <a:pt x="347309" y="87295"/>
                </a:lnTo>
                <a:cubicBezTo>
                  <a:pt x="345436" y="84954"/>
                  <a:pt x="343657" y="82613"/>
                  <a:pt x="341784" y="80272"/>
                </a:cubicBezTo>
                <a:cubicBezTo>
                  <a:pt x="339818" y="78025"/>
                  <a:pt x="337851" y="75777"/>
                  <a:pt x="335885" y="73530"/>
                </a:cubicBezTo>
                <a:lnTo>
                  <a:pt x="333076" y="70533"/>
                </a:lnTo>
                <a:cubicBezTo>
                  <a:pt x="331577" y="68942"/>
                  <a:pt x="331671" y="66320"/>
                  <a:pt x="333356" y="64728"/>
                </a:cubicBezTo>
                <a:close/>
                <a:moveTo>
                  <a:pt x="216026" y="50682"/>
                </a:moveTo>
                <a:lnTo>
                  <a:pt x="120608" y="131025"/>
                </a:lnTo>
                <a:lnTo>
                  <a:pt x="118267" y="132991"/>
                </a:lnTo>
                <a:cubicBezTo>
                  <a:pt x="115177" y="135520"/>
                  <a:pt x="111337" y="136924"/>
                  <a:pt x="107404" y="136924"/>
                </a:cubicBezTo>
                <a:lnTo>
                  <a:pt x="104314" y="136924"/>
                </a:lnTo>
                <a:lnTo>
                  <a:pt x="29965" y="136924"/>
                </a:lnTo>
                <a:cubicBezTo>
                  <a:pt x="27343" y="136924"/>
                  <a:pt x="25283" y="138984"/>
                  <a:pt x="25283" y="141606"/>
                </a:cubicBezTo>
                <a:lnTo>
                  <a:pt x="25283" y="250228"/>
                </a:lnTo>
                <a:cubicBezTo>
                  <a:pt x="25283" y="252850"/>
                  <a:pt x="27343" y="254910"/>
                  <a:pt x="29965" y="254910"/>
                </a:cubicBezTo>
                <a:lnTo>
                  <a:pt x="104314" y="254910"/>
                </a:lnTo>
                <a:lnTo>
                  <a:pt x="107404" y="254910"/>
                </a:lnTo>
                <a:cubicBezTo>
                  <a:pt x="111337" y="254910"/>
                  <a:pt x="115270" y="256315"/>
                  <a:pt x="118267" y="258843"/>
                </a:cubicBezTo>
                <a:lnTo>
                  <a:pt x="120608" y="260809"/>
                </a:lnTo>
                <a:lnTo>
                  <a:pt x="216026" y="341152"/>
                </a:lnTo>
                <a:cubicBezTo>
                  <a:pt x="217244" y="342182"/>
                  <a:pt x="219116" y="341339"/>
                  <a:pt x="219116" y="339747"/>
                </a:cubicBezTo>
                <a:lnTo>
                  <a:pt x="219116" y="52087"/>
                </a:lnTo>
                <a:cubicBezTo>
                  <a:pt x="219116" y="50495"/>
                  <a:pt x="217244" y="49652"/>
                  <a:pt x="216026" y="50682"/>
                </a:cubicBezTo>
                <a:close/>
                <a:moveTo>
                  <a:pt x="241133" y="538"/>
                </a:moveTo>
                <a:cubicBezTo>
                  <a:pt x="242994" y="1404"/>
                  <a:pt x="244399" y="3253"/>
                  <a:pt x="244399" y="5641"/>
                </a:cubicBezTo>
                <a:lnTo>
                  <a:pt x="244399" y="386005"/>
                </a:lnTo>
                <a:cubicBezTo>
                  <a:pt x="244399" y="390780"/>
                  <a:pt x="238781" y="393403"/>
                  <a:pt x="235129" y="390312"/>
                </a:cubicBezTo>
                <a:lnTo>
                  <a:pt x="107966" y="283189"/>
                </a:lnTo>
                <a:cubicBezTo>
                  <a:pt x="105625" y="281222"/>
                  <a:pt x="102629" y="280099"/>
                  <a:pt x="99539" y="280099"/>
                </a:cubicBezTo>
                <a:lnTo>
                  <a:pt x="7491" y="280099"/>
                </a:lnTo>
                <a:cubicBezTo>
                  <a:pt x="3371" y="280099"/>
                  <a:pt x="0" y="276728"/>
                  <a:pt x="0" y="272608"/>
                </a:cubicBezTo>
                <a:lnTo>
                  <a:pt x="0" y="119039"/>
                </a:lnTo>
                <a:cubicBezTo>
                  <a:pt x="0" y="114919"/>
                  <a:pt x="3371" y="111548"/>
                  <a:pt x="7491" y="111548"/>
                </a:cubicBezTo>
                <a:lnTo>
                  <a:pt x="99539" y="111548"/>
                </a:lnTo>
                <a:cubicBezTo>
                  <a:pt x="102629" y="111548"/>
                  <a:pt x="105625" y="110424"/>
                  <a:pt x="107966" y="108457"/>
                </a:cubicBezTo>
                <a:lnTo>
                  <a:pt x="235129" y="1334"/>
                </a:lnTo>
                <a:cubicBezTo>
                  <a:pt x="236955" y="-211"/>
                  <a:pt x="239272" y="-328"/>
                  <a:pt x="241133" y="538"/>
                </a:cubicBezTo>
                <a:close/>
              </a:path>
            </a:pathLst>
          </a:custGeom>
          <a:solidFill>
            <a:schemeClr val="tx1"/>
          </a:solidFill>
          <a:ln w="934" cap="flat">
            <a:noFill/>
            <a:prstDash val="solid"/>
            <a:miter/>
          </a:ln>
        </p:spPr>
        <p:txBody>
          <a:bodyPr rtlCol="0" anchor="ctr"/>
          <a:lstStyle/>
          <a:p>
            <a:endParaRPr lang="de-DE"/>
          </a:p>
        </p:txBody>
      </p:sp>
      <p:sp>
        <p:nvSpPr>
          <p:cNvPr id="159" name="Freihandform: Form 44">
            <a:extLst>
              <a:ext uri="{FF2B5EF4-FFF2-40B4-BE49-F238E27FC236}">
                <a16:creationId xmlns:a16="http://schemas.microsoft.com/office/drawing/2014/main" id="{2845DB89-CD68-5C4F-90F6-86AB09581403}"/>
              </a:ext>
            </a:extLst>
          </p:cNvPr>
          <p:cNvSpPr>
            <a:spLocks noChangeAspect="1"/>
          </p:cNvSpPr>
          <p:nvPr/>
        </p:nvSpPr>
        <p:spPr>
          <a:xfrm>
            <a:off x="1990675" y="5192958"/>
            <a:ext cx="131370" cy="131370"/>
          </a:xfrm>
          <a:custGeom>
            <a:avLst/>
            <a:gdLst>
              <a:gd name="connsiteX0" fmla="*/ 126273 w 216775"/>
              <a:gd name="connsiteY0" fmla="*/ 108388 h 216775"/>
              <a:gd name="connsiteX1" fmla="*/ 215511 w 216775"/>
              <a:gd name="connsiteY1" fmla="*/ 19149 h 216775"/>
              <a:gd name="connsiteX2" fmla="*/ 215511 w 216775"/>
              <a:gd name="connsiteY2" fmla="*/ 13156 h 216775"/>
              <a:gd name="connsiteX3" fmla="*/ 203619 w 216775"/>
              <a:gd name="connsiteY3" fmla="*/ 1264 h 216775"/>
              <a:gd name="connsiteX4" fmla="*/ 197626 w 216775"/>
              <a:gd name="connsiteY4" fmla="*/ 1264 h 216775"/>
              <a:gd name="connsiteX5" fmla="*/ 108388 w 216775"/>
              <a:gd name="connsiteY5" fmla="*/ 90503 h 216775"/>
              <a:gd name="connsiteX6" fmla="*/ 19149 w 216775"/>
              <a:gd name="connsiteY6" fmla="*/ 1264 h 216775"/>
              <a:gd name="connsiteX7" fmla="*/ 13156 w 216775"/>
              <a:gd name="connsiteY7" fmla="*/ 1264 h 216775"/>
              <a:gd name="connsiteX8" fmla="*/ 1264 w 216775"/>
              <a:gd name="connsiteY8" fmla="*/ 13156 h 216775"/>
              <a:gd name="connsiteX9" fmla="*/ 1264 w 216775"/>
              <a:gd name="connsiteY9" fmla="*/ 19149 h 216775"/>
              <a:gd name="connsiteX10" fmla="*/ 90502 w 216775"/>
              <a:gd name="connsiteY10" fmla="*/ 108388 h 216775"/>
              <a:gd name="connsiteX11" fmla="*/ 1264 w 216775"/>
              <a:gd name="connsiteY11" fmla="*/ 197626 h 216775"/>
              <a:gd name="connsiteX12" fmla="*/ 1264 w 216775"/>
              <a:gd name="connsiteY12" fmla="*/ 203619 h 216775"/>
              <a:gd name="connsiteX13" fmla="*/ 13156 w 216775"/>
              <a:gd name="connsiteY13" fmla="*/ 215511 h 216775"/>
              <a:gd name="connsiteX14" fmla="*/ 19149 w 216775"/>
              <a:gd name="connsiteY14" fmla="*/ 215511 h 216775"/>
              <a:gd name="connsiteX15" fmla="*/ 108388 w 216775"/>
              <a:gd name="connsiteY15" fmla="*/ 126273 h 216775"/>
              <a:gd name="connsiteX16" fmla="*/ 197626 w 216775"/>
              <a:gd name="connsiteY16" fmla="*/ 215511 h 216775"/>
              <a:gd name="connsiteX17" fmla="*/ 203619 w 216775"/>
              <a:gd name="connsiteY17" fmla="*/ 215511 h 216775"/>
              <a:gd name="connsiteX18" fmla="*/ 215511 w 216775"/>
              <a:gd name="connsiteY18" fmla="*/ 203619 h 216775"/>
              <a:gd name="connsiteX19" fmla="*/ 215511 w 216775"/>
              <a:gd name="connsiteY19" fmla="*/ 197626 h 216775"/>
              <a:gd name="connsiteX20" fmla="*/ 126273 w 216775"/>
              <a:gd name="connsiteY20" fmla="*/ 108388 h 21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775" h="216775">
                <a:moveTo>
                  <a:pt x="126273" y="108388"/>
                </a:moveTo>
                <a:lnTo>
                  <a:pt x="215511" y="19149"/>
                </a:lnTo>
                <a:cubicBezTo>
                  <a:pt x="217197" y="17464"/>
                  <a:pt x="217197" y="14842"/>
                  <a:pt x="215511" y="13156"/>
                </a:cubicBezTo>
                <a:lnTo>
                  <a:pt x="203619" y="1264"/>
                </a:lnTo>
                <a:cubicBezTo>
                  <a:pt x="201933" y="-421"/>
                  <a:pt x="199312" y="-421"/>
                  <a:pt x="197626" y="1264"/>
                </a:cubicBezTo>
                <a:lnTo>
                  <a:pt x="108388" y="90503"/>
                </a:lnTo>
                <a:lnTo>
                  <a:pt x="19149" y="1264"/>
                </a:lnTo>
                <a:cubicBezTo>
                  <a:pt x="17464" y="-421"/>
                  <a:pt x="14842" y="-421"/>
                  <a:pt x="13156" y="1264"/>
                </a:cubicBezTo>
                <a:lnTo>
                  <a:pt x="1264" y="13156"/>
                </a:lnTo>
                <a:cubicBezTo>
                  <a:pt x="-421" y="14842"/>
                  <a:pt x="-421" y="17464"/>
                  <a:pt x="1264" y="19149"/>
                </a:cubicBezTo>
                <a:lnTo>
                  <a:pt x="90502" y="108388"/>
                </a:lnTo>
                <a:lnTo>
                  <a:pt x="1264" y="197626"/>
                </a:lnTo>
                <a:cubicBezTo>
                  <a:pt x="-421" y="199312"/>
                  <a:pt x="-421" y="201934"/>
                  <a:pt x="1264" y="203619"/>
                </a:cubicBezTo>
                <a:lnTo>
                  <a:pt x="13156" y="215511"/>
                </a:lnTo>
                <a:cubicBezTo>
                  <a:pt x="14842" y="217197"/>
                  <a:pt x="17464" y="217197"/>
                  <a:pt x="19149" y="215511"/>
                </a:cubicBezTo>
                <a:lnTo>
                  <a:pt x="108388" y="126273"/>
                </a:lnTo>
                <a:lnTo>
                  <a:pt x="197626" y="215511"/>
                </a:lnTo>
                <a:cubicBezTo>
                  <a:pt x="199312" y="217197"/>
                  <a:pt x="201933" y="217197"/>
                  <a:pt x="203619" y="215511"/>
                </a:cubicBezTo>
                <a:lnTo>
                  <a:pt x="215511" y="203619"/>
                </a:lnTo>
                <a:cubicBezTo>
                  <a:pt x="217197" y="201934"/>
                  <a:pt x="217197" y="199312"/>
                  <a:pt x="215511" y="197626"/>
                </a:cubicBezTo>
                <a:lnTo>
                  <a:pt x="126273" y="108388"/>
                </a:lnTo>
                <a:close/>
              </a:path>
            </a:pathLst>
          </a:custGeom>
          <a:solidFill>
            <a:schemeClr val="tx1"/>
          </a:solidFill>
          <a:ln w="934" cap="flat">
            <a:noFill/>
            <a:prstDash val="solid"/>
            <a:miter/>
          </a:ln>
        </p:spPr>
        <p:txBody>
          <a:bodyPr rtlCol="0" anchor="ctr"/>
          <a:lstStyle/>
          <a:p>
            <a:endParaRPr lang="de-DE"/>
          </a:p>
        </p:txBody>
      </p:sp>
      <p:sp>
        <p:nvSpPr>
          <p:cNvPr id="160" name="Freihandform: Form 56">
            <a:extLst>
              <a:ext uri="{FF2B5EF4-FFF2-40B4-BE49-F238E27FC236}">
                <a16:creationId xmlns:a16="http://schemas.microsoft.com/office/drawing/2014/main" id="{19855FBA-5DB5-6243-B03C-57678ACA9974}"/>
              </a:ext>
            </a:extLst>
          </p:cNvPr>
          <p:cNvSpPr>
            <a:spLocks noChangeAspect="1"/>
          </p:cNvSpPr>
          <p:nvPr/>
        </p:nvSpPr>
        <p:spPr>
          <a:xfrm>
            <a:off x="5976409" y="3178617"/>
            <a:ext cx="282304" cy="285644"/>
          </a:xfrm>
          <a:custGeom>
            <a:avLst/>
            <a:gdLst>
              <a:gd name="connsiteX0" fmla="*/ 97669 w 465832"/>
              <a:gd name="connsiteY0" fmla="*/ 57548 h 471343"/>
              <a:gd name="connsiteX1" fmla="*/ 25379 w 465832"/>
              <a:gd name="connsiteY1" fmla="*/ 130867 h 471343"/>
              <a:gd name="connsiteX2" fmla="*/ 50287 w 465832"/>
              <a:gd name="connsiteY2" fmla="*/ 252692 h 471343"/>
              <a:gd name="connsiteX3" fmla="*/ 118175 w 465832"/>
              <a:gd name="connsiteY3" fmla="*/ 353355 h 471343"/>
              <a:gd name="connsiteX4" fmla="*/ 218838 w 465832"/>
              <a:gd name="connsiteY4" fmla="*/ 421243 h 471343"/>
              <a:gd name="connsiteX5" fmla="*/ 340663 w 465832"/>
              <a:gd name="connsiteY5" fmla="*/ 446151 h 471343"/>
              <a:gd name="connsiteX6" fmla="*/ 414264 w 465832"/>
              <a:gd name="connsiteY6" fmla="*/ 373862 h 471343"/>
              <a:gd name="connsiteX7" fmla="*/ 342536 w 465832"/>
              <a:gd name="connsiteY7" fmla="*/ 302696 h 471343"/>
              <a:gd name="connsiteX8" fmla="*/ 312290 w 465832"/>
              <a:gd name="connsiteY8" fmla="*/ 300074 h 471343"/>
              <a:gd name="connsiteX9" fmla="*/ 305267 w 465832"/>
              <a:gd name="connsiteY9" fmla="*/ 303632 h 471343"/>
              <a:gd name="connsiteX10" fmla="*/ 269029 w 465832"/>
              <a:gd name="connsiteY10" fmla="*/ 378263 h 471343"/>
              <a:gd name="connsiteX11" fmla="*/ 267999 w 465832"/>
              <a:gd name="connsiteY11" fmla="*/ 380229 h 471343"/>
              <a:gd name="connsiteX12" fmla="*/ 262568 w 465832"/>
              <a:gd name="connsiteY12" fmla="*/ 381728 h 471343"/>
              <a:gd name="connsiteX13" fmla="*/ 247398 w 465832"/>
              <a:gd name="connsiteY13" fmla="*/ 374330 h 471343"/>
              <a:gd name="connsiteX14" fmla="*/ 245244 w 465832"/>
              <a:gd name="connsiteY14" fmla="*/ 369086 h 471343"/>
              <a:gd name="connsiteX15" fmla="*/ 246181 w 465832"/>
              <a:gd name="connsiteY15" fmla="*/ 367120 h 471343"/>
              <a:gd name="connsiteX16" fmla="*/ 279985 w 465832"/>
              <a:gd name="connsiteY16" fmla="*/ 297452 h 471343"/>
              <a:gd name="connsiteX17" fmla="*/ 276988 w 465832"/>
              <a:gd name="connsiteY17" fmla="*/ 289774 h 471343"/>
              <a:gd name="connsiteX18" fmla="*/ 228483 w 465832"/>
              <a:gd name="connsiteY18" fmla="*/ 259809 h 471343"/>
              <a:gd name="connsiteX19" fmla="*/ 220804 w 465832"/>
              <a:gd name="connsiteY19" fmla="*/ 260090 h 471343"/>
              <a:gd name="connsiteX20" fmla="*/ 161624 w 465832"/>
              <a:gd name="connsiteY20" fmla="*/ 319270 h 471343"/>
              <a:gd name="connsiteX21" fmla="*/ 160032 w 465832"/>
              <a:gd name="connsiteY21" fmla="*/ 320768 h 471343"/>
              <a:gd name="connsiteX22" fmla="*/ 154414 w 465832"/>
              <a:gd name="connsiteY22" fmla="*/ 320487 h 471343"/>
              <a:gd name="connsiteX23" fmla="*/ 142522 w 465832"/>
              <a:gd name="connsiteY23" fmla="*/ 308595 h 471343"/>
              <a:gd name="connsiteX24" fmla="*/ 142241 w 465832"/>
              <a:gd name="connsiteY24" fmla="*/ 302977 h 471343"/>
              <a:gd name="connsiteX25" fmla="*/ 143739 w 465832"/>
              <a:gd name="connsiteY25" fmla="*/ 301385 h 471343"/>
              <a:gd name="connsiteX26" fmla="*/ 203200 w 465832"/>
              <a:gd name="connsiteY26" fmla="*/ 241924 h 471343"/>
              <a:gd name="connsiteX27" fmla="*/ 203762 w 465832"/>
              <a:gd name="connsiteY27" fmla="*/ 233309 h 471343"/>
              <a:gd name="connsiteX28" fmla="*/ 178198 w 465832"/>
              <a:gd name="connsiteY28" fmla="*/ 185085 h 471343"/>
              <a:gd name="connsiteX29" fmla="*/ 170145 w 465832"/>
              <a:gd name="connsiteY29" fmla="*/ 181994 h 471343"/>
              <a:gd name="connsiteX30" fmla="*/ 99354 w 465832"/>
              <a:gd name="connsiteY30" fmla="*/ 222072 h 471343"/>
              <a:gd name="connsiteX31" fmla="*/ 97388 w 465832"/>
              <a:gd name="connsiteY31" fmla="*/ 223102 h 471343"/>
              <a:gd name="connsiteX32" fmla="*/ 92050 w 465832"/>
              <a:gd name="connsiteY32" fmla="*/ 221323 h 471343"/>
              <a:gd name="connsiteX33" fmla="*/ 83716 w 465832"/>
              <a:gd name="connsiteY33" fmla="*/ 206622 h 471343"/>
              <a:gd name="connsiteX34" fmla="*/ 84933 w 465832"/>
              <a:gd name="connsiteY34" fmla="*/ 201097 h 471343"/>
              <a:gd name="connsiteX35" fmla="*/ 86806 w 465832"/>
              <a:gd name="connsiteY35" fmla="*/ 199973 h 471343"/>
              <a:gd name="connsiteX36" fmla="*/ 166119 w 465832"/>
              <a:gd name="connsiteY36" fmla="*/ 155120 h 471343"/>
              <a:gd name="connsiteX37" fmla="*/ 169864 w 465832"/>
              <a:gd name="connsiteY37" fmla="*/ 147816 h 471343"/>
              <a:gd name="connsiteX38" fmla="*/ 168835 w 465832"/>
              <a:gd name="connsiteY38" fmla="*/ 129275 h 471343"/>
              <a:gd name="connsiteX39" fmla="*/ 97669 w 465832"/>
              <a:gd name="connsiteY39" fmla="*/ 57548 h 471343"/>
              <a:gd name="connsiteX40" fmla="*/ 298713 w 465832"/>
              <a:gd name="connsiteY40" fmla="*/ 42659 h 471343"/>
              <a:gd name="connsiteX41" fmla="*/ 309576 w 465832"/>
              <a:gd name="connsiteY41" fmla="*/ 55581 h 471343"/>
              <a:gd name="connsiteX42" fmla="*/ 310793 w 465832"/>
              <a:gd name="connsiteY42" fmla="*/ 60357 h 471343"/>
              <a:gd name="connsiteX43" fmla="*/ 310606 w 465832"/>
              <a:gd name="connsiteY43" fmla="*/ 60544 h 471343"/>
              <a:gd name="connsiteX44" fmla="*/ 310325 w 465832"/>
              <a:gd name="connsiteY44" fmla="*/ 60918 h 471343"/>
              <a:gd name="connsiteX45" fmla="*/ 309950 w 465832"/>
              <a:gd name="connsiteY45" fmla="*/ 61480 h 471343"/>
              <a:gd name="connsiteX46" fmla="*/ 308452 w 465832"/>
              <a:gd name="connsiteY46" fmla="*/ 63634 h 471343"/>
              <a:gd name="connsiteX47" fmla="*/ 306205 w 465832"/>
              <a:gd name="connsiteY47" fmla="*/ 68222 h 471343"/>
              <a:gd name="connsiteX48" fmla="*/ 305081 w 465832"/>
              <a:gd name="connsiteY48" fmla="*/ 77773 h 471343"/>
              <a:gd name="connsiteX49" fmla="*/ 308452 w 465832"/>
              <a:gd name="connsiteY49" fmla="*/ 87887 h 471343"/>
              <a:gd name="connsiteX50" fmla="*/ 309950 w 465832"/>
              <a:gd name="connsiteY50" fmla="*/ 90415 h 471343"/>
              <a:gd name="connsiteX51" fmla="*/ 311729 w 465832"/>
              <a:gd name="connsiteY51" fmla="*/ 92943 h 471343"/>
              <a:gd name="connsiteX52" fmla="*/ 313883 w 465832"/>
              <a:gd name="connsiteY52" fmla="*/ 95846 h 471343"/>
              <a:gd name="connsiteX53" fmla="*/ 316692 w 465832"/>
              <a:gd name="connsiteY53" fmla="*/ 99872 h 471343"/>
              <a:gd name="connsiteX54" fmla="*/ 323996 w 465832"/>
              <a:gd name="connsiteY54" fmla="*/ 119162 h 471343"/>
              <a:gd name="connsiteX55" fmla="*/ 322404 w 465832"/>
              <a:gd name="connsiteY55" fmla="*/ 139950 h 471343"/>
              <a:gd name="connsiteX56" fmla="*/ 318846 w 465832"/>
              <a:gd name="connsiteY56" fmla="*/ 149127 h 471343"/>
              <a:gd name="connsiteX57" fmla="*/ 314070 w 465832"/>
              <a:gd name="connsiteY57" fmla="*/ 157367 h 471343"/>
              <a:gd name="connsiteX58" fmla="*/ 308546 w 465832"/>
              <a:gd name="connsiteY58" fmla="*/ 164671 h 471343"/>
              <a:gd name="connsiteX59" fmla="*/ 305455 w 465832"/>
              <a:gd name="connsiteY59" fmla="*/ 168042 h 471343"/>
              <a:gd name="connsiteX60" fmla="*/ 304706 w 465832"/>
              <a:gd name="connsiteY60" fmla="*/ 168885 h 471343"/>
              <a:gd name="connsiteX61" fmla="*/ 304145 w 465832"/>
              <a:gd name="connsiteY61" fmla="*/ 169447 h 471343"/>
              <a:gd name="connsiteX62" fmla="*/ 303770 w 465832"/>
              <a:gd name="connsiteY62" fmla="*/ 169821 h 471343"/>
              <a:gd name="connsiteX63" fmla="*/ 297122 w 465832"/>
              <a:gd name="connsiteY63" fmla="*/ 170196 h 471343"/>
              <a:gd name="connsiteX64" fmla="*/ 286447 w 465832"/>
              <a:gd name="connsiteY64" fmla="*/ 157086 h 471343"/>
              <a:gd name="connsiteX65" fmla="*/ 285978 w 465832"/>
              <a:gd name="connsiteY65" fmla="*/ 151749 h 471343"/>
              <a:gd name="connsiteX66" fmla="*/ 287102 w 465832"/>
              <a:gd name="connsiteY66" fmla="*/ 150531 h 471343"/>
              <a:gd name="connsiteX67" fmla="*/ 289256 w 465832"/>
              <a:gd name="connsiteY67" fmla="*/ 148190 h 471343"/>
              <a:gd name="connsiteX68" fmla="*/ 293095 w 465832"/>
              <a:gd name="connsiteY68" fmla="*/ 143134 h 471343"/>
              <a:gd name="connsiteX69" fmla="*/ 296091 w 465832"/>
              <a:gd name="connsiteY69" fmla="*/ 137890 h 471343"/>
              <a:gd name="connsiteX70" fmla="*/ 298151 w 465832"/>
              <a:gd name="connsiteY70" fmla="*/ 132646 h 471343"/>
              <a:gd name="connsiteX71" fmla="*/ 298994 w 465832"/>
              <a:gd name="connsiteY71" fmla="*/ 122720 h 471343"/>
              <a:gd name="connsiteX72" fmla="*/ 295342 w 465832"/>
              <a:gd name="connsiteY72" fmla="*/ 113263 h 471343"/>
              <a:gd name="connsiteX73" fmla="*/ 293750 w 465832"/>
              <a:gd name="connsiteY73" fmla="*/ 110922 h 471343"/>
              <a:gd name="connsiteX74" fmla="*/ 293376 w 465832"/>
              <a:gd name="connsiteY74" fmla="*/ 110360 h 471343"/>
              <a:gd name="connsiteX75" fmla="*/ 292721 w 465832"/>
              <a:gd name="connsiteY75" fmla="*/ 109517 h 471343"/>
              <a:gd name="connsiteX76" fmla="*/ 291316 w 465832"/>
              <a:gd name="connsiteY76" fmla="*/ 107645 h 471343"/>
              <a:gd name="connsiteX77" fmla="*/ 288694 w 465832"/>
              <a:gd name="connsiteY77" fmla="*/ 103805 h 471343"/>
              <a:gd name="connsiteX78" fmla="*/ 286259 w 465832"/>
              <a:gd name="connsiteY78" fmla="*/ 99685 h 471343"/>
              <a:gd name="connsiteX79" fmla="*/ 279985 w 465832"/>
              <a:gd name="connsiteY79" fmla="*/ 80583 h 471343"/>
              <a:gd name="connsiteX80" fmla="*/ 282420 w 465832"/>
              <a:gd name="connsiteY80" fmla="*/ 59514 h 471343"/>
              <a:gd name="connsiteX81" fmla="*/ 287008 w 465832"/>
              <a:gd name="connsiteY81" fmla="*/ 50150 h 471343"/>
              <a:gd name="connsiteX82" fmla="*/ 289911 w 465832"/>
              <a:gd name="connsiteY82" fmla="*/ 45936 h 471343"/>
              <a:gd name="connsiteX83" fmla="*/ 290660 w 465832"/>
              <a:gd name="connsiteY83" fmla="*/ 44906 h 471343"/>
              <a:gd name="connsiteX84" fmla="*/ 291222 w 465832"/>
              <a:gd name="connsiteY84" fmla="*/ 44251 h 471343"/>
              <a:gd name="connsiteX85" fmla="*/ 291597 w 465832"/>
              <a:gd name="connsiteY85" fmla="*/ 43876 h 471343"/>
              <a:gd name="connsiteX86" fmla="*/ 298713 w 465832"/>
              <a:gd name="connsiteY86" fmla="*/ 42659 h 471343"/>
              <a:gd name="connsiteX87" fmla="*/ 95889 w 465832"/>
              <a:gd name="connsiteY87" fmla="*/ 32171 h 471343"/>
              <a:gd name="connsiteX88" fmla="*/ 194023 w 465832"/>
              <a:gd name="connsiteY88" fmla="*/ 129182 h 471343"/>
              <a:gd name="connsiteX89" fmla="*/ 342161 w 465832"/>
              <a:gd name="connsiteY89" fmla="*/ 277320 h 471343"/>
              <a:gd name="connsiteX90" fmla="*/ 439172 w 465832"/>
              <a:gd name="connsiteY90" fmla="*/ 375454 h 471343"/>
              <a:gd name="connsiteX91" fmla="*/ 339820 w 465832"/>
              <a:gd name="connsiteY91" fmla="*/ 471341 h 471343"/>
              <a:gd name="connsiteX92" fmla="*/ 208912 w 465832"/>
              <a:gd name="connsiteY92" fmla="*/ 444466 h 471343"/>
              <a:gd name="connsiteX93" fmla="*/ 100197 w 465832"/>
              <a:gd name="connsiteY93" fmla="*/ 371146 h 471343"/>
              <a:gd name="connsiteX94" fmla="*/ 26877 w 465832"/>
              <a:gd name="connsiteY94" fmla="*/ 262431 h 471343"/>
              <a:gd name="connsiteX95" fmla="*/ 2 w 465832"/>
              <a:gd name="connsiteY95" fmla="*/ 131523 h 471343"/>
              <a:gd name="connsiteX96" fmla="*/ 95889 w 465832"/>
              <a:gd name="connsiteY96" fmla="*/ 32171 h 471343"/>
              <a:gd name="connsiteX97" fmla="*/ 450316 w 465832"/>
              <a:gd name="connsiteY97" fmla="*/ 13724 h 471343"/>
              <a:gd name="connsiteX98" fmla="*/ 459305 w 465832"/>
              <a:gd name="connsiteY98" fmla="*/ 27957 h 471343"/>
              <a:gd name="connsiteX99" fmla="*/ 459867 w 465832"/>
              <a:gd name="connsiteY99" fmla="*/ 32920 h 471343"/>
              <a:gd name="connsiteX100" fmla="*/ 459680 w 465832"/>
              <a:gd name="connsiteY100" fmla="*/ 33108 h 471343"/>
              <a:gd name="connsiteX101" fmla="*/ 459305 w 465832"/>
              <a:gd name="connsiteY101" fmla="*/ 33388 h 471343"/>
              <a:gd name="connsiteX102" fmla="*/ 458837 w 465832"/>
              <a:gd name="connsiteY102" fmla="*/ 33857 h 471343"/>
              <a:gd name="connsiteX103" fmla="*/ 457058 w 465832"/>
              <a:gd name="connsiteY103" fmla="*/ 35729 h 471343"/>
              <a:gd name="connsiteX104" fmla="*/ 454249 w 465832"/>
              <a:gd name="connsiteY104" fmla="*/ 39850 h 471343"/>
              <a:gd name="connsiteX105" fmla="*/ 451720 w 465832"/>
              <a:gd name="connsiteY105" fmla="*/ 48839 h 471343"/>
              <a:gd name="connsiteX106" fmla="*/ 452001 w 465832"/>
              <a:gd name="connsiteY106" fmla="*/ 53708 h 471343"/>
              <a:gd name="connsiteX107" fmla="*/ 453312 w 465832"/>
              <a:gd name="connsiteY107" fmla="*/ 58858 h 471343"/>
              <a:gd name="connsiteX108" fmla="*/ 455560 w 465832"/>
              <a:gd name="connsiteY108" fmla="*/ 64196 h 471343"/>
              <a:gd name="connsiteX109" fmla="*/ 456964 w 465832"/>
              <a:gd name="connsiteY109" fmla="*/ 66911 h 471343"/>
              <a:gd name="connsiteX110" fmla="*/ 459024 w 465832"/>
              <a:gd name="connsiteY110" fmla="*/ 70751 h 471343"/>
              <a:gd name="connsiteX111" fmla="*/ 465111 w 465832"/>
              <a:gd name="connsiteY111" fmla="*/ 88729 h 471343"/>
              <a:gd name="connsiteX112" fmla="*/ 464549 w 465832"/>
              <a:gd name="connsiteY112" fmla="*/ 108206 h 471343"/>
              <a:gd name="connsiteX113" fmla="*/ 457339 w 465832"/>
              <a:gd name="connsiteY113" fmla="*/ 125904 h 471343"/>
              <a:gd name="connsiteX114" fmla="*/ 452001 w 465832"/>
              <a:gd name="connsiteY114" fmla="*/ 133489 h 471343"/>
              <a:gd name="connsiteX115" fmla="*/ 449005 w 465832"/>
              <a:gd name="connsiteY115" fmla="*/ 136954 h 471343"/>
              <a:gd name="connsiteX116" fmla="*/ 447600 w 465832"/>
              <a:gd name="connsiteY116" fmla="*/ 138358 h 471343"/>
              <a:gd name="connsiteX117" fmla="*/ 447226 w 465832"/>
              <a:gd name="connsiteY117" fmla="*/ 138733 h 471343"/>
              <a:gd name="connsiteX118" fmla="*/ 440390 w 465832"/>
              <a:gd name="connsiteY118" fmla="*/ 139295 h 471343"/>
              <a:gd name="connsiteX119" fmla="*/ 430090 w 465832"/>
              <a:gd name="connsiteY119" fmla="*/ 125998 h 471343"/>
              <a:gd name="connsiteX120" fmla="*/ 429434 w 465832"/>
              <a:gd name="connsiteY120" fmla="*/ 120848 h 471343"/>
              <a:gd name="connsiteX121" fmla="*/ 429622 w 465832"/>
              <a:gd name="connsiteY121" fmla="*/ 120660 h 471343"/>
              <a:gd name="connsiteX122" fmla="*/ 430464 w 465832"/>
              <a:gd name="connsiteY122" fmla="*/ 119818 h 471343"/>
              <a:gd name="connsiteX123" fmla="*/ 432337 w 465832"/>
              <a:gd name="connsiteY123" fmla="*/ 117570 h 471343"/>
              <a:gd name="connsiteX124" fmla="*/ 435708 w 465832"/>
              <a:gd name="connsiteY124" fmla="*/ 112888 h 471343"/>
              <a:gd name="connsiteX125" fmla="*/ 439828 w 465832"/>
              <a:gd name="connsiteY125" fmla="*/ 102869 h 471343"/>
              <a:gd name="connsiteX126" fmla="*/ 440109 w 465832"/>
              <a:gd name="connsiteY126" fmla="*/ 92662 h 471343"/>
              <a:gd name="connsiteX127" fmla="*/ 436551 w 465832"/>
              <a:gd name="connsiteY127" fmla="*/ 82268 h 471343"/>
              <a:gd name="connsiteX128" fmla="*/ 435053 w 465832"/>
              <a:gd name="connsiteY128" fmla="*/ 79459 h 471343"/>
              <a:gd name="connsiteX129" fmla="*/ 432899 w 465832"/>
              <a:gd name="connsiteY129" fmla="*/ 75526 h 471343"/>
              <a:gd name="connsiteX130" fmla="*/ 429341 w 465832"/>
              <a:gd name="connsiteY130" fmla="*/ 67005 h 471343"/>
              <a:gd name="connsiteX131" fmla="*/ 427000 w 465832"/>
              <a:gd name="connsiteY131" fmla="*/ 57641 h 471343"/>
              <a:gd name="connsiteX132" fmla="*/ 426438 w 465832"/>
              <a:gd name="connsiteY132" fmla="*/ 47528 h 471343"/>
              <a:gd name="connsiteX133" fmla="*/ 432056 w 465832"/>
              <a:gd name="connsiteY133" fmla="*/ 27770 h 471343"/>
              <a:gd name="connsiteX134" fmla="*/ 437768 w 465832"/>
              <a:gd name="connsiteY134" fmla="*/ 19436 h 471343"/>
              <a:gd name="connsiteX135" fmla="*/ 441139 w 465832"/>
              <a:gd name="connsiteY135" fmla="*/ 15784 h 471343"/>
              <a:gd name="connsiteX136" fmla="*/ 442076 w 465832"/>
              <a:gd name="connsiteY136" fmla="*/ 14941 h 471343"/>
              <a:gd name="connsiteX137" fmla="*/ 442731 w 465832"/>
              <a:gd name="connsiteY137" fmla="*/ 14380 h 471343"/>
              <a:gd name="connsiteX138" fmla="*/ 443106 w 465832"/>
              <a:gd name="connsiteY138" fmla="*/ 14005 h 471343"/>
              <a:gd name="connsiteX139" fmla="*/ 450316 w 465832"/>
              <a:gd name="connsiteY139" fmla="*/ 13724 h 471343"/>
              <a:gd name="connsiteX140" fmla="*/ 376808 w 465832"/>
              <a:gd name="connsiteY140" fmla="*/ 708 h 471343"/>
              <a:gd name="connsiteX141" fmla="*/ 389169 w 465832"/>
              <a:gd name="connsiteY141" fmla="*/ 12226 h 471343"/>
              <a:gd name="connsiteX142" fmla="*/ 390667 w 465832"/>
              <a:gd name="connsiteY142" fmla="*/ 17188 h 471343"/>
              <a:gd name="connsiteX143" fmla="*/ 390480 w 465832"/>
              <a:gd name="connsiteY143" fmla="*/ 17469 h 471343"/>
              <a:gd name="connsiteX144" fmla="*/ 390105 w 465832"/>
              <a:gd name="connsiteY144" fmla="*/ 18031 h 471343"/>
              <a:gd name="connsiteX145" fmla="*/ 389543 w 465832"/>
              <a:gd name="connsiteY145" fmla="*/ 18874 h 471343"/>
              <a:gd name="connsiteX146" fmla="*/ 387390 w 465832"/>
              <a:gd name="connsiteY146" fmla="*/ 22620 h 471343"/>
              <a:gd name="connsiteX147" fmla="*/ 383831 w 465832"/>
              <a:gd name="connsiteY147" fmla="*/ 30579 h 471343"/>
              <a:gd name="connsiteX148" fmla="*/ 380179 w 465832"/>
              <a:gd name="connsiteY148" fmla="*/ 47809 h 471343"/>
              <a:gd name="connsiteX149" fmla="*/ 380179 w 465832"/>
              <a:gd name="connsiteY149" fmla="*/ 56798 h 471343"/>
              <a:gd name="connsiteX150" fmla="*/ 381303 w 465832"/>
              <a:gd name="connsiteY150" fmla="*/ 65787 h 471343"/>
              <a:gd name="connsiteX151" fmla="*/ 383457 w 465832"/>
              <a:gd name="connsiteY151" fmla="*/ 74777 h 471343"/>
              <a:gd name="connsiteX152" fmla="*/ 384955 w 465832"/>
              <a:gd name="connsiteY152" fmla="*/ 79178 h 471343"/>
              <a:gd name="connsiteX153" fmla="*/ 386640 w 465832"/>
              <a:gd name="connsiteY153" fmla="*/ 83672 h 471343"/>
              <a:gd name="connsiteX154" fmla="*/ 393195 w 465832"/>
              <a:gd name="connsiteY154" fmla="*/ 106614 h 471343"/>
              <a:gd name="connsiteX155" fmla="*/ 394319 w 465832"/>
              <a:gd name="connsiteY155" fmla="*/ 130960 h 471343"/>
              <a:gd name="connsiteX156" fmla="*/ 388888 w 465832"/>
              <a:gd name="connsiteY156" fmla="*/ 155026 h 471343"/>
              <a:gd name="connsiteX157" fmla="*/ 383738 w 465832"/>
              <a:gd name="connsiteY157" fmla="*/ 166263 h 471343"/>
              <a:gd name="connsiteX158" fmla="*/ 380460 w 465832"/>
              <a:gd name="connsiteY158" fmla="*/ 171694 h 471343"/>
              <a:gd name="connsiteX159" fmla="*/ 379617 w 465832"/>
              <a:gd name="connsiteY159" fmla="*/ 173005 h 471343"/>
              <a:gd name="connsiteX160" fmla="*/ 378962 w 465832"/>
              <a:gd name="connsiteY160" fmla="*/ 173941 h 471343"/>
              <a:gd name="connsiteX161" fmla="*/ 378681 w 465832"/>
              <a:gd name="connsiteY161" fmla="*/ 174316 h 471343"/>
              <a:gd name="connsiteX162" fmla="*/ 372033 w 465832"/>
              <a:gd name="connsiteY162" fmla="*/ 176001 h 471343"/>
              <a:gd name="connsiteX163" fmla="*/ 359672 w 465832"/>
              <a:gd name="connsiteY163" fmla="*/ 164577 h 471343"/>
              <a:gd name="connsiteX164" fmla="*/ 358174 w 465832"/>
              <a:gd name="connsiteY164" fmla="*/ 159614 h 471343"/>
              <a:gd name="connsiteX165" fmla="*/ 358361 w 465832"/>
              <a:gd name="connsiteY165" fmla="*/ 159333 h 471343"/>
              <a:gd name="connsiteX166" fmla="*/ 358736 w 465832"/>
              <a:gd name="connsiteY166" fmla="*/ 158771 h 471343"/>
              <a:gd name="connsiteX167" fmla="*/ 359298 w 465832"/>
              <a:gd name="connsiteY167" fmla="*/ 157929 h 471343"/>
              <a:gd name="connsiteX168" fmla="*/ 361545 w 465832"/>
              <a:gd name="connsiteY168" fmla="*/ 154183 h 471343"/>
              <a:gd name="connsiteX169" fmla="*/ 365197 w 465832"/>
              <a:gd name="connsiteY169" fmla="*/ 146130 h 471343"/>
              <a:gd name="connsiteX170" fmla="*/ 369130 w 465832"/>
              <a:gd name="connsiteY170" fmla="*/ 128807 h 471343"/>
              <a:gd name="connsiteX171" fmla="*/ 363043 w 465832"/>
              <a:gd name="connsiteY171" fmla="*/ 93036 h 471343"/>
              <a:gd name="connsiteX172" fmla="*/ 354803 w 465832"/>
              <a:gd name="connsiteY172" fmla="*/ 45936 h 471343"/>
              <a:gd name="connsiteX173" fmla="*/ 359953 w 465832"/>
              <a:gd name="connsiteY173" fmla="*/ 21777 h 471343"/>
              <a:gd name="connsiteX174" fmla="*/ 365103 w 465832"/>
              <a:gd name="connsiteY174" fmla="*/ 10446 h 471343"/>
              <a:gd name="connsiteX175" fmla="*/ 368287 w 465832"/>
              <a:gd name="connsiteY175" fmla="*/ 5015 h 471343"/>
              <a:gd name="connsiteX176" fmla="*/ 369130 w 465832"/>
              <a:gd name="connsiteY176" fmla="*/ 3704 h 471343"/>
              <a:gd name="connsiteX177" fmla="*/ 369785 w 465832"/>
              <a:gd name="connsiteY177" fmla="*/ 2768 h 471343"/>
              <a:gd name="connsiteX178" fmla="*/ 370066 w 465832"/>
              <a:gd name="connsiteY178" fmla="*/ 2393 h 471343"/>
              <a:gd name="connsiteX179" fmla="*/ 376808 w 465832"/>
              <a:gd name="connsiteY179" fmla="*/ 708 h 47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465832" h="471343">
                <a:moveTo>
                  <a:pt x="97669" y="57548"/>
                </a:moveTo>
                <a:cubicBezTo>
                  <a:pt x="57591" y="57267"/>
                  <a:pt x="25191" y="90790"/>
                  <a:pt x="25379" y="130867"/>
                </a:cubicBezTo>
                <a:cubicBezTo>
                  <a:pt x="25566" y="173099"/>
                  <a:pt x="33900" y="214019"/>
                  <a:pt x="50287" y="252692"/>
                </a:cubicBezTo>
                <a:cubicBezTo>
                  <a:pt x="66299" y="290429"/>
                  <a:pt x="89054" y="324233"/>
                  <a:pt x="118175" y="353355"/>
                </a:cubicBezTo>
                <a:cubicBezTo>
                  <a:pt x="147204" y="382477"/>
                  <a:pt x="181101" y="405325"/>
                  <a:pt x="218838" y="421243"/>
                </a:cubicBezTo>
                <a:cubicBezTo>
                  <a:pt x="257511" y="437537"/>
                  <a:pt x="298432" y="445964"/>
                  <a:pt x="340663" y="446151"/>
                </a:cubicBezTo>
                <a:cubicBezTo>
                  <a:pt x="380741" y="446339"/>
                  <a:pt x="414170" y="413940"/>
                  <a:pt x="414264" y="373862"/>
                </a:cubicBezTo>
                <a:cubicBezTo>
                  <a:pt x="413983" y="334533"/>
                  <a:pt x="381864" y="302696"/>
                  <a:pt x="342536" y="302696"/>
                </a:cubicBezTo>
                <a:cubicBezTo>
                  <a:pt x="332236" y="302696"/>
                  <a:pt x="322122" y="301853"/>
                  <a:pt x="312290" y="300074"/>
                </a:cubicBezTo>
                <a:cubicBezTo>
                  <a:pt x="309387" y="299512"/>
                  <a:pt x="306578" y="301010"/>
                  <a:pt x="305267" y="303632"/>
                </a:cubicBezTo>
                <a:lnTo>
                  <a:pt x="269029" y="378263"/>
                </a:lnTo>
                <a:cubicBezTo>
                  <a:pt x="268654" y="378918"/>
                  <a:pt x="268280" y="379574"/>
                  <a:pt x="267999" y="380229"/>
                </a:cubicBezTo>
                <a:cubicBezTo>
                  <a:pt x="266875" y="382008"/>
                  <a:pt x="264534" y="382664"/>
                  <a:pt x="262568" y="381728"/>
                </a:cubicBezTo>
                <a:lnTo>
                  <a:pt x="247398" y="374330"/>
                </a:lnTo>
                <a:cubicBezTo>
                  <a:pt x="245432" y="373300"/>
                  <a:pt x="244495" y="371053"/>
                  <a:pt x="245244" y="369086"/>
                </a:cubicBezTo>
                <a:cubicBezTo>
                  <a:pt x="245525" y="368431"/>
                  <a:pt x="245900" y="367775"/>
                  <a:pt x="246181" y="367120"/>
                </a:cubicBezTo>
                <a:lnTo>
                  <a:pt x="279985" y="297452"/>
                </a:lnTo>
                <a:cubicBezTo>
                  <a:pt x="281389" y="294549"/>
                  <a:pt x="279985" y="290991"/>
                  <a:pt x="276988" y="289774"/>
                </a:cubicBezTo>
                <a:cubicBezTo>
                  <a:pt x="259197" y="282470"/>
                  <a:pt x="242810" y="272357"/>
                  <a:pt x="228483" y="259809"/>
                </a:cubicBezTo>
                <a:cubicBezTo>
                  <a:pt x="226236" y="257936"/>
                  <a:pt x="222865" y="258030"/>
                  <a:pt x="220804" y="260090"/>
                </a:cubicBezTo>
                <a:lnTo>
                  <a:pt x="161624" y="319270"/>
                </a:lnTo>
                <a:cubicBezTo>
                  <a:pt x="161062" y="319738"/>
                  <a:pt x="160500" y="320300"/>
                  <a:pt x="160032" y="320768"/>
                </a:cubicBezTo>
                <a:cubicBezTo>
                  <a:pt x="158347" y="322079"/>
                  <a:pt x="155912" y="321986"/>
                  <a:pt x="154414" y="320487"/>
                </a:cubicBezTo>
                <a:lnTo>
                  <a:pt x="142522" y="308595"/>
                </a:lnTo>
                <a:cubicBezTo>
                  <a:pt x="141024" y="307097"/>
                  <a:pt x="140930" y="304662"/>
                  <a:pt x="142241" y="302977"/>
                </a:cubicBezTo>
                <a:cubicBezTo>
                  <a:pt x="142709" y="302415"/>
                  <a:pt x="143177" y="301947"/>
                  <a:pt x="143739" y="301385"/>
                </a:cubicBezTo>
                <a:lnTo>
                  <a:pt x="203200" y="241924"/>
                </a:lnTo>
                <a:cubicBezTo>
                  <a:pt x="205541" y="239583"/>
                  <a:pt x="205728" y="235931"/>
                  <a:pt x="203762" y="233309"/>
                </a:cubicBezTo>
                <a:cubicBezTo>
                  <a:pt x="192806" y="218795"/>
                  <a:pt x="184191" y="202595"/>
                  <a:pt x="178198" y="185085"/>
                </a:cubicBezTo>
                <a:cubicBezTo>
                  <a:pt x="177075" y="181807"/>
                  <a:pt x="173236" y="180215"/>
                  <a:pt x="170145" y="181994"/>
                </a:cubicBezTo>
                <a:lnTo>
                  <a:pt x="99354" y="222072"/>
                </a:lnTo>
                <a:cubicBezTo>
                  <a:pt x="98698" y="222447"/>
                  <a:pt x="98043" y="222728"/>
                  <a:pt x="97388" y="223102"/>
                </a:cubicBezTo>
                <a:cubicBezTo>
                  <a:pt x="95421" y="223945"/>
                  <a:pt x="93080" y="223196"/>
                  <a:pt x="92050" y="221323"/>
                </a:cubicBezTo>
                <a:lnTo>
                  <a:pt x="83716" y="206622"/>
                </a:lnTo>
                <a:cubicBezTo>
                  <a:pt x="82686" y="204655"/>
                  <a:pt x="83248" y="202314"/>
                  <a:pt x="84933" y="201097"/>
                </a:cubicBezTo>
                <a:cubicBezTo>
                  <a:pt x="85495" y="200722"/>
                  <a:pt x="86151" y="200348"/>
                  <a:pt x="86806" y="199973"/>
                </a:cubicBezTo>
                <a:lnTo>
                  <a:pt x="166119" y="155120"/>
                </a:lnTo>
                <a:cubicBezTo>
                  <a:pt x="168741" y="153622"/>
                  <a:pt x="170145" y="150813"/>
                  <a:pt x="169864" y="147816"/>
                </a:cubicBezTo>
                <a:cubicBezTo>
                  <a:pt x="169209" y="141729"/>
                  <a:pt x="168835" y="135549"/>
                  <a:pt x="168835" y="129275"/>
                </a:cubicBezTo>
                <a:cubicBezTo>
                  <a:pt x="168835" y="89947"/>
                  <a:pt x="136997" y="57829"/>
                  <a:pt x="97669" y="57548"/>
                </a:cubicBezTo>
                <a:close/>
                <a:moveTo>
                  <a:pt x="298713" y="42659"/>
                </a:moveTo>
                <a:lnTo>
                  <a:pt x="309576" y="55581"/>
                </a:lnTo>
                <a:cubicBezTo>
                  <a:pt x="311355" y="57079"/>
                  <a:pt x="311823" y="59233"/>
                  <a:pt x="310793" y="60357"/>
                </a:cubicBezTo>
                <a:lnTo>
                  <a:pt x="310606" y="60544"/>
                </a:lnTo>
                <a:lnTo>
                  <a:pt x="310325" y="60918"/>
                </a:lnTo>
                <a:lnTo>
                  <a:pt x="309950" y="61480"/>
                </a:lnTo>
                <a:cubicBezTo>
                  <a:pt x="309388" y="62136"/>
                  <a:pt x="308920" y="62885"/>
                  <a:pt x="308452" y="63634"/>
                </a:cubicBezTo>
                <a:cubicBezTo>
                  <a:pt x="307515" y="65132"/>
                  <a:pt x="306766" y="66630"/>
                  <a:pt x="306205" y="68222"/>
                </a:cubicBezTo>
                <a:cubicBezTo>
                  <a:pt x="305081" y="71406"/>
                  <a:pt x="304706" y="74496"/>
                  <a:pt x="305081" y="77773"/>
                </a:cubicBezTo>
                <a:cubicBezTo>
                  <a:pt x="305455" y="81051"/>
                  <a:pt x="306673" y="84422"/>
                  <a:pt x="308452" y="87887"/>
                </a:cubicBezTo>
                <a:cubicBezTo>
                  <a:pt x="308920" y="88729"/>
                  <a:pt x="309388" y="89572"/>
                  <a:pt x="309950" y="90415"/>
                </a:cubicBezTo>
                <a:cubicBezTo>
                  <a:pt x="310606" y="91258"/>
                  <a:pt x="311074" y="92100"/>
                  <a:pt x="311729" y="92943"/>
                </a:cubicBezTo>
                <a:lnTo>
                  <a:pt x="313883" y="95846"/>
                </a:lnTo>
                <a:cubicBezTo>
                  <a:pt x="314819" y="97157"/>
                  <a:pt x="315849" y="98468"/>
                  <a:pt x="316692" y="99872"/>
                </a:cubicBezTo>
                <a:cubicBezTo>
                  <a:pt x="320157" y="105491"/>
                  <a:pt x="323060" y="112046"/>
                  <a:pt x="323996" y="119162"/>
                </a:cubicBezTo>
                <a:cubicBezTo>
                  <a:pt x="325026" y="126279"/>
                  <a:pt x="324277" y="133489"/>
                  <a:pt x="322404" y="139950"/>
                </a:cubicBezTo>
                <a:cubicBezTo>
                  <a:pt x="321561" y="143227"/>
                  <a:pt x="320250" y="146224"/>
                  <a:pt x="318846" y="149127"/>
                </a:cubicBezTo>
                <a:cubicBezTo>
                  <a:pt x="317441" y="152030"/>
                  <a:pt x="315849" y="154839"/>
                  <a:pt x="314070" y="157367"/>
                </a:cubicBezTo>
                <a:cubicBezTo>
                  <a:pt x="312385" y="159895"/>
                  <a:pt x="310512" y="162330"/>
                  <a:pt x="308546" y="164671"/>
                </a:cubicBezTo>
                <a:cubicBezTo>
                  <a:pt x="307515" y="165795"/>
                  <a:pt x="306486" y="166918"/>
                  <a:pt x="305455" y="168042"/>
                </a:cubicBezTo>
                <a:cubicBezTo>
                  <a:pt x="305268" y="168323"/>
                  <a:pt x="304987" y="168604"/>
                  <a:pt x="304706" y="168885"/>
                </a:cubicBezTo>
                <a:lnTo>
                  <a:pt x="304145" y="169447"/>
                </a:lnTo>
                <a:lnTo>
                  <a:pt x="303770" y="169821"/>
                </a:lnTo>
                <a:cubicBezTo>
                  <a:pt x="301804" y="171787"/>
                  <a:pt x="298807" y="171881"/>
                  <a:pt x="297122" y="170196"/>
                </a:cubicBezTo>
                <a:lnTo>
                  <a:pt x="286447" y="157086"/>
                </a:lnTo>
                <a:cubicBezTo>
                  <a:pt x="284855" y="155401"/>
                  <a:pt x="284667" y="153060"/>
                  <a:pt x="285978" y="151749"/>
                </a:cubicBezTo>
                <a:lnTo>
                  <a:pt x="287102" y="150531"/>
                </a:lnTo>
                <a:cubicBezTo>
                  <a:pt x="287851" y="149782"/>
                  <a:pt x="288600" y="149033"/>
                  <a:pt x="289256" y="148190"/>
                </a:cubicBezTo>
                <a:cubicBezTo>
                  <a:pt x="290660" y="146505"/>
                  <a:pt x="291971" y="144819"/>
                  <a:pt x="293095" y="143134"/>
                </a:cubicBezTo>
                <a:cubicBezTo>
                  <a:pt x="294219" y="141355"/>
                  <a:pt x="295249" y="139669"/>
                  <a:pt x="296091" y="137890"/>
                </a:cubicBezTo>
                <a:cubicBezTo>
                  <a:pt x="296934" y="136111"/>
                  <a:pt x="297683" y="134332"/>
                  <a:pt x="298151" y="132646"/>
                </a:cubicBezTo>
                <a:cubicBezTo>
                  <a:pt x="299182" y="129182"/>
                  <a:pt x="299463" y="125904"/>
                  <a:pt x="298994" y="122720"/>
                </a:cubicBezTo>
                <a:cubicBezTo>
                  <a:pt x="298620" y="119537"/>
                  <a:pt x="297309" y="116353"/>
                  <a:pt x="295342" y="113263"/>
                </a:cubicBezTo>
                <a:cubicBezTo>
                  <a:pt x="294968" y="112420"/>
                  <a:pt x="294312" y="111671"/>
                  <a:pt x="293750" y="110922"/>
                </a:cubicBezTo>
                <a:lnTo>
                  <a:pt x="293376" y="110360"/>
                </a:lnTo>
                <a:lnTo>
                  <a:pt x="292721" y="109517"/>
                </a:lnTo>
                <a:lnTo>
                  <a:pt x="291316" y="107645"/>
                </a:lnTo>
                <a:cubicBezTo>
                  <a:pt x="290380" y="106427"/>
                  <a:pt x="289537" y="105116"/>
                  <a:pt x="288694" y="103805"/>
                </a:cubicBezTo>
                <a:cubicBezTo>
                  <a:pt x="287851" y="102494"/>
                  <a:pt x="287008" y="101090"/>
                  <a:pt x="286259" y="99685"/>
                </a:cubicBezTo>
                <a:cubicBezTo>
                  <a:pt x="283169" y="93973"/>
                  <a:pt x="280735" y="87512"/>
                  <a:pt x="279985" y="80583"/>
                </a:cubicBezTo>
                <a:cubicBezTo>
                  <a:pt x="279143" y="73560"/>
                  <a:pt x="279985" y="66069"/>
                  <a:pt x="282420" y="59514"/>
                </a:cubicBezTo>
                <a:cubicBezTo>
                  <a:pt x="283637" y="56143"/>
                  <a:pt x="285229" y="53053"/>
                  <a:pt x="287008" y="50150"/>
                </a:cubicBezTo>
                <a:cubicBezTo>
                  <a:pt x="287851" y="48652"/>
                  <a:pt x="288881" y="47247"/>
                  <a:pt x="289911" y="45936"/>
                </a:cubicBezTo>
                <a:lnTo>
                  <a:pt x="290660" y="44906"/>
                </a:lnTo>
                <a:lnTo>
                  <a:pt x="291222" y="44251"/>
                </a:lnTo>
                <a:lnTo>
                  <a:pt x="291597" y="43876"/>
                </a:lnTo>
                <a:cubicBezTo>
                  <a:pt x="293657" y="41535"/>
                  <a:pt x="296934" y="41067"/>
                  <a:pt x="298713" y="42659"/>
                </a:cubicBezTo>
                <a:close/>
                <a:moveTo>
                  <a:pt x="95889" y="32171"/>
                </a:moveTo>
                <a:cubicBezTo>
                  <a:pt x="150013" y="31516"/>
                  <a:pt x="194023" y="75245"/>
                  <a:pt x="194023" y="129182"/>
                </a:cubicBezTo>
                <a:cubicBezTo>
                  <a:pt x="194023" y="210929"/>
                  <a:pt x="260508" y="277320"/>
                  <a:pt x="342161" y="277320"/>
                </a:cubicBezTo>
                <a:cubicBezTo>
                  <a:pt x="396098" y="277320"/>
                  <a:pt x="439734" y="321424"/>
                  <a:pt x="439172" y="375454"/>
                </a:cubicBezTo>
                <a:cubicBezTo>
                  <a:pt x="438610" y="428828"/>
                  <a:pt x="393195" y="471715"/>
                  <a:pt x="339820" y="471341"/>
                </a:cubicBezTo>
                <a:cubicBezTo>
                  <a:pt x="294499" y="471060"/>
                  <a:pt x="250488" y="462070"/>
                  <a:pt x="208912" y="444466"/>
                </a:cubicBezTo>
                <a:cubicBezTo>
                  <a:pt x="168179" y="427236"/>
                  <a:pt x="131660" y="402515"/>
                  <a:pt x="100197" y="371146"/>
                </a:cubicBezTo>
                <a:cubicBezTo>
                  <a:pt x="68734" y="339777"/>
                  <a:pt x="44107" y="303164"/>
                  <a:pt x="26877" y="262431"/>
                </a:cubicBezTo>
                <a:cubicBezTo>
                  <a:pt x="9366" y="220855"/>
                  <a:pt x="283" y="176844"/>
                  <a:pt x="2" y="131523"/>
                </a:cubicBezTo>
                <a:cubicBezTo>
                  <a:pt x="-372" y="78148"/>
                  <a:pt x="42515" y="32733"/>
                  <a:pt x="95889" y="32171"/>
                </a:cubicBezTo>
                <a:close/>
                <a:moveTo>
                  <a:pt x="450316" y="13724"/>
                </a:moveTo>
                <a:lnTo>
                  <a:pt x="459305" y="27957"/>
                </a:lnTo>
                <a:cubicBezTo>
                  <a:pt x="460804" y="29830"/>
                  <a:pt x="460991" y="31890"/>
                  <a:pt x="459867" y="32920"/>
                </a:cubicBezTo>
                <a:lnTo>
                  <a:pt x="459680" y="33108"/>
                </a:lnTo>
                <a:lnTo>
                  <a:pt x="459305" y="33388"/>
                </a:lnTo>
                <a:lnTo>
                  <a:pt x="458837" y="33857"/>
                </a:lnTo>
                <a:cubicBezTo>
                  <a:pt x="458182" y="34419"/>
                  <a:pt x="457620" y="35074"/>
                  <a:pt x="457058" y="35729"/>
                </a:cubicBezTo>
                <a:cubicBezTo>
                  <a:pt x="455934" y="37040"/>
                  <a:pt x="454998" y="38445"/>
                  <a:pt x="454249" y="39850"/>
                </a:cubicBezTo>
                <a:cubicBezTo>
                  <a:pt x="452750" y="42752"/>
                  <a:pt x="451908" y="45655"/>
                  <a:pt x="451720" y="48839"/>
                </a:cubicBezTo>
                <a:cubicBezTo>
                  <a:pt x="451627" y="50431"/>
                  <a:pt x="451720" y="52023"/>
                  <a:pt x="452001" y="53708"/>
                </a:cubicBezTo>
                <a:cubicBezTo>
                  <a:pt x="452282" y="55394"/>
                  <a:pt x="452657" y="57079"/>
                  <a:pt x="453312" y="58858"/>
                </a:cubicBezTo>
                <a:cubicBezTo>
                  <a:pt x="453874" y="60638"/>
                  <a:pt x="454717" y="62417"/>
                  <a:pt x="455560" y="64196"/>
                </a:cubicBezTo>
                <a:cubicBezTo>
                  <a:pt x="455934" y="65132"/>
                  <a:pt x="456496" y="65975"/>
                  <a:pt x="456964" y="66911"/>
                </a:cubicBezTo>
                <a:lnTo>
                  <a:pt x="459024" y="70751"/>
                </a:lnTo>
                <a:cubicBezTo>
                  <a:pt x="461927" y="76182"/>
                  <a:pt x="464081" y="82268"/>
                  <a:pt x="465111" y="88729"/>
                </a:cubicBezTo>
                <a:cubicBezTo>
                  <a:pt x="466234" y="95191"/>
                  <a:pt x="466047" y="102026"/>
                  <a:pt x="464549" y="108206"/>
                </a:cubicBezTo>
                <a:cubicBezTo>
                  <a:pt x="463145" y="114574"/>
                  <a:pt x="460616" y="120567"/>
                  <a:pt x="457339" y="125904"/>
                </a:cubicBezTo>
                <a:cubicBezTo>
                  <a:pt x="455747" y="128620"/>
                  <a:pt x="453968" y="131148"/>
                  <a:pt x="452001" y="133489"/>
                </a:cubicBezTo>
                <a:cubicBezTo>
                  <a:pt x="451065" y="134706"/>
                  <a:pt x="450035" y="135830"/>
                  <a:pt x="449005" y="136954"/>
                </a:cubicBezTo>
                <a:lnTo>
                  <a:pt x="447600" y="138358"/>
                </a:lnTo>
                <a:lnTo>
                  <a:pt x="447226" y="138733"/>
                </a:lnTo>
                <a:cubicBezTo>
                  <a:pt x="445259" y="140793"/>
                  <a:pt x="442076" y="140980"/>
                  <a:pt x="440390" y="139295"/>
                </a:cubicBezTo>
                <a:lnTo>
                  <a:pt x="430090" y="125998"/>
                </a:lnTo>
                <a:cubicBezTo>
                  <a:pt x="428404" y="124312"/>
                  <a:pt x="428217" y="122065"/>
                  <a:pt x="429434" y="120848"/>
                </a:cubicBezTo>
                <a:lnTo>
                  <a:pt x="429622" y="120660"/>
                </a:lnTo>
                <a:lnTo>
                  <a:pt x="430464" y="119818"/>
                </a:lnTo>
                <a:cubicBezTo>
                  <a:pt x="431120" y="119069"/>
                  <a:pt x="431682" y="118319"/>
                  <a:pt x="432337" y="117570"/>
                </a:cubicBezTo>
                <a:cubicBezTo>
                  <a:pt x="433648" y="116072"/>
                  <a:pt x="434678" y="114480"/>
                  <a:pt x="435708" y="112888"/>
                </a:cubicBezTo>
                <a:cubicBezTo>
                  <a:pt x="437674" y="109611"/>
                  <a:pt x="439079" y="106240"/>
                  <a:pt x="439828" y="102869"/>
                </a:cubicBezTo>
                <a:cubicBezTo>
                  <a:pt x="440577" y="99498"/>
                  <a:pt x="440671" y="96127"/>
                  <a:pt x="440109" y="92662"/>
                </a:cubicBezTo>
                <a:cubicBezTo>
                  <a:pt x="439547" y="89198"/>
                  <a:pt x="438330" y="85733"/>
                  <a:pt x="436551" y="82268"/>
                </a:cubicBezTo>
                <a:lnTo>
                  <a:pt x="435053" y="79459"/>
                </a:lnTo>
                <a:cubicBezTo>
                  <a:pt x="434303" y="78148"/>
                  <a:pt x="433554" y="76931"/>
                  <a:pt x="432899" y="75526"/>
                </a:cubicBezTo>
                <a:cubicBezTo>
                  <a:pt x="431588" y="72811"/>
                  <a:pt x="430371" y="70002"/>
                  <a:pt x="429341" y="67005"/>
                </a:cubicBezTo>
                <a:cubicBezTo>
                  <a:pt x="428310" y="64102"/>
                  <a:pt x="427561" y="60918"/>
                  <a:pt x="427000" y="57641"/>
                </a:cubicBezTo>
                <a:cubicBezTo>
                  <a:pt x="426531" y="54364"/>
                  <a:pt x="426250" y="50993"/>
                  <a:pt x="426438" y="47528"/>
                </a:cubicBezTo>
                <a:cubicBezTo>
                  <a:pt x="426812" y="40692"/>
                  <a:pt x="428779" y="33763"/>
                  <a:pt x="432056" y="27770"/>
                </a:cubicBezTo>
                <a:cubicBezTo>
                  <a:pt x="433742" y="24774"/>
                  <a:pt x="435614" y="21964"/>
                  <a:pt x="437768" y="19436"/>
                </a:cubicBezTo>
                <a:cubicBezTo>
                  <a:pt x="438798" y="18125"/>
                  <a:pt x="439922" y="16908"/>
                  <a:pt x="441139" y="15784"/>
                </a:cubicBezTo>
                <a:lnTo>
                  <a:pt x="442076" y="14941"/>
                </a:lnTo>
                <a:lnTo>
                  <a:pt x="442731" y="14380"/>
                </a:lnTo>
                <a:lnTo>
                  <a:pt x="443106" y="14005"/>
                </a:lnTo>
                <a:cubicBezTo>
                  <a:pt x="445447" y="11945"/>
                  <a:pt x="448818" y="11945"/>
                  <a:pt x="450316" y="13724"/>
                </a:cubicBezTo>
                <a:close/>
                <a:moveTo>
                  <a:pt x="376808" y="708"/>
                </a:moveTo>
                <a:lnTo>
                  <a:pt x="389169" y="12226"/>
                </a:lnTo>
                <a:cubicBezTo>
                  <a:pt x="391042" y="13630"/>
                  <a:pt x="391697" y="15690"/>
                  <a:pt x="390667" y="17188"/>
                </a:cubicBezTo>
                <a:lnTo>
                  <a:pt x="390480" y="17469"/>
                </a:lnTo>
                <a:lnTo>
                  <a:pt x="390105" y="18031"/>
                </a:lnTo>
                <a:lnTo>
                  <a:pt x="389543" y="18874"/>
                </a:lnTo>
                <a:cubicBezTo>
                  <a:pt x="388794" y="20091"/>
                  <a:pt x="388045" y="21309"/>
                  <a:pt x="387390" y="22620"/>
                </a:cubicBezTo>
                <a:cubicBezTo>
                  <a:pt x="385985" y="25148"/>
                  <a:pt x="384861" y="27863"/>
                  <a:pt x="383831" y="30579"/>
                </a:cubicBezTo>
                <a:cubicBezTo>
                  <a:pt x="381771" y="36010"/>
                  <a:pt x="380648" y="41909"/>
                  <a:pt x="380179" y="47809"/>
                </a:cubicBezTo>
                <a:cubicBezTo>
                  <a:pt x="379992" y="50805"/>
                  <a:pt x="379992" y="53801"/>
                  <a:pt x="380179" y="56798"/>
                </a:cubicBezTo>
                <a:cubicBezTo>
                  <a:pt x="380367" y="59794"/>
                  <a:pt x="380741" y="62791"/>
                  <a:pt x="381303" y="65787"/>
                </a:cubicBezTo>
                <a:cubicBezTo>
                  <a:pt x="381771" y="68784"/>
                  <a:pt x="382614" y="71780"/>
                  <a:pt x="383457" y="74777"/>
                </a:cubicBezTo>
                <a:cubicBezTo>
                  <a:pt x="383925" y="76181"/>
                  <a:pt x="384487" y="77680"/>
                  <a:pt x="384955" y="79178"/>
                </a:cubicBezTo>
                <a:lnTo>
                  <a:pt x="386640" y="83672"/>
                </a:lnTo>
                <a:cubicBezTo>
                  <a:pt x="389543" y="90976"/>
                  <a:pt x="391791" y="98655"/>
                  <a:pt x="393195" y="106614"/>
                </a:cubicBezTo>
                <a:cubicBezTo>
                  <a:pt x="394600" y="114573"/>
                  <a:pt x="394974" y="122814"/>
                  <a:pt x="394319" y="130960"/>
                </a:cubicBezTo>
                <a:cubicBezTo>
                  <a:pt x="393570" y="139201"/>
                  <a:pt x="391791" y="147254"/>
                  <a:pt x="388888" y="155026"/>
                </a:cubicBezTo>
                <a:cubicBezTo>
                  <a:pt x="387483" y="158865"/>
                  <a:pt x="385704" y="162611"/>
                  <a:pt x="383738" y="166263"/>
                </a:cubicBezTo>
                <a:cubicBezTo>
                  <a:pt x="382708" y="168135"/>
                  <a:pt x="381584" y="169914"/>
                  <a:pt x="380460" y="171694"/>
                </a:cubicBezTo>
                <a:lnTo>
                  <a:pt x="379617" y="173005"/>
                </a:lnTo>
                <a:lnTo>
                  <a:pt x="378962" y="173941"/>
                </a:lnTo>
                <a:lnTo>
                  <a:pt x="378681" y="174316"/>
                </a:lnTo>
                <a:cubicBezTo>
                  <a:pt x="377089" y="176657"/>
                  <a:pt x="373906" y="177406"/>
                  <a:pt x="372033" y="176001"/>
                </a:cubicBezTo>
                <a:lnTo>
                  <a:pt x="359672" y="164577"/>
                </a:lnTo>
                <a:cubicBezTo>
                  <a:pt x="357706" y="163172"/>
                  <a:pt x="357144" y="161112"/>
                  <a:pt x="358174" y="159614"/>
                </a:cubicBezTo>
                <a:lnTo>
                  <a:pt x="358361" y="159333"/>
                </a:lnTo>
                <a:lnTo>
                  <a:pt x="358736" y="158771"/>
                </a:lnTo>
                <a:lnTo>
                  <a:pt x="359298" y="157929"/>
                </a:lnTo>
                <a:cubicBezTo>
                  <a:pt x="360047" y="156711"/>
                  <a:pt x="360890" y="155494"/>
                  <a:pt x="361545" y="154183"/>
                </a:cubicBezTo>
                <a:cubicBezTo>
                  <a:pt x="362950" y="151561"/>
                  <a:pt x="364167" y="148939"/>
                  <a:pt x="365197" y="146130"/>
                </a:cubicBezTo>
                <a:cubicBezTo>
                  <a:pt x="367351" y="140512"/>
                  <a:pt x="368568" y="134706"/>
                  <a:pt x="369130" y="128807"/>
                </a:cubicBezTo>
                <a:cubicBezTo>
                  <a:pt x="370160" y="116914"/>
                  <a:pt x="367819" y="104741"/>
                  <a:pt x="363043" y="93036"/>
                </a:cubicBezTo>
                <a:cubicBezTo>
                  <a:pt x="357144" y="78710"/>
                  <a:pt x="353586" y="62323"/>
                  <a:pt x="354803" y="45936"/>
                </a:cubicBezTo>
                <a:cubicBezTo>
                  <a:pt x="355459" y="37695"/>
                  <a:pt x="357050" y="29549"/>
                  <a:pt x="359953" y="21777"/>
                </a:cubicBezTo>
                <a:cubicBezTo>
                  <a:pt x="361451" y="17938"/>
                  <a:pt x="363137" y="14098"/>
                  <a:pt x="365103" y="10446"/>
                </a:cubicBezTo>
                <a:cubicBezTo>
                  <a:pt x="366040" y="8574"/>
                  <a:pt x="367164" y="6794"/>
                  <a:pt x="368287" y="5015"/>
                </a:cubicBezTo>
                <a:lnTo>
                  <a:pt x="369130" y="3704"/>
                </a:lnTo>
                <a:lnTo>
                  <a:pt x="369785" y="2768"/>
                </a:lnTo>
                <a:lnTo>
                  <a:pt x="370066" y="2393"/>
                </a:lnTo>
                <a:cubicBezTo>
                  <a:pt x="371752" y="52"/>
                  <a:pt x="374842" y="-697"/>
                  <a:pt x="376808" y="708"/>
                </a:cubicBezTo>
                <a:close/>
              </a:path>
            </a:pathLst>
          </a:custGeom>
          <a:solidFill>
            <a:schemeClr val="bg1"/>
          </a:solidFill>
          <a:ln w="934" cap="flat">
            <a:noFill/>
            <a:prstDash val="solid"/>
            <a:miter/>
          </a:ln>
        </p:spPr>
        <p:txBody>
          <a:bodyPr rtlCol="0" anchor="ctr"/>
          <a:lstStyle/>
          <a:p>
            <a:endParaRPr lang="de-DE"/>
          </a:p>
        </p:txBody>
      </p:sp>
      <p:sp>
        <p:nvSpPr>
          <p:cNvPr id="161" name="Freihandform: Form 57">
            <a:extLst>
              <a:ext uri="{FF2B5EF4-FFF2-40B4-BE49-F238E27FC236}">
                <a16:creationId xmlns:a16="http://schemas.microsoft.com/office/drawing/2014/main" id="{B824E70E-1DF7-F744-BA8A-FC3AC4BBA941}"/>
              </a:ext>
            </a:extLst>
          </p:cNvPr>
          <p:cNvSpPr>
            <a:spLocks noChangeAspect="1"/>
          </p:cNvSpPr>
          <p:nvPr/>
        </p:nvSpPr>
        <p:spPr>
          <a:xfrm>
            <a:off x="4928588" y="3744337"/>
            <a:ext cx="143003" cy="86824"/>
          </a:xfrm>
          <a:custGeom>
            <a:avLst/>
            <a:gdLst>
              <a:gd name="connsiteX0" fmla="*/ 3746 w 235971"/>
              <a:gd name="connsiteY0" fmla="*/ 117986 h 143269"/>
              <a:gd name="connsiteX1" fmla="*/ 6274 w 235971"/>
              <a:gd name="connsiteY1" fmla="*/ 117986 h 143269"/>
              <a:gd name="connsiteX2" fmla="*/ 117985 w 235971"/>
              <a:gd name="connsiteY2" fmla="*/ 117986 h 143269"/>
              <a:gd name="connsiteX3" fmla="*/ 117986 w 235971"/>
              <a:gd name="connsiteY3" fmla="*/ 117986 h 143269"/>
              <a:gd name="connsiteX4" fmla="*/ 229697 w 235971"/>
              <a:gd name="connsiteY4" fmla="*/ 117986 h 143269"/>
              <a:gd name="connsiteX5" fmla="*/ 232225 w 235971"/>
              <a:gd name="connsiteY5" fmla="*/ 117986 h 143269"/>
              <a:gd name="connsiteX6" fmla="*/ 235971 w 235971"/>
              <a:gd name="connsiteY6" fmla="*/ 122200 h 143269"/>
              <a:gd name="connsiteX7" fmla="*/ 235971 w 235971"/>
              <a:gd name="connsiteY7" fmla="*/ 139055 h 143269"/>
              <a:gd name="connsiteX8" fmla="*/ 232225 w 235971"/>
              <a:gd name="connsiteY8" fmla="*/ 143269 h 143269"/>
              <a:gd name="connsiteX9" fmla="*/ 229791 w 235971"/>
              <a:gd name="connsiteY9" fmla="*/ 143269 h 143269"/>
              <a:gd name="connsiteX10" fmla="*/ 117986 w 235971"/>
              <a:gd name="connsiteY10" fmla="*/ 143269 h 143269"/>
              <a:gd name="connsiteX11" fmla="*/ 117985 w 235971"/>
              <a:gd name="connsiteY11" fmla="*/ 143269 h 143269"/>
              <a:gd name="connsiteX12" fmla="*/ 6274 w 235971"/>
              <a:gd name="connsiteY12" fmla="*/ 143269 h 143269"/>
              <a:gd name="connsiteX13" fmla="*/ 3746 w 235971"/>
              <a:gd name="connsiteY13" fmla="*/ 143269 h 143269"/>
              <a:gd name="connsiteX14" fmla="*/ 0 w 235971"/>
              <a:gd name="connsiteY14" fmla="*/ 139055 h 143269"/>
              <a:gd name="connsiteX15" fmla="*/ 0 w 235971"/>
              <a:gd name="connsiteY15" fmla="*/ 122200 h 143269"/>
              <a:gd name="connsiteX16" fmla="*/ 3746 w 235971"/>
              <a:gd name="connsiteY16" fmla="*/ 117986 h 143269"/>
              <a:gd name="connsiteX17" fmla="*/ 3746 w 235971"/>
              <a:gd name="connsiteY17" fmla="*/ 0 h 143269"/>
              <a:gd name="connsiteX18" fmla="*/ 6274 w 235971"/>
              <a:gd name="connsiteY18" fmla="*/ 0 h 143269"/>
              <a:gd name="connsiteX19" fmla="*/ 117985 w 235971"/>
              <a:gd name="connsiteY19" fmla="*/ 0 h 143269"/>
              <a:gd name="connsiteX20" fmla="*/ 117986 w 235971"/>
              <a:gd name="connsiteY20" fmla="*/ 0 h 143269"/>
              <a:gd name="connsiteX21" fmla="*/ 229697 w 235971"/>
              <a:gd name="connsiteY21" fmla="*/ 0 h 143269"/>
              <a:gd name="connsiteX22" fmla="*/ 232225 w 235971"/>
              <a:gd name="connsiteY22" fmla="*/ 0 h 143269"/>
              <a:gd name="connsiteX23" fmla="*/ 235971 w 235971"/>
              <a:gd name="connsiteY23" fmla="*/ 4214 h 143269"/>
              <a:gd name="connsiteX24" fmla="*/ 235971 w 235971"/>
              <a:gd name="connsiteY24" fmla="*/ 21069 h 143269"/>
              <a:gd name="connsiteX25" fmla="*/ 232225 w 235971"/>
              <a:gd name="connsiteY25" fmla="*/ 25283 h 143269"/>
              <a:gd name="connsiteX26" fmla="*/ 229791 w 235971"/>
              <a:gd name="connsiteY26" fmla="*/ 25283 h 143269"/>
              <a:gd name="connsiteX27" fmla="*/ 117986 w 235971"/>
              <a:gd name="connsiteY27" fmla="*/ 25283 h 143269"/>
              <a:gd name="connsiteX28" fmla="*/ 117985 w 235971"/>
              <a:gd name="connsiteY28" fmla="*/ 25283 h 143269"/>
              <a:gd name="connsiteX29" fmla="*/ 6274 w 235971"/>
              <a:gd name="connsiteY29" fmla="*/ 25283 h 143269"/>
              <a:gd name="connsiteX30" fmla="*/ 3746 w 235971"/>
              <a:gd name="connsiteY30" fmla="*/ 25283 h 143269"/>
              <a:gd name="connsiteX31" fmla="*/ 0 w 235971"/>
              <a:gd name="connsiteY31" fmla="*/ 21069 h 143269"/>
              <a:gd name="connsiteX32" fmla="*/ 0 w 235971"/>
              <a:gd name="connsiteY32" fmla="*/ 4214 h 143269"/>
              <a:gd name="connsiteX33" fmla="*/ 3746 w 235971"/>
              <a:gd name="connsiteY33" fmla="*/ 0 h 14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5971" h="143269">
                <a:moveTo>
                  <a:pt x="3746" y="117986"/>
                </a:moveTo>
                <a:cubicBezTo>
                  <a:pt x="4588" y="117986"/>
                  <a:pt x="5337" y="117986"/>
                  <a:pt x="6274" y="117986"/>
                </a:cubicBezTo>
                <a:lnTo>
                  <a:pt x="117985" y="117986"/>
                </a:lnTo>
                <a:lnTo>
                  <a:pt x="117986" y="117986"/>
                </a:lnTo>
                <a:lnTo>
                  <a:pt x="229697" y="117986"/>
                </a:lnTo>
                <a:cubicBezTo>
                  <a:pt x="230540" y="117986"/>
                  <a:pt x="231382" y="117986"/>
                  <a:pt x="232225" y="117986"/>
                </a:cubicBezTo>
                <a:cubicBezTo>
                  <a:pt x="234379" y="118267"/>
                  <a:pt x="235971" y="120046"/>
                  <a:pt x="235971" y="122200"/>
                </a:cubicBezTo>
                <a:lnTo>
                  <a:pt x="235971" y="139055"/>
                </a:lnTo>
                <a:cubicBezTo>
                  <a:pt x="235971" y="141208"/>
                  <a:pt x="234379" y="142988"/>
                  <a:pt x="232225" y="143269"/>
                </a:cubicBezTo>
                <a:cubicBezTo>
                  <a:pt x="231476" y="143269"/>
                  <a:pt x="230633" y="143269"/>
                  <a:pt x="229791" y="143269"/>
                </a:cubicBezTo>
                <a:lnTo>
                  <a:pt x="117986" y="143269"/>
                </a:lnTo>
                <a:lnTo>
                  <a:pt x="117985" y="143269"/>
                </a:lnTo>
                <a:lnTo>
                  <a:pt x="6274" y="143269"/>
                </a:lnTo>
                <a:cubicBezTo>
                  <a:pt x="5431" y="143269"/>
                  <a:pt x="4588" y="143269"/>
                  <a:pt x="3746" y="143269"/>
                </a:cubicBezTo>
                <a:cubicBezTo>
                  <a:pt x="1592" y="142988"/>
                  <a:pt x="0" y="141208"/>
                  <a:pt x="0" y="139055"/>
                </a:cubicBezTo>
                <a:lnTo>
                  <a:pt x="0" y="122200"/>
                </a:lnTo>
                <a:cubicBezTo>
                  <a:pt x="0" y="120046"/>
                  <a:pt x="1592" y="118267"/>
                  <a:pt x="3746" y="117986"/>
                </a:cubicBezTo>
                <a:close/>
                <a:moveTo>
                  <a:pt x="3746" y="0"/>
                </a:moveTo>
                <a:cubicBezTo>
                  <a:pt x="4588" y="0"/>
                  <a:pt x="5337" y="0"/>
                  <a:pt x="6274" y="0"/>
                </a:cubicBezTo>
                <a:lnTo>
                  <a:pt x="117985" y="0"/>
                </a:lnTo>
                <a:lnTo>
                  <a:pt x="117986" y="0"/>
                </a:lnTo>
                <a:lnTo>
                  <a:pt x="229697" y="0"/>
                </a:lnTo>
                <a:cubicBezTo>
                  <a:pt x="230540" y="0"/>
                  <a:pt x="231382" y="0"/>
                  <a:pt x="232225" y="0"/>
                </a:cubicBezTo>
                <a:cubicBezTo>
                  <a:pt x="234379" y="281"/>
                  <a:pt x="235971" y="2060"/>
                  <a:pt x="235971" y="4214"/>
                </a:cubicBezTo>
                <a:lnTo>
                  <a:pt x="235971" y="21069"/>
                </a:lnTo>
                <a:cubicBezTo>
                  <a:pt x="235971" y="23223"/>
                  <a:pt x="234379" y="25002"/>
                  <a:pt x="232225" y="25283"/>
                </a:cubicBezTo>
                <a:cubicBezTo>
                  <a:pt x="231476" y="25283"/>
                  <a:pt x="230633" y="25283"/>
                  <a:pt x="229791" y="25283"/>
                </a:cubicBezTo>
                <a:lnTo>
                  <a:pt x="117986" y="25283"/>
                </a:lnTo>
                <a:lnTo>
                  <a:pt x="117985" y="25283"/>
                </a:lnTo>
                <a:lnTo>
                  <a:pt x="6274" y="25283"/>
                </a:lnTo>
                <a:cubicBezTo>
                  <a:pt x="5431" y="25283"/>
                  <a:pt x="4588" y="25283"/>
                  <a:pt x="3746" y="25283"/>
                </a:cubicBezTo>
                <a:cubicBezTo>
                  <a:pt x="1592" y="25002"/>
                  <a:pt x="0" y="23223"/>
                  <a:pt x="0" y="21069"/>
                </a:cubicBezTo>
                <a:lnTo>
                  <a:pt x="0" y="4214"/>
                </a:lnTo>
                <a:cubicBezTo>
                  <a:pt x="0" y="2060"/>
                  <a:pt x="1592" y="281"/>
                  <a:pt x="3746" y="0"/>
                </a:cubicBezTo>
                <a:close/>
              </a:path>
            </a:pathLst>
          </a:custGeom>
          <a:solidFill>
            <a:schemeClr val="bg1"/>
          </a:solidFill>
          <a:ln w="934" cap="flat">
            <a:noFill/>
            <a:prstDash val="solid"/>
            <a:miter/>
          </a:ln>
        </p:spPr>
        <p:txBody>
          <a:bodyPr rtlCol="0" anchor="ctr"/>
          <a:lstStyle/>
          <a:p>
            <a:endParaRPr lang="de-DE"/>
          </a:p>
        </p:txBody>
      </p:sp>
      <p:sp>
        <p:nvSpPr>
          <p:cNvPr id="162" name="Freihandform: Form 58">
            <a:extLst>
              <a:ext uri="{FF2B5EF4-FFF2-40B4-BE49-F238E27FC236}">
                <a16:creationId xmlns:a16="http://schemas.microsoft.com/office/drawing/2014/main" id="{B71B819D-FB54-554E-A22A-56A1A37902D6}"/>
              </a:ext>
            </a:extLst>
          </p:cNvPr>
          <p:cNvSpPr>
            <a:spLocks noChangeAspect="1"/>
          </p:cNvSpPr>
          <p:nvPr/>
        </p:nvSpPr>
        <p:spPr>
          <a:xfrm>
            <a:off x="5354699" y="3717685"/>
            <a:ext cx="142984" cy="139012"/>
          </a:xfrm>
          <a:custGeom>
            <a:avLst/>
            <a:gdLst>
              <a:gd name="connsiteX0" fmla="*/ 220516 w 235940"/>
              <a:gd name="connsiteY0" fmla="*/ 811 h 229385"/>
              <a:gd name="connsiteX1" fmla="*/ 234188 w 235940"/>
              <a:gd name="connsiteY1" fmla="*/ 10737 h 229385"/>
              <a:gd name="connsiteX2" fmla="*/ 235124 w 235940"/>
              <a:gd name="connsiteY2" fmla="*/ 16636 h 229385"/>
              <a:gd name="connsiteX3" fmla="*/ 127439 w 235940"/>
              <a:gd name="connsiteY3" fmla="*/ 165336 h 229385"/>
              <a:gd name="connsiteX4" fmla="*/ 99534 w 235940"/>
              <a:gd name="connsiteY4" fmla="*/ 203822 h 229385"/>
              <a:gd name="connsiteX5" fmla="*/ 90076 w 235940"/>
              <a:gd name="connsiteY5" fmla="*/ 216931 h 229385"/>
              <a:gd name="connsiteX6" fmla="*/ 86612 w 235940"/>
              <a:gd name="connsiteY6" fmla="*/ 221707 h 229385"/>
              <a:gd name="connsiteX7" fmla="*/ 84833 w 235940"/>
              <a:gd name="connsiteY7" fmla="*/ 224141 h 229385"/>
              <a:gd name="connsiteX8" fmla="*/ 83896 w 235940"/>
              <a:gd name="connsiteY8" fmla="*/ 225171 h 229385"/>
              <a:gd name="connsiteX9" fmla="*/ 82960 w 235940"/>
              <a:gd name="connsiteY9" fmla="*/ 226108 h 229385"/>
              <a:gd name="connsiteX10" fmla="*/ 79214 w 235940"/>
              <a:gd name="connsiteY10" fmla="*/ 228449 h 229385"/>
              <a:gd name="connsiteX11" fmla="*/ 77435 w 235940"/>
              <a:gd name="connsiteY11" fmla="*/ 229010 h 229385"/>
              <a:gd name="connsiteX12" fmla="*/ 75843 w 235940"/>
              <a:gd name="connsiteY12" fmla="*/ 229291 h 229385"/>
              <a:gd name="connsiteX13" fmla="*/ 75094 w 235940"/>
              <a:gd name="connsiteY13" fmla="*/ 229385 h 229385"/>
              <a:gd name="connsiteX14" fmla="*/ 74251 w 235940"/>
              <a:gd name="connsiteY14" fmla="*/ 229385 h 229385"/>
              <a:gd name="connsiteX15" fmla="*/ 73409 w 235940"/>
              <a:gd name="connsiteY15" fmla="*/ 229385 h 229385"/>
              <a:gd name="connsiteX16" fmla="*/ 72660 w 235940"/>
              <a:gd name="connsiteY16" fmla="*/ 229291 h 229385"/>
              <a:gd name="connsiteX17" fmla="*/ 71068 w 235940"/>
              <a:gd name="connsiteY17" fmla="*/ 229010 h 229385"/>
              <a:gd name="connsiteX18" fmla="*/ 70225 w 235940"/>
              <a:gd name="connsiteY18" fmla="*/ 228729 h 229385"/>
              <a:gd name="connsiteX19" fmla="*/ 69382 w 235940"/>
              <a:gd name="connsiteY19" fmla="*/ 228355 h 229385"/>
              <a:gd name="connsiteX20" fmla="*/ 67509 w 235940"/>
              <a:gd name="connsiteY20" fmla="*/ 227419 h 229385"/>
              <a:gd name="connsiteX21" fmla="*/ 65637 w 235940"/>
              <a:gd name="connsiteY21" fmla="*/ 226014 h 229385"/>
              <a:gd name="connsiteX22" fmla="*/ 64700 w 235940"/>
              <a:gd name="connsiteY22" fmla="*/ 225078 h 229385"/>
              <a:gd name="connsiteX23" fmla="*/ 63764 w 235940"/>
              <a:gd name="connsiteY23" fmla="*/ 223954 h 229385"/>
              <a:gd name="connsiteX24" fmla="*/ 62078 w 235940"/>
              <a:gd name="connsiteY24" fmla="*/ 221519 h 229385"/>
              <a:gd name="connsiteX25" fmla="*/ 51122 w 235940"/>
              <a:gd name="connsiteY25" fmla="*/ 205788 h 229385"/>
              <a:gd name="connsiteX26" fmla="*/ 744 w 235940"/>
              <a:gd name="connsiteY26" fmla="*/ 133030 h 229385"/>
              <a:gd name="connsiteX27" fmla="*/ 1774 w 235940"/>
              <a:gd name="connsiteY27" fmla="*/ 127131 h 229385"/>
              <a:gd name="connsiteX28" fmla="*/ 15633 w 235940"/>
              <a:gd name="connsiteY28" fmla="*/ 117579 h 229385"/>
              <a:gd name="connsiteX29" fmla="*/ 21532 w 235940"/>
              <a:gd name="connsiteY29" fmla="*/ 118610 h 229385"/>
              <a:gd name="connsiteX30" fmla="*/ 71910 w 235940"/>
              <a:gd name="connsiteY30" fmla="*/ 191367 h 229385"/>
              <a:gd name="connsiteX31" fmla="*/ 71910 w 235940"/>
              <a:gd name="connsiteY31" fmla="*/ 191367 h 229385"/>
              <a:gd name="connsiteX32" fmla="*/ 77248 w 235940"/>
              <a:gd name="connsiteY32" fmla="*/ 191461 h 229385"/>
              <a:gd name="connsiteX33" fmla="*/ 79027 w 235940"/>
              <a:gd name="connsiteY33" fmla="*/ 189026 h 229385"/>
              <a:gd name="connsiteX34" fmla="*/ 106932 w 235940"/>
              <a:gd name="connsiteY34" fmla="*/ 150541 h 229385"/>
              <a:gd name="connsiteX35" fmla="*/ 214617 w 235940"/>
              <a:gd name="connsiteY35" fmla="*/ 1841 h 229385"/>
              <a:gd name="connsiteX36" fmla="*/ 220516 w 235940"/>
              <a:gd name="connsiteY36" fmla="*/ 811 h 2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5940" h="229385">
                <a:moveTo>
                  <a:pt x="220516" y="811"/>
                </a:moveTo>
                <a:lnTo>
                  <a:pt x="234188" y="10737"/>
                </a:lnTo>
                <a:cubicBezTo>
                  <a:pt x="236060" y="12141"/>
                  <a:pt x="236529" y="14763"/>
                  <a:pt x="235124" y="16636"/>
                </a:cubicBezTo>
                <a:lnTo>
                  <a:pt x="127439" y="165336"/>
                </a:lnTo>
                <a:lnTo>
                  <a:pt x="99534" y="203822"/>
                </a:lnTo>
                <a:lnTo>
                  <a:pt x="90076" y="216931"/>
                </a:lnTo>
                <a:lnTo>
                  <a:pt x="86612" y="221707"/>
                </a:lnTo>
                <a:lnTo>
                  <a:pt x="84833" y="224141"/>
                </a:lnTo>
                <a:lnTo>
                  <a:pt x="83896" y="225171"/>
                </a:lnTo>
                <a:cubicBezTo>
                  <a:pt x="83615" y="225546"/>
                  <a:pt x="83241" y="225733"/>
                  <a:pt x="82960" y="226108"/>
                </a:cubicBezTo>
                <a:cubicBezTo>
                  <a:pt x="81649" y="227231"/>
                  <a:pt x="80338" y="227981"/>
                  <a:pt x="79214" y="228449"/>
                </a:cubicBezTo>
                <a:cubicBezTo>
                  <a:pt x="78559" y="228729"/>
                  <a:pt x="78091" y="228823"/>
                  <a:pt x="77435" y="229010"/>
                </a:cubicBezTo>
                <a:cubicBezTo>
                  <a:pt x="76873" y="229104"/>
                  <a:pt x="76405" y="229198"/>
                  <a:pt x="75843" y="229291"/>
                </a:cubicBezTo>
                <a:lnTo>
                  <a:pt x="75094" y="229385"/>
                </a:lnTo>
                <a:cubicBezTo>
                  <a:pt x="74813" y="229385"/>
                  <a:pt x="74626" y="229385"/>
                  <a:pt x="74251" y="229385"/>
                </a:cubicBezTo>
                <a:cubicBezTo>
                  <a:pt x="73783" y="229385"/>
                  <a:pt x="73596" y="229385"/>
                  <a:pt x="73409" y="229385"/>
                </a:cubicBezTo>
                <a:cubicBezTo>
                  <a:pt x="73128" y="229385"/>
                  <a:pt x="72940" y="229385"/>
                  <a:pt x="72660" y="229291"/>
                </a:cubicBezTo>
                <a:cubicBezTo>
                  <a:pt x="72098" y="229198"/>
                  <a:pt x="71629" y="229198"/>
                  <a:pt x="71068" y="229010"/>
                </a:cubicBezTo>
                <a:lnTo>
                  <a:pt x="70225" y="228729"/>
                </a:lnTo>
                <a:cubicBezTo>
                  <a:pt x="69944" y="228636"/>
                  <a:pt x="69663" y="228449"/>
                  <a:pt x="69382" y="228355"/>
                </a:cubicBezTo>
                <a:cubicBezTo>
                  <a:pt x="68820" y="228168"/>
                  <a:pt x="68165" y="227793"/>
                  <a:pt x="67509" y="227419"/>
                </a:cubicBezTo>
                <a:cubicBezTo>
                  <a:pt x="66854" y="226950"/>
                  <a:pt x="66292" y="226576"/>
                  <a:pt x="65637" y="226014"/>
                </a:cubicBezTo>
                <a:cubicBezTo>
                  <a:pt x="65356" y="225733"/>
                  <a:pt x="64981" y="225452"/>
                  <a:pt x="64700" y="225078"/>
                </a:cubicBezTo>
                <a:cubicBezTo>
                  <a:pt x="64419" y="224703"/>
                  <a:pt x="64045" y="224422"/>
                  <a:pt x="63764" y="223954"/>
                </a:cubicBezTo>
                <a:lnTo>
                  <a:pt x="62078" y="221519"/>
                </a:lnTo>
                <a:lnTo>
                  <a:pt x="51122" y="205788"/>
                </a:lnTo>
                <a:lnTo>
                  <a:pt x="744" y="133030"/>
                </a:lnTo>
                <a:cubicBezTo>
                  <a:pt x="-567" y="131157"/>
                  <a:pt x="-98" y="128535"/>
                  <a:pt x="1774" y="127131"/>
                </a:cubicBezTo>
                <a:lnTo>
                  <a:pt x="15633" y="117579"/>
                </a:lnTo>
                <a:cubicBezTo>
                  <a:pt x="17506" y="116269"/>
                  <a:pt x="20128" y="116737"/>
                  <a:pt x="21532" y="118610"/>
                </a:cubicBezTo>
                <a:lnTo>
                  <a:pt x="71910" y="191367"/>
                </a:lnTo>
                <a:lnTo>
                  <a:pt x="71910" y="191367"/>
                </a:lnTo>
                <a:cubicBezTo>
                  <a:pt x="73221" y="193240"/>
                  <a:pt x="75937" y="193240"/>
                  <a:pt x="77248" y="191461"/>
                </a:cubicBezTo>
                <a:lnTo>
                  <a:pt x="79027" y="189026"/>
                </a:lnTo>
                <a:lnTo>
                  <a:pt x="106932" y="150541"/>
                </a:lnTo>
                <a:lnTo>
                  <a:pt x="214617" y="1841"/>
                </a:lnTo>
                <a:cubicBezTo>
                  <a:pt x="216022" y="-125"/>
                  <a:pt x="218644" y="-594"/>
                  <a:pt x="220516" y="811"/>
                </a:cubicBezTo>
                <a:close/>
              </a:path>
            </a:pathLst>
          </a:custGeom>
          <a:solidFill>
            <a:schemeClr val="bg1"/>
          </a:solidFill>
          <a:ln w="934" cap="flat">
            <a:noFill/>
            <a:prstDash val="solid"/>
            <a:miter/>
          </a:ln>
        </p:spPr>
        <p:txBody>
          <a:bodyPr rtlCol="0" anchor="ctr"/>
          <a:lstStyle/>
          <a:p>
            <a:endParaRPr lang="de-DE"/>
          </a:p>
        </p:txBody>
      </p:sp>
      <p:sp>
        <p:nvSpPr>
          <p:cNvPr id="163" name="Freihandform: Form 59">
            <a:extLst>
              <a:ext uri="{FF2B5EF4-FFF2-40B4-BE49-F238E27FC236}">
                <a16:creationId xmlns:a16="http://schemas.microsoft.com/office/drawing/2014/main" id="{D69D4FBA-9E9F-BE48-BF34-B9118507C35B}"/>
              </a:ext>
            </a:extLst>
          </p:cNvPr>
          <p:cNvSpPr>
            <a:spLocks noChangeAspect="1"/>
          </p:cNvSpPr>
          <p:nvPr/>
        </p:nvSpPr>
        <p:spPr>
          <a:xfrm>
            <a:off x="5781257" y="3706033"/>
            <a:ext cx="163432" cy="163432"/>
          </a:xfrm>
          <a:custGeom>
            <a:avLst/>
            <a:gdLst>
              <a:gd name="connsiteX0" fmla="*/ 71634 w 269682"/>
              <a:gd name="connsiteY0" fmla="*/ 122199 h 269682"/>
              <a:gd name="connsiteX1" fmla="*/ 198047 w 269682"/>
              <a:gd name="connsiteY1" fmla="*/ 122199 h 269682"/>
              <a:gd name="connsiteX2" fmla="*/ 202261 w 269682"/>
              <a:gd name="connsiteY2" fmla="*/ 126413 h 269682"/>
              <a:gd name="connsiteX3" fmla="*/ 202261 w 269682"/>
              <a:gd name="connsiteY3" fmla="*/ 143268 h 269682"/>
              <a:gd name="connsiteX4" fmla="*/ 198047 w 269682"/>
              <a:gd name="connsiteY4" fmla="*/ 147482 h 269682"/>
              <a:gd name="connsiteX5" fmla="*/ 71634 w 269682"/>
              <a:gd name="connsiteY5" fmla="*/ 147482 h 269682"/>
              <a:gd name="connsiteX6" fmla="*/ 67420 w 269682"/>
              <a:gd name="connsiteY6" fmla="*/ 143268 h 269682"/>
              <a:gd name="connsiteX7" fmla="*/ 67420 w 269682"/>
              <a:gd name="connsiteY7" fmla="*/ 126413 h 269682"/>
              <a:gd name="connsiteX8" fmla="*/ 71634 w 269682"/>
              <a:gd name="connsiteY8" fmla="*/ 122199 h 269682"/>
              <a:gd name="connsiteX9" fmla="*/ 134841 w 269682"/>
              <a:gd name="connsiteY9" fmla="*/ 25283 h 269682"/>
              <a:gd name="connsiteX10" fmla="*/ 57401 w 269682"/>
              <a:gd name="connsiteY10" fmla="*/ 57401 h 269682"/>
              <a:gd name="connsiteX11" fmla="*/ 25283 w 269682"/>
              <a:gd name="connsiteY11" fmla="*/ 134841 h 269682"/>
              <a:gd name="connsiteX12" fmla="*/ 57401 w 269682"/>
              <a:gd name="connsiteY12" fmla="*/ 212281 h 269682"/>
              <a:gd name="connsiteX13" fmla="*/ 134841 w 269682"/>
              <a:gd name="connsiteY13" fmla="*/ 244399 h 269682"/>
              <a:gd name="connsiteX14" fmla="*/ 212281 w 269682"/>
              <a:gd name="connsiteY14" fmla="*/ 212281 h 269682"/>
              <a:gd name="connsiteX15" fmla="*/ 244399 w 269682"/>
              <a:gd name="connsiteY15" fmla="*/ 134841 h 269682"/>
              <a:gd name="connsiteX16" fmla="*/ 212281 w 269682"/>
              <a:gd name="connsiteY16" fmla="*/ 57401 h 269682"/>
              <a:gd name="connsiteX17" fmla="*/ 134841 w 269682"/>
              <a:gd name="connsiteY17" fmla="*/ 25283 h 269682"/>
              <a:gd name="connsiteX18" fmla="*/ 134841 w 269682"/>
              <a:gd name="connsiteY18" fmla="*/ 0 h 269682"/>
              <a:gd name="connsiteX19" fmla="*/ 269682 w 269682"/>
              <a:gd name="connsiteY19" fmla="*/ 134841 h 269682"/>
              <a:gd name="connsiteX20" fmla="*/ 134841 w 269682"/>
              <a:gd name="connsiteY20" fmla="*/ 269682 h 269682"/>
              <a:gd name="connsiteX21" fmla="*/ 0 w 269682"/>
              <a:gd name="connsiteY21" fmla="*/ 134841 h 269682"/>
              <a:gd name="connsiteX22" fmla="*/ 134841 w 269682"/>
              <a:gd name="connsiteY22" fmla="*/ 0 h 26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9682" h="269682">
                <a:moveTo>
                  <a:pt x="71634" y="122199"/>
                </a:moveTo>
                <a:lnTo>
                  <a:pt x="198047" y="122199"/>
                </a:lnTo>
                <a:cubicBezTo>
                  <a:pt x="200388" y="122199"/>
                  <a:pt x="202261" y="124072"/>
                  <a:pt x="202261" y="126413"/>
                </a:cubicBezTo>
                <a:lnTo>
                  <a:pt x="202261" y="143268"/>
                </a:lnTo>
                <a:cubicBezTo>
                  <a:pt x="202261" y="145609"/>
                  <a:pt x="200388" y="147482"/>
                  <a:pt x="198047" y="147482"/>
                </a:cubicBezTo>
                <a:lnTo>
                  <a:pt x="71634" y="147482"/>
                </a:lnTo>
                <a:cubicBezTo>
                  <a:pt x="69293" y="147482"/>
                  <a:pt x="67420" y="145609"/>
                  <a:pt x="67420" y="143268"/>
                </a:cubicBezTo>
                <a:lnTo>
                  <a:pt x="67420" y="126413"/>
                </a:lnTo>
                <a:cubicBezTo>
                  <a:pt x="67420" y="124072"/>
                  <a:pt x="69293" y="122199"/>
                  <a:pt x="71634" y="122199"/>
                </a:cubicBezTo>
                <a:close/>
                <a:moveTo>
                  <a:pt x="134841" y="25283"/>
                </a:moveTo>
                <a:cubicBezTo>
                  <a:pt x="105625" y="25283"/>
                  <a:pt x="78095" y="36707"/>
                  <a:pt x="57401" y="57401"/>
                </a:cubicBezTo>
                <a:cubicBezTo>
                  <a:pt x="36707" y="78095"/>
                  <a:pt x="25283" y="105625"/>
                  <a:pt x="25283" y="134841"/>
                </a:cubicBezTo>
                <a:cubicBezTo>
                  <a:pt x="25283" y="164056"/>
                  <a:pt x="36707" y="191586"/>
                  <a:pt x="57401" y="212281"/>
                </a:cubicBezTo>
                <a:cubicBezTo>
                  <a:pt x="78095" y="232975"/>
                  <a:pt x="105532" y="244399"/>
                  <a:pt x="134841" y="244399"/>
                </a:cubicBezTo>
                <a:cubicBezTo>
                  <a:pt x="164056" y="244399"/>
                  <a:pt x="191586" y="232975"/>
                  <a:pt x="212281" y="212281"/>
                </a:cubicBezTo>
                <a:cubicBezTo>
                  <a:pt x="232975" y="191586"/>
                  <a:pt x="244399" y="164056"/>
                  <a:pt x="244399" y="134841"/>
                </a:cubicBezTo>
                <a:cubicBezTo>
                  <a:pt x="244399" y="105625"/>
                  <a:pt x="232975" y="78095"/>
                  <a:pt x="212281" y="57401"/>
                </a:cubicBezTo>
                <a:cubicBezTo>
                  <a:pt x="191586" y="36707"/>
                  <a:pt x="164150" y="25283"/>
                  <a:pt x="134841" y="25283"/>
                </a:cubicBezTo>
                <a:close/>
                <a:moveTo>
                  <a:pt x="134841" y="0"/>
                </a:moveTo>
                <a:cubicBezTo>
                  <a:pt x="209284" y="0"/>
                  <a:pt x="269682" y="60397"/>
                  <a:pt x="269682" y="134841"/>
                </a:cubicBezTo>
                <a:cubicBezTo>
                  <a:pt x="269682" y="209284"/>
                  <a:pt x="209284" y="269682"/>
                  <a:pt x="134841" y="269682"/>
                </a:cubicBezTo>
                <a:cubicBezTo>
                  <a:pt x="60397" y="269682"/>
                  <a:pt x="0" y="209284"/>
                  <a:pt x="0" y="134841"/>
                </a:cubicBezTo>
                <a:cubicBezTo>
                  <a:pt x="0" y="60397"/>
                  <a:pt x="60397" y="0"/>
                  <a:pt x="134841" y="0"/>
                </a:cubicBezTo>
                <a:close/>
              </a:path>
            </a:pathLst>
          </a:custGeom>
          <a:solidFill>
            <a:schemeClr val="bg1"/>
          </a:solidFill>
          <a:ln w="934" cap="flat">
            <a:noFill/>
            <a:prstDash val="solid"/>
            <a:miter/>
          </a:ln>
        </p:spPr>
        <p:txBody>
          <a:bodyPr rtlCol="0" anchor="ctr"/>
          <a:lstStyle/>
          <a:p>
            <a:endParaRPr lang="de-DE"/>
          </a:p>
        </p:txBody>
      </p:sp>
      <p:sp>
        <p:nvSpPr>
          <p:cNvPr id="164" name="Freihandform: Form 60">
            <a:extLst>
              <a:ext uri="{FF2B5EF4-FFF2-40B4-BE49-F238E27FC236}">
                <a16:creationId xmlns:a16="http://schemas.microsoft.com/office/drawing/2014/main" id="{3672CDB8-C8F8-BF42-A054-8AAEDFFAC4BD}"/>
              </a:ext>
            </a:extLst>
          </p:cNvPr>
          <p:cNvSpPr>
            <a:spLocks noChangeAspect="1"/>
          </p:cNvSpPr>
          <p:nvPr/>
        </p:nvSpPr>
        <p:spPr>
          <a:xfrm>
            <a:off x="6219172" y="3716247"/>
            <a:ext cx="164592" cy="149756"/>
          </a:xfrm>
          <a:custGeom>
            <a:avLst/>
            <a:gdLst>
              <a:gd name="connsiteX0" fmla="*/ 189641 w 271595"/>
              <a:gd name="connsiteY0" fmla="*/ 25283 h 247114"/>
              <a:gd name="connsiteX1" fmla="*/ 229625 w 271595"/>
              <a:gd name="connsiteY1" fmla="*/ 41951 h 247114"/>
              <a:gd name="connsiteX2" fmla="*/ 232434 w 271595"/>
              <a:gd name="connsiteY2" fmla="*/ 119671 h 247114"/>
              <a:gd name="connsiteX3" fmla="*/ 229625 w 271595"/>
              <a:gd name="connsiteY3" fmla="*/ 122668 h 247114"/>
              <a:gd name="connsiteX4" fmla="*/ 138420 w 271595"/>
              <a:gd name="connsiteY4" fmla="*/ 214247 h 247114"/>
              <a:gd name="connsiteX5" fmla="*/ 133082 w 271595"/>
              <a:gd name="connsiteY5" fmla="*/ 214247 h 247114"/>
              <a:gd name="connsiteX6" fmla="*/ 41877 w 271595"/>
              <a:gd name="connsiteY6" fmla="*/ 122668 h 247114"/>
              <a:gd name="connsiteX7" fmla="*/ 39162 w 271595"/>
              <a:gd name="connsiteY7" fmla="*/ 119671 h 247114"/>
              <a:gd name="connsiteX8" fmla="*/ 41877 w 271595"/>
              <a:gd name="connsiteY8" fmla="*/ 41951 h 247114"/>
              <a:gd name="connsiteX9" fmla="*/ 81861 w 271595"/>
              <a:gd name="connsiteY9" fmla="*/ 25283 h 247114"/>
              <a:gd name="connsiteX10" fmla="*/ 119037 w 271595"/>
              <a:gd name="connsiteY10" fmla="*/ 39235 h 247114"/>
              <a:gd name="connsiteX11" fmla="*/ 130741 w 271595"/>
              <a:gd name="connsiteY11" fmla="*/ 49535 h 247114"/>
              <a:gd name="connsiteX12" fmla="*/ 140667 w 271595"/>
              <a:gd name="connsiteY12" fmla="*/ 49535 h 247114"/>
              <a:gd name="connsiteX13" fmla="*/ 152372 w 271595"/>
              <a:gd name="connsiteY13" fmla="*/ 39235 h 247114"/>
              <a:gd name="connsiteX14" fmla="*/ 189641 w 271595"/>
              <a:gd name="connsiteY14" fmla="*/ 25283 h 247114"/>
              <a:gd name="connsiteX15" fmla="*/ 189641 w 271595"/>
              <a:gd name="connsiteY15" fmla="*/ 0 h 247114"/>
              <a:gd name="connsiteX16" fmla="*/ 138139 w 271595"/>
              <a:gd name="connsiteY16" fmla="*/ 18260 h 247114"/>
              <a:gd name="connsiteX17" fmla="*/ 133457 w 271595"/>
              <a:gd name="connsiteY17" fmla="*/ 18260 h 247114"/>
              <a:gd name="connsiteX18" fmla="*/ 81955 w 271595"/>
              <a:gd name="connsiteY18" fmla="*/ 0 h 247114"/>
              <a:gd name="connsiteX19" fmla="*/ 23992 w 271595"/>
              <a:gd name="connsiteY19" fmla="*/ 24065 h 247114"/>
              <a:gd name="connsiteX20" fmla="*/ 20059 w 271595"/>
              <a:gd name="connsiteY20" fmla="*/ 136152 h 247114"/>
              <a:gd name="connsiteX21" fmla="*/ 23992 w 271595"/>
              <a:gd name="connsiteY21" fmla="*/ 140366 h 247114"/>
              <a:gd name="connsiteX22" fmla="*/ 126528 w 271595"/>
              <a:gd name="connsiteY22" fmla="*/ 243275 h 247114"/>
              <a:gd name="connsiteX23" fmla="*/ 135798 w 271595"/>
              <a:gd name="connsiteY23" fmla="*/ 247115 h 247114"/>
              <a:gd name="connsiteX24" fmla="*/ 145068 w 271595"/>
              <a:gd name="connsiteY24" fmla="*/ 243275 h 247114"/>
              <a:gd name="connsiteX25" fmla="*/ 247603 w 271595"/>
              <a:gd name="connsiteY25" fmla="*/ 140366 h 247114"/>
              <a:gd name="connsiteX26" fmla="*/ 251536 w 271595"/>
              <a:gd name="connsiteY26" fmla="*/ 136152 h 247114"/>
              <a:gd name="connsiteX27" fmla="*/ 247603 w 271595"/>
              <a:gd name="connsiteY27" fmla="*/ 24065 h 247114"/>
              <a:gd name="connsiteX28" fmla="*/ 189641 w 271595"/>
              <a:gd name="connsiteY28" fmla="*/ 0 h 247114"/>
              <a:gd name="connsiteX29" fmla="*/ 189641 w 271595"/>
              <a:gd name="connsiteY29" fmla="*/ 0 h 24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1595" h="247114">
                <a:moveTo>
                  <a:pt x="189641" y="25283"/>
                </a:moveTo>
                <a:cubicBezTo>
                  <a:pt x="204717" y="25283"/>
                  <a:pt x="218950" y="31182"/>
                  <a:pt x="229625" y="41951"/>
                </a:cubicBezTo>
                <a:cubicBezTo>
                  <a:pt x="250600" y="63019"/>
                  <a:pt x="251817" y="97198"/>
                  <a:pt x="232434" y="119671"/>
                </a:cubicBezTo>
                <a:cubicBezTo>
                  <a:pt x="231591" y="120701"/>
                  <a:pt x="230655" y="121731"/>
                  <a:pt x="229625" y="122668"/>
                </a:cubicBezTo>
                <a:lnTo>
                  <a:pt x="138420" y="214247"/>
                </a:lnTo>
                <a:cubicBezTo>
                  <a:pt x="136922" y="215745"/>
                  <a:pt x="134581" y="215745"/>
                  <a:pt x="133082" y="214247"/>
                </a:cubicBezTo>
                <a:lnTo>
                  <a:pt x="41877" y="122668"/>
                </a:lnTo>
                <a:cubicBezTo>
                  <a:pt x="40941" y="121731"/>
                  <a:pt x="40005" y="120701"/>
                  <a:pt x="39162" y="119671"/>
                </a:cubicBezTo>
                <a:cubicBezTo>
                  <a:pt x="19685" y="97198"/>
                  <a:pt x="20902" y="63019"/>
                  <a:pt x="41877" y="41951"/>
                </a:cubicBezTo>
                <a:cubicBezTo>
                  <a:pt x="52552" y="31182"/>
                  <a:pt x="66786" y="25283"/>
                  <a:pt x="81861" y="25283"/>
                </a:cubicBezTo>
                <a:cubicBezTo>
                  <a:pt x="95533" y="25283"/>
                  <a:pt x="108736" y="30246"/>
                  <a:pt x="119037" y="39235"/>
                </a:cubicBezTo>
                <a:lnTo>
                  <a:pt x="130741" y="49535"/>
                </a:lnTo>
                <a:cubicBezTo>
                  <a:pt x="133551" y="51970"/>
                  <a:pt x="137764" y="51970"/>
                  <a:pt x="140667" y="49535"/>
                </a:cubicBezTo>
                <a:lnTo>
                  <a:pt x="152372" y="39235"/>
                </a:lnTo>
                <a:cubicBezTo>
                  <a:pt x="162766" y="30246"/>
                  <a:pt x="175969" y="25283"/>
                  <a:pt x="189641" y="25283"/>
                </a:cubicBezTo>
                <a:moveTo>
                  <a:pt x="189641" y="0"/>
                </a:moveTo>
                <a:cubicBezTo>
                  <a:pt x="171381" y="0"/>
                  <a:pt x="153121" y="6087"/>
                  <a:pt x="138139" y="18260"/>
                </a:cubicBezTo>
                <a:cubicBezTo>
                  <a:pt x="136734" y="19383"/>
                  <a:pt x="134768" y="19383"/>
                  <a:pt x="133457" y="18260"/>
                </a:cubicBezTo>
                <a:cubicBezTo>
                  <a:pt x="118475" y="6087"/>
                  <a:pt x="100215" y="0"/>
                  <a:pt x="81955" y="0"/>
                </a:cubicBezTo>
                <a:cubicBezTo>
                  <a:pt x="60980" y="0"/>
                  <a:pt x="40005" y="8053"/>
                  <a:pt x="23992" y="24065"/>
                </a:cubicBezTo>
                <a:cubicBezTo>
                  <a:pt x="-6628" y="54779"/>
                  <a:pt x="-7939" y="103846"/>
                  <a:pt x="20059" y="136152"/>
                </a:cubicBezTo>
                <a:cubicBezTo>
                  <a:pt x="21277" y="137650"/>
                  <a:pt x="22681" y="139055"/>
                  <a:pt x="23992" y="140366"/>
                </a:cubicBezTo>
                <a:lnTo>
                  <a:pt x="126528" y="243275"/>
                </a:lnTo>
                <a:cubicBezTo>
                  <a:pt x="129056" y="245804"/>
                  <a:pt x="132427" y="247115"/>
                  <a:pt x="135798" y="247115"/>
                </a:cubicBezTo>
                <a:cubicBezTo>
                  <a:pt x="139169" y="247115"/>
                  <a:pt x="142540" y="245804"/>
                  <a:pt x="145068" y="243275"/>
                </a:cubicBezTo>
                <a:lnTo>
                  <a:pt x="247603" y="140366"/>
                </a:lnTo>
                <a:cubicBezTo>
                  <a:pt x="249008" y="138961"/>
                  <a:pt x="250319" y="137556"/>
                  <a:pt x="251536" y="136152"/>
                </a:cubicBezTo>
                <a:cubicBezTo>
                  <a:pt x="279535" y="103846"/>
                  <a:pt x="278224" y="54779"/>
                  <a:pt x="247603" y="24065"/>
                </a:cubicBezTo>
                <a:cubicBezTo>
                  <a:pt x="231591" y="8053"/>
                  <a:pt x="210616" y="0"/>
                  <a:pt x="189641" y="0"/>
                </a:cubicBezTo>
                <a:lnTo>
                  <a:pt x="189641" y="0"/>
                </a:lnTo>
                <a:close/>
              </a:path>
            </a:pathLst>
          </a:custGeom>
          <a:solidFill>
            <a:schemeClr val="bg1"/>
          </a:solidFill>
          <a:ln w="934" cap="flat">
            <a:noFill/>
            <a:prstDash val="solid"/>
            <a:miter/>
          </a:ln>
        </p:spPr>
        <p:txBody>
          <a:bodyPr rtlCol="0" anchor="ctr"/>
          <a:lstStyle/>
          <a:p>
            <a:endParaRPr lang="de-DE"/>
          </a:p>
        </p:txBody>
      </p:sp>
      <p:sp>
        <p:nvSpPr>
          <p:cNvPr id="165" name="Freihandform: Form 61">
            <a:extLst>
              <a:ext uri="{FF2B5EF4-FFF2-40B4-BE49-F238E27FC236}">
                <a16:creationId xmlns:a16="http://schemas.microsoft.com/office/drawing/2014/main" id="{FCC059A4-B90E-0944-9EC5-D9A2398AC755}"/>
              </a:ext>
            </a:extLst>
          </p:cNvPr>
          <p:cNvSpPr>
            <a:spLocks noChangeAspect="1"/>
          </p:cNvSpPr>
          <p:nvPr/>
        </p:nvSpPr>
        <p:spPr>
          <a:xfrm>
            <a:off x="4905604" y="4104686"/>
            <a:ext cx="188969" cy="250085"/>
          </a:xfrm>
          <a:custGeom>
            <a:avLst/>
            <a:gdLst>
              <a:gd name="connsiteX0" fmla="*/ 155909 w 311820"/>
              <a:gd name="connsiteY0" fmla="*/ 109559 h 412669"/>
              <a:gd name="connsiteX1" fmla="*/ 109558 w 311820"/>
              <a:gd name="connsiteY1" fmla="*/ 155910 h 412669"/>
              <a:gd name="connsiteX2" fmla="*/ 155909 w 311820"/>
              <a:gd name="connsiteY2" fmla="*/ 202262 h 412669"/>
              <a:gd name="connsiteX3" fmla="*/ 202261 w 311820"/>
              <a:gd name="connsiteY3" fmla="*/ 155910 h 412669"/>
              <a:gd name="connsiteX4" fmla="*/ 155909 w 311820"/>
              <a:gd name="connsiteY4" fmla="*/ 109559 h 412669"/>
              <a:gd name="connsiteX5" fmla="*/ 155909 w 311820"/>
              <a:gd name="connsiteY5" fmla="*/ 84276 h 412669"/>
              <a:gd name="connsiteX6" fmla="*/ 227543 w 311820"/>
              <a:gd name="connsiteY6" fmla="*/ 155910 h 412669"/>
              <a:gd name="connsiteX7" fmla="*/ 155909 w 311820"/>
              <a:gd name="connsiteY7" fmla="*/ 227544 h 412669"/>
              <a:gd name="connsiteX8" fmla="*/ 84275 w 311820"/>
              <a:gd name="connsiteY8" fmla="*/ 155910 h 412669"/>
              <a:gd name="connsiteX9" fmla="*/ 155909 w 311820"/>
              <a:gd name="connsiteY9" fmla="*/ 84276 h 412669"/>
              <a:gd name="connsiteX10" fmla="*/ 155910 w 311820"/>
              <a:gd name="connsiteY10" fmla="*/ 25283 h 412669"/>
              <a:gd name="connsiteX11" fmla="*/ 25283 w 311820"/>
              <a:gd name="connsiteY11" fmla="*/ 155910 h 412669"/>
              <a:gd name="connsiteX12" fmla="*/ 40171 w 311820"/>
              <a:gd name="connsiteY12" fmla="*/ 216588 h 412669"/>
              <a:gd name="connsiteX13" fmla="*/ 152820 w 311820"/>
              <a:gd name="connsiteY13" fmla="*/ 374277 h 412669"/>
              <a:gd name="connsiteX14" fmla="*/ 159000 w 311820"/>
              <a:gd name="connsiteY14" fmla="*/ 374277 h 412669"/>
              <a:gd name="connsiteX15" fmla="*/ 271648 w 311820"/>
              <a:gd name="connsiteY15" fmla="*/ 216588 h 412669"/>
              <a:gd name="connsiteX16" fmla="*/ 286537 w 311820"/>
              <a:gd name="connsiteY16" fmla="*/ 155910 h 412669"/>
              <a:gd name="connsiteX17" fmla="*/ 155910 w 311820"/>
              <a:gd name="connsiteY17" fmla="*/ 25283 h 412669"/>
              <a:gd name="connsiteX18" fmla="*/ 155910 w 311820"/>
              <a:gd name="connsiteY18" fmla="*/ 0 h 412669"/>
              <a:gd name="connsiteX19" fmla="*/ 311820 w 311820"/>
              <a:gd name="connsiteY19" fmla="*/ 155910 h 412669"/>
              <a:gd name="connsiteX20" fmla="*/ 293560 w 311820"/>
              <a:gd name="connsiteY20" fmla="*/ 229323 h 412669"/>
              <a:gd name="connsiteX21" fmla="*/ 292249 w 311820"/>
              <a:gd name="connsiteY21" fmla="*/ 231290 h 412669"/>
              <a:gd name="connsiteX22" fmla="*/ 166678 w 311820"/>
              <a:gd name="connsiteY22" fmla="*/ 407144 h 412669"/>
              <a:gd name="connsiteX23" fmla="*/ 156003 w 311820"/>
              <a:gd name="connsiteY23" fmla="*/ 412669 h 412669"/>
              <a:gd name="connsiteX24" fmla="*/ 145329 w 311820"/>
              <a:gd name="connsiteY24" fmla="*/ 407144 h 412669"/>
              <a:gd name="connsiteX25" fmla="*/ 19664 w 311820"/>
              <a:gd name="connsiteY25" fmla="*/ 231290 h 412669"/>
              <a:gd name="connsiteX26" fmla="*/ 18353 w 311820"/>
              <a:gd name="connsiteY26" fmla="*/ 229323 h 412669"/>
              <a:gd name="connsiteX27" fmla="*/ 0 w 311820"/>
              <a:gd name="connsiteY27" fmla="*/ 155910 h 412669"/>
              <a:gd name="connsiteX28" fmla="*/ 155910 w 311820"/>
              <a:gd name="connsiteY28" fmla="*/ 0 h 412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1820" h="412669">
                <a:moveTo>
                  <a:pt x="155909" y="109559"/>
                </a:moveTo>
                <a:cubicBezTo>
                  <a:pt x="130346" y="109559"/>
                  <a:pt x="109558" y="130347"/>
                  <a:pt x="109558" y="155910"/>
                </a:cubicBezTo>
                <a:cubicBezTo>
                  <a:pt x="109558" y="181474"/>
                  <a:pt x="130346" y="202262"/>
                  <a:pt x="155909" y="202262"/>
                </a:cubicBezTo>
                <a:cubicBezTo>
                  <a:pt x="181473" y="202262"/>
                  <a:pt x="202261" y="181474"/>
                  <a:pt x="202261" y="155910"/>
                </a:cubicBezTo>
                <a:cubicBezTo>
                  <a:pt x="202261" y="130347"/>
                  <a:pt x="181473" y="109559"/>
                  <a:pt x="155909" y="109559"/>
                </a:cubicBezTo>
                <a:close/>
                <a:moveTo>
                  <a:pt x="155909" y="84276"/>
                </a:moveTo>
                <a:cubicBezTo>
                  <a:pt x="195425" y="84276"/>
                  <a:pt x="227543" y="116394"/>
                  <a:pt x="227543" y="155910"/>
                </a:cubicBezTo>
                <a:cubicBezTo>
                  <a:pt x="227543" y="195426"/>
                  <a:pt x="195425" y="227544"/>
                  <a:pt x="155909" y="227544"/>
                </a:cubicBezTo>
                <a:cubicBezTo>
                  <a:pt x="116393" y="227544"/>
                  <a:pt x="84275" y="195426"/>
                  <a:pt x="84275" y="155910"/>
                </a:cubicBezTo>
                <a:cubicBezTo>
                  <a:pt x="84275" y="116394"/>
                  <a:pt x="116393" y="84276"/>
                  <a:pt x="155909" y="84276"/>
                </a:cubicBezTo>
                <a:close/>
                <a:moveTo>
                  <a:pt x="155910" y="25283"/>
                </a:moveTo>
                <a:cubicBezTo>
                  <a:pt x="83901" y="25283"/>
                  <a:pt x="25283" y="83901"/>
                  <a:pt x="25283" y="155910"/>
                </a:cubicBezTo>
                <a:cubicBezTo>
                  <a:pt x="25283" y="177072"/>
                  <a:pt x="30433" y="198048"/>
                  <a:pt x="40171" y="216588"/>
                </a:cubicBezTo>
                <a:lnTo>
                  <a:pt x="152820" y="374277"/>
                </a:lnTo>
                <a:cubicBezTo>
                  <a:pt x="154318" y="376337"/>
                  <a:pt x="157502" y="376337"/>
                  <a:pt x="159000" y="374277"/>
                </a:cubicBezTo>
                <a:lnTo>
                  <a:pt x="271648" y="216588"/>
                </a:lnTo>
                <a:cubicBezTo>
                  <a:pt x="281387" y="197954"/>
                  <a:pt x="286537" y="177072"/>
                  <a:pt x="286537" y="155910"/>
                </a:cubicBezTo>
                <a:cubicBezTo>
                  <a:pt x="286537" y="83901"/>
                  <a:pt x="227919" y="25283"/>
                  <a:pt x="155910" y="25283"/>
                </a:cubicBezTo>
                <a:close/>
                <a:moveTo>
                  <a:pt x="155910" y="0"/>
                </a:moveTo>
                <a:cubicBezTo>
                  <a:pt x="241871" y="0"/>
                  <a:pt x="311820" y="69949"/>
                  <a:pt x="311820" y="155910"/>
                </a:cubicBezTo>
                <a:cubicBezTo>
                  <a:pt x="311820" y="181473"/>
                  <a:pt x="305452" y="206850"/>
                  <a:pt x="293560" y="229323"/>
                </a:cubicBezTo>
                <a:cubicBezTo>
                  <a:pt x="293185" y="229978"/>
                  <a:pt x="292717" y="230728"/>
                  <a:pt x="292249" y="231290"/>
                </a:cubicBezTo>
                <a:lnTo>
                  <a:pt x="166678" y="407144"/>
                </a:lnTo>
                <a:cubicBezTo>
                  <a:pt x="164244" y="410609"/>
                  <a:pt x="160217" y="412669"/>
                  <a:pt x="156003" y="412669"/>
                </a:cubicBezTo>
                <a:cubicBezTo>
                  <a:pt x="151790" y="412669"/>
                  <a:pt x="147763" y="410609"/>
                  <a:pt x="145329" y="407144"/>
                </a:cubicBezTo>
                <a:lnTo>
                  <a:pt x="19664" y="231290"/>
                </a:lnTo>
                <a:cubicBezTo>
                  <a:pt x="19196" y="230634"/>
                  <a:pt x="18728" y="229978"/>
                  <a:pt x="18353" y="229323"/>
                </a:cubicBezTo>
                <a:cubicBezTo>
                  <a:pt x="6367" y="206850"/>
                  <a:pt x="0" y="181473"/>
                  <a:pt x="0" y="155910"/>
                </a:cubicBezTo>
                <a:cubicBezTo>
                  <a:pt x="0" y="69949"/>
                  <a:pt x="69949" y="0"/>
                  <a:pt x="155910" y="0"/>
                </a:cubicBezTo>
                <a:close/>
              </a:path>
            </a:pathLst>
          </a:custGeom>
          <a:solidFill>
            <a:schemeClr val="bg1"/>
          </a:solidFill>
          <a:ln w="934" cap="flat">
            <a:noFill/>
            <a:prstDash val="solid"/>
            <a:miter/>
          </a:ln>
        </p:spPr>
        <p:txBody>
          <a:bodyPr rtlCol="0" anchor="ctr"/>
          <a:lstStyle/>
          <a:p>
            <a:endParaRPr lang="de-DE"/>
          </a:p>
        </p:txBody>
      </p:sp>
      <p:sp>
        <p:nvSpPr>
          <p:cNvPr id="166" name="Freihandform: Form 62">
            <a:extLst>
              <a:ext uri="{FF2B5EF4-FFF2-40B4-BE49-F238E27FC236}">
                <a16:creationId xmlns:a16="http://schemas.microsoft.com/office/drawing/2014/main" id="{BB4D7793-DDC8-6643-ACAC-E186A012F243}"/>
              </a:ext>
            </a:extLst>
          </p:cNvPr>
          <p:cNvSpPr>
            <a:spLocks noChangeAspect="1"/>
          </p:cNvSpPr>
          <p:nvPr/>
        </p:nvSpPr>
        <p:spPr>
          <a:xfrm>
            <a:off x="5740398" y="4102133"/>
            <a:ext cx="245149" cy="245148"/>
          </a:xfrm>
          <a:custGeom>
            <a:avLst/>
            <a:gdLst>
              <a:gd name="connsiteX0" fmla="*/ 202261 w 404522"/>
              <a:gd name="connsiteY0" fmla="*/ 0 h 404522"/>
              <a:gd name="connsiteX1" fmla="*/ 0 w 404522"/>
              <a:gd name="connsiteY1" fmla="*/ 202261 h 404522"/>
              <a:gd name="connsiteX2" fmla="*/ 202261 w 404522"/>
              <a:gd name="connsiteY2" fmla="*/ 404523 h 404522"/>
              <a:gd name="connsiteX3" fmla="*/ 404523 w 404522"/>
              <a:gd name="connsiteY3" fmla="*/ 202261 h 404522"/>
              <a:gd name="connsiteX4" fmla="*/ 202261 w 404522"/>
              <a:gd name="connsiteY4" fmla="*/ 0 h 404522"/>
              <a:gd name="connsiteX5" fmla="*/ 348994 w 404522"/>
              <a:gd name="connsiteY5" fmla="*/ 113772 h 404522"/>
              <a:gd name="connsiteX6" fmla="*/ 306669 w 404522"/>
              <a:gd name="connsiteY6" fmla="*/ 113772 h 404522"/>
              <a:gd name="connsiteX7" fmla="*/ 299646 w 404522"/>
              <a:gd name="connsiteY7" fmla="*/ 108809 h 404522"/>
              <a:gd name="connsiteX8" fmla="*/ 276424 w 404522"/>
              <a:gd name="connsiteY8" fmla="*/ 59648 h 404522"/>
              <a:gd name="connsiteX9" fmla="*/ 263408 w 404522"/>
              <a:gd name="connsiteY9" fmla="*/ 39609 h 404522"/>
              <a:gd name="connsiteX10" fmla="*/ 265562 w 404522"/>
              <a:gd name="connsiteY10" fmla="*/ 36800 h 404522"/>
              <a:gd name="connsiteX11" fmla="*/ 327551 w 404522"/>
              <a:gd name="connsiteY11" fmla="*/ 77065 h 404522"/>
              <a:gd name="connsiteX12" fmla="*/ 352272 w 404522"/>
              <a:gd name="connsiteY12" fmla="*/ 107966 h 404522"/>
              <a:gd name="connsiteX13" fmla="*/ 348994 w 404522"/>
              <a:gd name="connsiteY13" fmla="*/ 113772 h 404522"/>
              <a:gd name="connsiteX14" fmla="*/ 219116 w 404522"/>
              <a:gd name="connsiteY14" fmla="*/ 26032 h 404522"/>
              <a:gd name="connsiteX15" fmla="*/ 219023 w 404522"/>
              <a:gd name="connsiteY15" fmla="*/ 26125 h 404522"/>
              <a:gd name="connsiteX16" fmla="*/ 272491 w 404522"/>
              <a:gd name="connsiteY16" fmla="*/ 108528 h 404522"/>
              <a:gd name="connsiteX17" fmla="*/ 269026 w 404522"/>
              <a:gd name="connsiteY17" fmla="*/ 113678 h 404522"/>
              <a:gd name="connsiteX18" fmla="*/ 135590 w 404522"/>
              <a:gd name="connsiteY18" fmla="*/ 113678 h 404522"/>
              <a:gd name="connsiteX19" fmla="*/ 132125 w 404522"/>
              <a:gd name="connsiteY19" fmla="*/ 108528 h 404522"/>
              <a:gd name="connsiteX20" fmla="*/ 149449 w 404522"/>
              <a:gd name="connsiteY20" fmla="*/ 73226 h 404522"/>
              <a:gd name="connsiteX21" fmla="*/ 185500 w 404522"/>
              <a:gd name="connsiteY21" fmla="*/ 26032 h 404522"/>
              <a:gd name="connsiteX22" fmla="*/ 185406 w 404522"/>
              <a:gd name="connsiteY22" fmla="*/ 25938 h 404522"/>
              <a:gd name="connsiteX23" fmla="*/ 202168 w 404522"/>
              <a:gd name="connsiteY23" fmla="*/ 25189 h 404522"/>
              <a:gd name="connsiteX24" fmla="*/ 219116 w 404522"/>
              <a:gd name="connsiteY24" fmla="*/ 26032 h 404522"/>
              <a:gd name="connsiteX25" fmla="*/ 290751 w 404522"/>
              <a:gd name="connsiteY25" fmla="*/ 202261 h 404522"/>
              <a:gd name="connsiteX26" fmla="*/ 284009 w 404522"/>
              <a:gd name="connsiteY26" fmla="*/ 259756 h 404522"/>
              <a:gd name="connsiteX27" fmla="*/ 276705 w 404522"/>
              <a:gd name="connsiteY27" fmla="*/ 265468 h 404522"/>
              <a:gd name="connsiteX28" fmla="*/ 127818 w 404522"/>
              <a:gd name="connsiteY28" fmla="*/ 265468 h 404522"/>
              <a:gd name="connsiteX29" fmla="*/ 120514 w 404522"/>
              <a:gd name="connsiteY29" fmla="*/ 259756 h 404522"/>
              <a:gd name="connsiteX30" fmla="*/ 113772 w 404522"/>
              <a:gd name="connsiteY30" fmla="*/ 202261 h 404522"/>
              <a:gd name="connsiteX31" fmla="*/ 120514 w 404522"/>
              <a:gd name="connsiteY31" fmla="*/ 144767 h 404522"/>
              <a:gd name="connsiteX32" fmla="*/ 127818 w 404522"/>
              <a:gd name="connsiteY32" fmla="*/ 139055 h 404522"/>
              <a:gd name="connsiteX33" fmla="*/ 276705 w 404522"/>
              <a:gd name="connsiteY33" fmla="*/ 139055 h 404522"/>
              <a:gd name="connsiteX34" fmla="*/ 284009 w 404522"/>
              <a:gd name="connsiteY34" fmla="*/ 144767 h 404522"/>
              <a:gd name="connsiteX35" fmla="*/ 290751 w 404522"/>
              <a:gd name="connsiteY35" fmla="*/ 202261 h 404522"/>
              <a:gd name="connsiteX36" fmla="*/ 77159 w 404522"/>
              <a:gd name="connsiteY36" fmla="*/ 77065 h 404522"/>
              <a:gd name="connsiteX37" fmla="*/ 139148 w 404522"/>
              <a:gd name="connsiteY37" fmla="*/ 36800 h 404522"/>
              <a:gd name="connsiteX38" fmla="*/ 141302 w 404522"/>
              <a:gd name="connsiteY38" fmla="*/ 39609 h 404522"/>
              <a:gd name="connsiteX39" fmla="*/ 128286 w 404522"/>
              <a:gd name="connsiteY39" fmla="*/ 59648 h 404522"/>
              <a:gd name="connsiteX40" fmla="*/ 105064 w 404522"/>
              <a:gd name="connsiteY40" fmla="*/ 108809 h 404522"/>
              <a:gd name="connsiteX41" fmla="*/ 98041 w 404522"/>
              <a:gd name="connsiteY41" fmla="*/ 113772 h 404522"/>
              <a:gd name="connsiteX42" fmla="*/ 55716 w 404522"/>
              <a:gd name="connsiteY42" fmla="*/ 113772 h 404522"/>
              <a:gd name="connsiteX43" fmla="*/ 52532 w 404522"/>
              <a:gd name="connsiteY43" fmla="*/ 107966 h 404522"/>
              <a:gd name="connsiteX44" fmla="*/ 77159 w 404522"/>
              <a:gd name="connsiteY44" fmla="*/ 77065 h 404522"/>
              <a:gd name="connsiteX45" fmla="*/ 42138 w 404522"/>
              <a:gd name="connsiteY45" fmla="*/ 139055 h 404522"/>
              <a:gd name="connsiteX46" fmla="*/ 91299 w 404522"/>
              <a:gd name="connsiteY46" fmla="*/ 139055 h 404522"/>
              <a:gd name="connsiteX47" fmla="*/ 94951 w 404522"/>
              <a:gd name="connsiteY47" fmla="*/ 143549 h 404522"/>
              <a:gd name="connsiteX48" fmla="*/ 88583 w 404522"/>
              <a:gd name="connsiteY48" fmla="*/ 202261 h 404522"/>
              <a:gd name="connsiteX49" fmla="*/ 94951 w 404522"/>
              <a:gd name="connsiteY49" fmla="*/ 260973 h 404522"/>
              <a:gd name="connsiteX50" fmla="*/ 91299 w 404522"/>
              <a:gd name="connsiteY50" fmla="*/ 265468 h 404522"/>
              <a:gd name="connsiteX51" fmla="*/ 42138 w 404522"/>
              <a:gd name="connsiteY51" fmla="*/ 265468 h 404522"/>
              <a:gd name="connsiteX52" fmla="*/ 35021 w 404522"/>
              <a:gd name="connsiteY52" fmla="*/ 260411 h 404522"/>
              <a:gd name="connsiteX53" fmla="*/ 25283 w 404522"/>
              <a:gd name="connsiteY53" fmla="*/ 202261 h 404522"/>
              <a:gd name="connsiteX54" fmla="*/ 35021 w 404522"/>
              <a:gd name="connsiteY54" fmla="*/ 144111 h 404522"/>
              <a:gd name="connsiteX55" fmla="*/ 42138 w 404522"/>
              <a:gd name="connsiteY55" fmla="*/ 139055 h 404522"/>
              <a:gd name="connsiteX56" fmla="*/ 55528 w 404522"/>
              <a:gd name="connsiteY56" fmla="*/ 290751 h 404522"/>
              <a:gd name="connsiteX57" fmla="*/ 97853 w 404522"/>
              <a:gd name="connsiteY57" fmla="*/ 290751 h 404522"/>
              <a:gd name="connsiteX58" fmla="*/ 104876 w 404522"/>
              <a:gd name="connsiteY58" fmla="*/ 295713 h 404522"/>
              <a:gd name="connsiteX59" fmla="*/ 128099 w 404522"/>
              <a:gd name="connsiteY59" fmla="*/ 344874 h 404522"/>
              <a:gd name="connsiteX60" fmla="*/ 141115 w 404522"/>
              <a:gd name="connsiteY60" fmla="*/ 364819 h 404522"/>
              <a:gd name="connsiteX61" fmla="*/ 138961 w 404522"/>
              <a:gd name="connsiteY61" fmla="*/ 367629 h 404522"/>
              <a:gd name="connsiteX62" fmla="*/ 77065 w 404522"/>
              <a:gd name="connsiteY62" fmla="*/ 327364 h 404522"/>
              <a:gd name="connsiteX63" fmla="*/ 52345 w 404522"/>
              <a:gd name="connsiteY63" fmla="*/ 296463 h 404522"/>
              <a:gd name="connsiteX64" fmla="*/ 55528 w 404522"/>
              <a:gd name="connsiteY64" fmla="*/ 290751 h 404522"/>
              <a:gd name="connsiteX65" fmla="*/ 185406 w 404522"/>
              <a:gd name="connsiteY65" fmla="*/ 378397 h 404522"/>
              <a:gd name="connsiteX66" fmla="*/ 185500 w 404522"/>
              <a:gd name="connsiteY66" fmla="*/ 378304 h 404522"/>
              <a:gd name="connsiteX67" fmla="*/ 130065 w 404522"/>
              <a:gd name="connsiteY67" fmla="*/ 290751 h 404522"/>
              <a:gd name="connsiteX68" fmla="*/ 274457 w 404522"/>
              <a:gd name="connsiteY68" fmla="*/ 290751 h 404522"/>
              <a:gd name="connsiteX69" fmla="*/ 255074 w 404522"/>
              <a:gd name="connsiteY69" fmla="*/ 331203 h 404522"/>
              <a:gd name="connsiteX70" fmla="*/ 219023 w 404522"/>
              <a:gd name="connsiteY70" fmla="*/ 378397 h 404522"/>
              <a:gd name="connsiteX71" fmla="*/ 219116 w 404522"/>
              <a:gd name="connsiteY71" fmla="*/ 378491 h 404522"/>
              <a:gd name="connsiteX72" fmla="*/ 202355 w 404522"/>
              <a:gd name="connsiteY72" fmla="*/ 379240 h 404522"/>
              <a:gd name="connsiteX73" fmla="*/ 185406 w 404522"/>
              <a:gd name="connsiteY73" fmla="*/ 378397 h 404522"/>
              <a:gd name="connsiteX74" fmla="*/ 327364 w 404522"/>
              <a:gd name="connsiteY74" fmla="*/ 327364 h 404522"/>
              <a:gd name="connsiteX75" fmla="*/ 265468 w 404522"/>
              <a:gd name="connsiteY75" fmla="*/ 367629 h 404522"/>
              <a:gd name="connsiteX76" fmla="*/ 263314 w 404522"/>
              <a:gd name="connsiteY76" fmla="*/ 364819 h 404522"/>
              <a:gd name="connsiteX77" fmla="*/ 276330 w 404522"/>
              <a:gd name="connsiteY77" fmla="*/ 344874 h 404522"/>
              <a:gd name="connsiteX78" fmla="*/ 299553 w 404522"/>
              <a:gd name="connsiteY78" fmla="*/ 295713 h 404522"/>
              <a:gd name="connsiteX79" fmla="*/ 306576 w 404522"/>
              <a:gd name="connsiteY79" fmla="*/ 290751 h 404522"/>
              <a:gd name="connsiteX80" fmla="*/ 348901 w 404522"/>
              <a:gd name="connsiteY80" fmla="*/ 290751 h 404522"/>
              <a:gd name="connsiteX81" fmla="*/ 352085 w 404522"/>
              <a:gd name="connsiteY81" fmla="*/ 296556 h 404522"/>
              <a:gd name="connsiteX82" fmla="*/ 327364 w 404522"/>
              <a:gd name="connsiteY82" fmla="*/ 327364 h 404522"/>
              <a:gd name="connsiteX83" fmla="*/ 362385 w 404522"/>
              <a:gd name="connsiteY83" fmla="*/ 265468 h 404522"/>
              <a:gd name="connsiteX84" fmla="*/ 313224 w 404522"/>
              <a:gd name="connsiteY84" fmla="*/ 265468 h 404522"/>
              <a:gd name="connsiteX85" fmla="*/ 309572 w 404522"/>
              <a:gd name="connsiteY85" fmla="*/ 260973 h 404522"/>
              <a:gd name="connsiteX86" fmla="*/ 315940 w 404522"/>
              <a:gd name="connsiteY86" fmla="*/ 202261 h 404522"/>
              <a:gd name="connsiteX87" fmla="*/ 309572 w 404522"/>
              <a:gd name="connsiteY87" fmla="*/ 143549 h 404522"/>
              <a:gd name="connsiteX88" fmla="*/ 313224 w 404522"/>
              <a:gd name="connsiteY88" fmla="*/ 139055 h 404522"/>
              <a:gd name="connsiteX89" fmla="*/ 362385 w 404522"/>
              <a:gd name="connsiteY89" fmla="*/ 139055 h 404522"/>
              <a:gd name="connsiteX90" fmla="*/ 369502 w 404522"/>
              <a:gd name="connsiteY90" fmla="*/ 144111 h 404522"/>
              <a:gd name="connsiteX91" fmla="*/ 379240 w 404522"/>
              <a:gd name="connsiteY91" fmla="*/ 202261 h 404522"/>
              <a:gd name="connsiteX92" fmla="*/ 369502 w 404522"/>
              <a:gd name="connsiteY92" fmla="*/ 260411 h 404522"/>
              <a:gd name="connsiteX93" fmla="*/ 362385 w 404522"/>
              <a:gd name="connsiteY93" fmla="*/ 265468 h 40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4522" h="404522">
                <a:moveTo>
                  <a:pt x="202261" y="0"/>
                </a:moveTo>
                <a:cubicBezTo>
                  <a:pt x="90549" y="0"/>
                  <a:pt x="0" y="90549"/>
                  <a:pt x="0" y="202261"/>
                </a:cubicBezTo>
                <a:cubicBezTo>
                  <a:pt x="0" y="314254"/>
                  <a:pt x="90269" y="404523"/>
                  <a:pt x="202261" y="404523"/>
                </a:cubicBezTo>
                <a:cubicBezTo>
                  <a:pt x="313973" y="404523"/>
                  <a:pt x="404523" y="313973"/>
                  <a:pt x="404523" y="202261"/>
                </a:cubicBezTo>
                <a:cubicBezTo>
                  <a:pt x="404523" y="90175"/>
                  <a:pt x="314254" y="0"/>
                  <a:pt x="202261" y="0"/>
                </a:cubicBezTo>
                <a:close/>
                <a:moveTo>
                  <a:pt x="348994" y="113772"/>
                </a:moveTo>
                <a:lnTo>
                  <a:pt x="306669" y="113772"/>
                </a:lnTo>
                <a:cubicBezTo>
                  <a:pt x="303486" y="113772"/>
                  <a:pt x="300676" y="111805"/>
                  <a:pt x="299646" y="108809"/>
                </a:cubicBezTo>
                <a:cubicBezTo>
                  <a:pt x="292624" y="89238"/>
                  <a:pt x="284196" y="72664"/>
                  <a:pt x="276424" y="59648"/>
                </a:cubicBezTo>
                <a:cubicBezTo>
                  <a:pt x="272023" y="52251"/>
                  <a:pt x="267622" y="45509"/>
                  <a:pt x="263408" y="39609"/>
                </a:cubicBezTo>
                <a:cubicBezTo>
                  <a:pt x="262378" y="38111"/>
                  <a:pt x="263876" y="36145"/>
                  <a:pt x="265562" y="36800"/>
                </a:cubicBezTo>
                <a:cubicBezTo>
                  <a:pt x="288503" y="45602"/>
                  <a:pt x="309666" y="59180"/>
                  <a:pt x="327551" y="77065"/>
                </a:cubicBezTo>
                <a:cubicBezTo>
                  <a:pt x="337009" y="86523"/>
                  <a:pt x="345249" y="96917"/>
                  <a:pt x="352272" y="107966"/>
                </a:cubicBezTo>
                <a:cubicBezTo>
                  <a:pt x="353676" y="110495"/>
                  <a:pt x="351897" y="113772"/>
                  <a:pt x="348994" y="113772"/>
                </a:cubicBezTo>
                <a:close/>
                <a:moveTo>
                  <a:pt x="219116" y="26032"/>
                </a:moveTo>
                <a:lnTo>
                  <a:pt x="219023" y="26125"/>
                </a:lnTo>
                <a:cubicBezTo>
                  <a:pt x="219491" y="26594"/>
                  <a:pt x="251329" y="56371"/>
                  <a:pt x="272491" y="108528"/>
                </a:cubicBezTo>
                <a:cubicBezTo>
                  <a:pt x="273521" y="110963"/>
                  <a:pt x="271648" y="113678"/>
                  <a:pt x="269026" y="113678"/>
                </a:cubicBezTo>
                <a:lnTo>
                  <a:pt x="135590" y="113678"/>
                </a:lnTo>
                <a:cubicBezTo>
                  <a:pt x="132968" y="113678"/>
                  <a:pt x="131095" y="110963"/>
                  <a:pt x="132125" y="108528"/>
                </a:cubicBezTo>
                <a:cubicBezTo>
                  <a:pt x="137650" y="94763"/>
                  <a:pt x="143737" y="82964"/>
                  <a:pt x="149449" y="73226"/>
                </a:cubicBezTo>
                <a:cubicBezTo>
                  <a:pt x="167240" y="43074"/>
                  <a:pt x="185313" y="26219"/>
                  <a:pt x="185500" y="26032"/>
                </a:cubicBezTo>
                <a:lnTo>
                  <a:pt x="185406" y="25938"/>
                </a:lnTo>
                <a:cubicBezTo>
                  <a:pt x="190931" y="25376"/>
                  <a:pt x="196549" y="25189"/>
                  <a:pt x="202168" y="25189"/>
                </a:cubicBezTo>
                <a:cubicBezTo>
                  <a:pt x="207880" y="25283"/>
                  <a:pt x="213498" y="25563"/>
                  <a:pt x="219116" y="26032"/>
                </a:cubicBezTo>
                <a:close/>
                <a:moveTo>
                  <a:pt x="290751" y="202261"/>
                </a:moveTo>
                <a:cubicBezTo>
                  <a:pt x="290751" y="223143"/>
                  <a:pt x="288129" y="242339"/>
                  <a:pt x="284009" y="259756"/>
                </a:cubicBezTo>
                <a:cubicBezTo>
                  <a:pt x="283166" y="263127"/>
                  <a:pt x="280169" y="265468"/>
                  <a:pt x="276705" y="265468"/>
                </a:cubicBezTo>
                <a:lnTo>
                  <a:pt x="127818" y="265468"/>
                </a:lnTo>
                <a:cubicBezTo>
                  <a:pt x="124353" y="265468"/>
                  <a:pt x="121357" y="263127"/>
                  <a:pt x="120514" y="259756"/>
                </a:cubicBezTo>
                <a:cubicBezTo>
                  <a:pt x="116300" y="242245"/>
                  <a:pt x="113772" y="223049"/>
                  <a:pt x="113772" y="202261"/>
                </a:cubicBezTo>
                <a:cubicBezTo>
                  <a:pt x="113772" y="181380"/>
                  <a:pt x="116394" y="162184"/>
                  <a:pt x="120514" y="144767"/>
                </a:cubicBezTo>
                <a:cubicBezTo>
                  <a:pt x="121357" y="141396"/>
                  <a:pt x="124353" y="139055"/>
                  <a:pt x="127818" y="139055"/>
                </a:cubicBezTo>
                <a:lnTo>
                  <a:pt x="276705" y="139055"/>
                </a:lnTo>
                <a:cubicBezTo>
                  <a:pt x="280169" y="139055"/>
                  <a:pt x="283166" y="141396"/>
                  <a:pt x="284009" y="144767"/>
                </a:cubicBezTo>
                <a:cubicBezTo>
                  <a:pt x="288129" y="162277"/>
                  <a:pt x="290751" y="181473"/>
                  <a:pt x="290751" y="202261"/>
                </a:cubicBezTo>
                <a:close/>
                <a:moveTo>
                  <a:pt x="77159" y="77065"/>
                </a:moveTo>
                <a:cubicBezTo>
                  <a:pt x="95044" y="59180"/>
                  <a:pt x="116113" y="45602"/>
                  <a:pt x="139148" y="36800"/>
                </a:cubicBezTo>
                <a:cubicBezTo>
                  <a:pt x="140834" y="36145"/>
                  <a:pt x="142332" y="38111"/>
                  <a:pt x="141302" y="39609"/>
                </a:cubicBezTo>
                <a:cubicBezTo>
                  <a:pt x="137088" y="45509"/>
                  <a:pt x="132687" y="52157"/>
                  <a:pt x="128286" y="59648"/>
                </a:cubicBezTo>
                <a:cubicBezTo>
                  <a:pt x="120514" y="72664"/>
                  <a:pt x="112086" y="89238"/>
                  <a:pt x="105064" y="108809"/>
                </a:cubicBezTo>
                <a:cubicBezTo>
                  <a:pt x="104033" y="111805"/>
                  <a:pt x="101131" y="113772"/>
                  <a:pt x="98041" y="113772"/>
                </a:cubicBezTo>
                <a:lnTo>
                  <a:pt x="55716" y="113772"/>
                </a:lnTo>
                <a:cubicBezTo>
                  <a:pt x="52719" y="113772"/>
                  <a:pt x="50940" y="110495"/>
                  <a:pt x="52532" y="107966"/>
                </a:cubicBezTo>
                <a:cubicBezTo>
                  <a:pt x="59367" y="96917"/>
                  <a:pt x="67608" y="86617"/>
                  <a:pt x="77159" y="77065"/>
                </a:cubicBezTo>
                <a:close/>
                <a:moveTo>
                  <a:pt x="42138" y="139055"/>
                </a:moveTo>
                <a:lnTo>
                  <a:pt x="91299" y="139055"/>
                </a:lnTo>
                <a:cubicBezTo>
                  <a:pt x="93733" y="139055"/>
                  <a:pt x="95512" y="141302"/>
                  <a:pt x="94951" y="143549"/>
                </a:cubicBezTo>
                <a:cubicBezTo>
                  <a:pt x="91018" y="161434"/>
                  <a:pt x="88583" y="181099"/>
                  <a:pt x="88583" y="202261"/>
                </a:cubicBezTo>
                <a:cubicBezTo>
                  <a:pt x="88583" y="223424"/>
                  <a:pt x="91018" y="242994"/>
                  <a:pt x="94951" y="260973"/>
                </a:cubicBezTo>
                <a:cubicBezTo>
                  <a:pt x="95419" y="263314"/>
                  <a:pt x="93640" y="265468"/>
                  <a:pt x="91299" y="265468"/>
                </a:cubicBezTo>
                <a:lnTo>
                  <a:pt x="42138" y="265468"/>
                </a:lnTo>
                <a:cubicBezTo>
                  <a:pt x="38954" y="265468"/>
                  <a:pt x="36145" y="263501"/>
                  <a:pt x="35021" y="260411"/>
                </a:cubicBezTo>
                <a:cubicBezTo>
                  <a:pt x="28654" y="241964"/>
                  <a:pt x="25283" y="222300"/>
                  <a:pt x="25283" y="202261"/>
                </a:cubicBezTo>
                <a:cubicBezTo>
                  <a:pt x="25283" y="182222"/>
                  <a:pt x="28654" y="162558"/>
                  <a:pt x="35021" y="144111"/>
                </a:cubicBezTo>
                <a:cubicBezTo>
                  <a:pt x="36051" y="141021"/>
                  <a:pt x="38954" y="139055"/>
                  <a:pt x="42138" y="139055"/>
                </a:cubicBezTo>
                <a:close/>
                <a:moveTo>
                  <a:pt x="55528" y="290751"/>
                </a:moveTo>
                <a:lnTo>
                  <a:pt x="97853" y="290751"/>
                </a:lnTo>
                <a:cubicBezTo>
                  <a:pt x="101037" y="290751"/>
                  <a:pt x="103846" y="292717"/>
                  <a:pt x="104876" y="295713"/>
                </a:cubicBezTo>
                <a:cubicBezTo>
                  <a:pt x="111899" y="315284"/>
                  <a:pt x="120327" y="331858"/>
                  <a:pt x="128099" y="344874"/>
                </a:cubicBezTo>
                <a:cubicBezTo>
                  <a:pt x="132500" y="352272"/>
                  <a:pt x="136901" y="358920"/>
                  <a:pt x="141115" y="364819"/>
                </a:cubicBezTo>
                <a:cubicBezTo>
                  <a:pt x="142145" y="366318"/>
                  <a:pt x="140647" y="368284"/>
                  <a:pt x="138961" y="367629"/>
                </a:cubicBezTo>
                <a:cubicBezTo>
                  <a:pt x="116019" y="358827"/>
                  <a:pt x="94951" y="345249"/>
                  <a:pt x="77065" y="327364"/>
                </a:cubicBezTo>
                <a:cubicBezTo>
                  <a:pt x="67608" y="317906"/>
                  <a:pt x="59367" y="307512"/>
                  <a:pt x="52345" y="296463"/>
                </a:cubicBezTo>
                <a:cubicBezTo>
                  <a:pt x="50846" y="294028"/>
                  <a:pt x="52625" y="290751"/>
                  <a:pt x="55528" y="290751"/>
                </a:cubicBezTo>
                <a:close/>
                <a:moveTo>
                  <a:pt x="185406" y="378397"/>
                </a:moveTo>
                <a:lnTo>
                  <a:pt x="185500" y="378304"/>
                </a:lnTo>
                <a:cubicBezTo>
                  <a:pt x="185032" y="377835"/>
                  <a:pt x="151041" y="346091"/>
                  <a:pt x="130065" y="290751"/>
                </a:cubicBezTo>
                <a:lnTo>
                  <a:pt x="274457" y="290751"/>
                </a:lnTo>
                <a:cubicBezTo>
                  <a:pt x="268464" y="306669"/>
                  <a:pt x="261535" y="320247"/>
                  <a:pt x="255074" y="331203"/>
                </a:cubicBezTo>
                <a:cubicBezTo>
                  <a:pt x="237283" y="361355"/>
                  <a:pt x="219210" y="378210"/>
                  <a:pt x="219023" y="378397"/>
                </a:cubicBezTo>
                <a:lnTo>
                  <a:pt x="219116" y="378491"/>
                </a:lnTo>
                <a:cubicBezTo>
                  <a:pt x="213592" y="379052"/>
                  <a:pt x="207973" y="379240"/>
                  <a:pt x="202355" y="379240"/>
                </a:cubicBezTo>
                <a:cubicBezTo>
                  <a:pt x="196643" y="379240"/>
                  <a:pt x="191025" y="378959"/>
                  <a:pt x="185406" y="378397"/>
                </a:cubicBezTo>
                <a:close/>
                <a:moveTo>
                  <a:pt x="327364" y="327364"/>
                </a:moveTo>
                <a:cubicBezTo>
                  <a:pt x="309479" y="345249"/>
                  <a:pt x="288410" y="358827"/>
                  <a:pt x="265468" y="367629"/>
                </a:cubicBezTo>
                <a:cubicBezTo>
                  <a:pt x="263782" y="368284"/>
                  <a:pt x="262191" y="366318"/>
                  <a:pt x="263314" y="364819"/>
                </a:cubicBezTo>
                <a:cubicBezTo>
                  <a:pt x="267528" y="358920"/>
                  <a:pt x="271929" y="352272"/>
                  <a:pt x="276330" y="344874"/>
                </a:cubicBezTo>
                <a:cubicBezTo>
                  <a:pt x="284102" y="331858"/>
                  <a:pt x="292530" y="315284"/>
                  <a:pt x="299553" y="295713"/>
                </a:cubicBezTo>
                <a:cubicBezTo>
                  <a:pt x="300583" y="292717"/>
                  <a:pt x="303486" y="290751"/>
                  <a:pt x="306576" y="290751"/>
                </a:cubicBezTo>
                <a:lnTo>
                  <a:pt x="348901" y="290751"/>
                </a:lnTo>
                <a:cubicBezTo>
                  <a:pt x="351897" y="290751"/>
                  <a:pt x="353676" y="294028"/>
                  <a:pt x="352085" y="296556"/>
                </a:cubicBezTo>
                <a:cubicBezTo>
                  <a:pt x="345155" y="307606"/>
                  <a:pt x="336915" y="317906"/>
                  <a:pt x="327364" y="327364"/>
                </a:cubicBezTo>
                <a:close/>
                <a:moveTo>
                  <a:pt x="362385" y="265468"/>
                </a:moveTo>
                <a:lnTo>
                  <a:pt x="313224" y="265468"/>
                </a:lnTo>
                <a:cubicBezTo>
                  <a:pt x="310790" y="265468"/>
                  <a:pt x="309010" y="263220"/>
                  <a:pt x="309572" y="260973"/>
                </a:cubicBezTo>
                <a:cubicBezTo>
                  <a:pt x="313505" y="243088"/>
                  <a:pt x="315940" y="223424"/>
                  <a:pt x="315940" y="202261"/>
                </a:cubicBezTo>
                <a:cubicBezTo>
                  <a:pt x="315940" y="181099"/>
                  <a:pt x="313505" y="161528"/>
                  <a:pt x="309572" y="143549"/>
                </a:cubicBezTo>
                <a:cubicBezTo>
                  <a:pt x="309104" y="141208"/>
                  <a:pt x="310883" y="139055"/>
                  <a:pt x="313224" y="139055"/>
                </a:cubicBezTo>
                <a:lnTo>
                  <a:pt x="362385" y="139055"/>
                </a:lnTo>
                <a:cubicBezTo>
                  <a:pt x="365569" y="139055"/>
                  <a:pt x="368378" y="141021"/>
                  <a:pt x="369502" y="144111"/>
                </a:cubicBezTo>
                <a:cubicBezTo>
                  <a:pt x="375869" y="162558"/>
                  <a:pt x="379240" y="182222"/>
                  <a:pt x="379240" y="202261"/>
                </a:cubicBezTo>
                <a:cubicBezTo>
                  <a:pt x="379240" y="222300"/>
                  <a:pt x="375869" y="241964"/>
                  <a:pt x="369502" y="260411"/>
                </a:cubicBezTo>
                <a:cubicBezTo>
                  <a:pt x="368472" y="263408"/>
                  <a:pt x="365569" y="265468"/>
                  <a:pt x="362385" y="265468"/>
                </a:cubicBezTo>
                <a:close/>
              </a:path>
            </a:pathLst>
          </a:custGeom>
          <a:solidFill>
            <a:schemeClr val="bg1"/>
          </a:solidFill>
          <a:ln w="934" cap="flat">
            <a:noFill/>
            <a:prstDash val="solid"/>
            <a:miter/>
          </a:ln>
        </p:spPr>
        <p:txBody>
          <a:bodyPr rtlCol="0" anchor="ctr"/>
          <a:lstStyle/>
          <a:p>
            <a:endParaRPr lang="de-DE"/>
          </a:p>
        </p:txBody>
      </p:sp>
      <p:sp>
        <p:nvSpPr>
          <p:cNvPr id="167" name="Freihandform: Form 63">
            <a:extLst>
              <a:ext uri="{FF2B5EF4-FFF2-40B4-BE49-F238E27FC236}">
                <a16:creationId xmlns:a16="http://schemas.microsoft.com/office/drawing/2014/main" id="{9402A16A-240D-954D-84ED-2EA089FC6871}"/>
              </a:ext>
            </a:extLst>
          </p:cNvPr>
          <p:cNvSpPr>
            <a:spLocks noChangeAspect="1"/>
          </p:cNvSpPr>
          <p:nvPr/>
        </p:nvSpPr>
        <p:spPr>
          <a:xfrm>
            <a:off x="6179914" y="4117908"/>
            <a:ext cx="239619" cy="239644"/>
          </a:xfrm>
          <a:custGeom>
            <a:avLst/>
            <a:gdLst>
              <a:gd name="connsiteX0" fmla="*/ 384111 w 395398"/>
              <a:gd name="connsiteY0" fmla="*/ 0 h 395439"/>
              <a:gd name="connsiteX1" fmla="*/ 380179 w 395398"/>
              <a:gd name="connsiteY1" fmla="*/ 749 h 395439"/>
              <a:gd name="connsiteX2" fmla="*/ 7306 w 395398"/>
              <a:gd name="connsiteY2" fmla="*/ 139242 h 395439"/>
              <a:gd name="connsiteX3" fmla="*/ 5246 w 395398"/>
              <a:gd name="connsiteY3" fmla="*/ 159281 h 395439"/>
              <a:gd name="connsiteX4" fmla="*/ 144769 w 395398"/>
              <a:gd name="connsiteY4" fmla="*/ 247115 h 395439"/>
              <a:gd name="connsiteX5" fmla="*/ 148327 w 395398"/>
              <a:gd name="connsiteY5" fmla="*/ 250673 h 395439"/>
              <a:gd name="connsiteX6" fmla="*/ 236161 w 395398"/>
              <a:gd name="connsiteY6" fmla="*/ 390196 h 395439"/>
              <a:gd name="connsiteX7" fmla="*/ 245619 w 395398"/>
              <a:gd name="connsiteY7" fmla="*/ 395440 h 395439"/>
              <a:gd name="connsiteX8" fmla="*/ 256200 w 395398"/>
              <a:gd name="connsiteY8" fmla="*/ 388136 h 395439"/>
              <a:gd name="connsiteX9" fmla="*/ 394693 w 395398"/>
              <a:gd name="connsiteY9" fmla="*/ 15263 h 395439"/>
              <a:gd name="connsiteX10" fmla="*/ 384111 w 395398"/>
              <a:gd name="connsiteY10" fmla="*/ 0 h 395439"/>
              <a:gd name="connsiteX11" fmla="*/ 49912 w 395398"/>
              <a:gd name="connsiteY11" fmla="*/ 150385 h 395439"/>
              <a:gd name="connsiteX12" fmla="*/ 323808 w 395398"/>
              <a:gd name="connsiteY12" fmla="*/ 48693 h 395439"/>
              <a:gd name="connsiteX13" fmla="*/ 325774 w 395398"/>
              <a:gd name="connsiteY13" fmla="*/ 51783 h 395439"/>
              <a:gd name="connsiteX14" fmla="*/ 158534 w 395398"/>
              <a:gd name="connsiteY14" fmla="*/ 219023 h 395439"/>
              <a:gd name="connsiteX15" fmla="*/ 149263 w 395398"/>
              <a:gd name="connsiteY15" fmla="*/ 220053 h 395439"/>
              <a:gd name="connsiteX16" fmla="*/ 49256 w 395398"/>
              <a:gd name="connsiteY16" fmla="*/ 157127 h 395439"/>
              <a:gd name="connsiteX17" fmla="*/ 49912 w 395398"/>
              <a:gd name="connsiteY17" fmla="*/ 150385 h 395439"/>
              <a:gd name="connsiteX18" fmla="*/ 238315 w 395398"/>
              <a:gd name="connsiteY18" fmla="*/ 346092 h 395439"/>
              <a:gd name="connsiteX19" fmla="*/ 175389 w 395398"/>
              <a:gd name="connsiteY19" fmla="*/ 246085 h 395439"/>
              <a:gd name="connsiteX20" fmla="*/ 176419 w 395398"/>
              <a:gd name="connsiteY20" fmla="*/ 236814 h 395439"/>
              <a:gd name="connsiteX21" fmla="*/ 343659 w 395398"/>
              <a:gd name="connsiteY21" fmla="*/ 69574 h 395439"/>
              <a:gd name="connsiteX22" fmla="*/ 346749 w 395398"/>
              <a:gd name="connsiteY22" fmla="*/ 71541 h 395439"/>
              <a:gd name="connsiteX23" fmla="*/ 245057 w 395398"/>
              <a:gd name="connsiteY23" fmla="*/ 345436 h 395439"/>
              <a:gd name="connsiteX24" fmla="*/ 238315 w 395398"/>
              <a:gd name="connsiteY24" fmla="*/ 346092 h 39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5398" h="395439">
                <a:moveTo>
                  <a:pt x="384111" y="0"/>
                </a:moveTo>
                <a:cubicBezTo>
                  <a:pt x="382800" y="0"/>
                  <a:pt x="381489" y="187"/>
                  <a:pt x="380179" y="749"/>
                </a:cubicBezTo>
                <a:lnTo>
                  <a:pt x="7306" y="139242"/>
                </a:lnTo>
                <a:cubicBezTo>
                  <a:pt x="-1403" y="142519"/>
                  <a:pt x="-2620" y="154318"/>
                  <a:pt x="5246" y="159281"/>
                </a:cubicBezTo>
                <a:lnTo>
                  <a:pt x="144769" y="247115"/>
                </a:lnTo>
                <a:cubicBezTo>
                  <a:pt x="146173" y="248051"/>
                  <a:pt x="147391" y="249175"/>
                  <a:pt x="148327" y="250673"/>
                </a:cubicBezTo>
                <a:lnTo>
                  <a:pt x="236161" y="390196"/>
                </a:lnTo>
                <a:cubicBezTo>
                  <a:pt x="238408" y="393754"/>
                  <a:pt x="242060" y="395440"/>
                  <a:pt x="245619" y="395440"/>
                </a:cubicBezTo>
                <a:cubicBezTo>
                  <a:pt x="250020" y="395440"/>
                  <a:pt x="254421" y="392911"/>
                  <a:pt x="256200" y="388136"/>
                </a:cubicBezTo>
                <a:lnTo>
                  <a:pt x="394693" y="15263"/>
                </a:lnTo>
                <a:cubicBezTo>
                  <a:pt x="397502" y="7491"/>
                  <a:pt x="391509" y="0"/>
                  <a:pt x="384111" y="0"/>
                </a:cubicBezTo>
                <a:close/>
                <a:moveTo>
                  <a:pt x="49912" y="150385"/>
                </a:moveTo>
                <a:lnTo>
                  <a:pt x="323808" y="48693"/>
                </a:lnTo>
                <a:cubicBezTo>
                  <a:pt x="325680" y="48037"/>
                  <a:pt x="327178" y="50378"/>
                  <a:pt x="325774" y="51783"/>
                </a:cubicBezTo>
                <a:lnTo>
                  <a:pt x="158534" y="219023"/>
                </a:lnTo>
                <a:cubicBezTo>
                  <a:pt x="156099" y="221457"/>
                  <a:pt x="152166" y="221926"/>
                  <a:pt x="149263" y="220053"/>
                </a:cubicBezTo>
                <a:lnTo>
                  <a:pt x="49256" y="157127"/>
                </a:lnTo>
                <a:cubicBezTo>
                  <a:pt x="46635" y="155442"/>
                  <a:pt x="47009" y="151415"/>
                  <a:pt x="49912" y="150385"/>
                </a:cubicBezTo>
                <a:close/>
                <a:moveTo>
                  <a:pt x="238315" y="346092"/>
                </a:moveTo>
                <a:lnTo>
                  <a:pt x="175389" y="246085"/>
                </a:lnTo>
                <a:cubicBezTo>
                  <a:pt x="173516" y="243088"/>
                  <a:pt x="173984" y="239249"/>
                  <a:pt x="176419" y="236814"/>
                </a:cubicBezTo>
                <a:lnTo>
                  <a:pt x="343659" y="69574"/>
                </a:lnTo>
                <a:cubicBezTo>
                  <a:pt x="345064" y="68170"/>
                  <a:pt x="347405" y="69668"/>
                  <a:pt x="346749" y="71541"/>
                </a:cubicBezTo>
                <a:lnTo>
                  <a:pt x="245057" y="345436"/>
                </a:lnTo>
                <a:cubicBezTo>
                  <a:pt x="243933" y="348339"/>
                  <a:pt x="240000" y="348714"/>
                  <a:pt x="238315" y="346092"/>
                </a:cubicBezTo>
                <a:close/>
              </a:path>
            </a:pathLst>
          </a:custGeom>
          <a:solidFill>
            <a:schemeClr val="bg1"/>
          </a:solidFill>
          <a:ln w="934" cap="flat">
            <a:noFill/>
            <a:prstDash val="solid"/>
            <a:miter/>
          </a:ln>
        </p:spPr>
        <p:txBody>
          <a:bodyPr rtlCol="0" anchor="ctr"/>
          <a:lstStyle/>
          <a:p>
            <a:endParaRPr lang="de-DE"/>
          </a:p>
        </p:txBody>
      </p:sp>
      <p:sp>
        <p:nvSpPr>
          <p:cNvPr id="168" name="Freihandform: Form 64">
            <a:extLst>
              <a:ext uri="{FF2B5EF4-FFF2-40B4-BE49-F238E27FC236}">
                <a16:creationId xmlns:a16="http://schemas.microsoft.com/office/drawing/2014/main" id="{FA4E7F90-DBA0-494D-9731-E986BD2B596A}"/>
              </a:ext>
            </a:extLst>
          </p:cNvPr>
          <p:cNvSpPr>
            <a:spLocks noChangeAspect="1"/>
          </p:cNvSpPr>
          <p:nvPr/>
        </p:nvSpPr>
        <p:spPr>
          <a:xfrm>
            <a:off x="8068142" y="4637759"/>
            <a:ext cx="223274" cy="224606"/>
          </a:xfrm>
          <a:custGeom>
            <a:avLst/>
            <a:gdLst>
              <a:gd name="connsiteX0" fmla="*/ 184631 w 368427"/>
              <a:gd name="connsiteY0" fmla="*/ 139055 h 370625"/>
              <a:gd name="connsiteX1" fmla="*/ 138280 w 368427"/>
              <a:gd name="connsiteY1" fmla="*/ 185406 h 370625"/>
              <a:gd name="connsiteX2" fmla="*/ 184631 w 368427"/>
              <a:gd name="connsiteY2" fmla="*/ 231758 h 370625"/>
              <a:gd name="connsiteX3" fmla="*/ 230983 w 368427"/>
              <a:gd name="connsiteY3" fmla="*/ 185406 h 370625"/>
              <a:gd name="connsiteX4" fmla="*/ 184631 w 368427"/>
              <a:gd name="connsiteY4" fmla="*/ 139055 h 370625"/>
              <a:gd name="connsiteX5" fmla="*/ 184631 w 368427"/>
              <a:gd name="connsiteY5" fmla="*/ 113772 h 370625"/>
              <a:gd name="connsiteX6" fmla="*/ 256265 w 368427"/>
              <a:gd name="connsiteY6" fmla="*/ 185406 h 370625"/>
              <a:gd name="connsiteX7" fmla="*/ 184631 w 368427"/>
              <a:gd name="connsiteY7" fmla="*/ 257040 h 370625"/>
              <a:gd name="connsiteX8" fmla="*/ 112997 w 368427"/>
              <a:gd name="connsiteY8" fmla="*/ 185406 h 370625"/>
              <a:gd name="connsiteX9" fmla="*/ 184631 w 368427"/>
              <a:gd name="connsiteY9" fmla="*/ 113772 h 370625"/>
              <a:gd name="connsiteX10" fmla="*/ 163001 w 368427"/>
              <a:gd name="connsiteY10" fmla="*/ 25283 h 370625"/>
              <a:gd name="connsiteX11" fmla="*/ 159255 w 368427"/>
              <a:gd name="connsiteY11" fmla="*/ 29028 h 370625"/>
              <a:gd name="connsiteX12" fmla="*/ 159255 w 368427"/>
              <a:gd name="connsiteY12" fmla="*/ 60397 h 370625"/>
              <a:gd name="connsiteX13" fmla="*/ 159255 w 368427"/>
              <a:gd name="connsiteY13" fmla="*/ 72102 h 370625"/>
              <a:gd name="connsiteX14" fmla="*/ 154292 w 368427"/>
              <a:gd name="connsiteY14" fmla="*/ 79406 h 370625"/>
              <a:gd name="connsiteX15" fmla="*/ 143430 w 368427"/>
              <a:gd name="connsiteY15" fmla="*/ 83807 h 370625"/>
              <a:gd name="connsiteX16" fmla="*/ 115338 w 368427"/>
              <a:gd name="connsiteY16" fmla="*/ 100475 h 370625"/>
              <a:gd name="connsiteX17" fmla="*/ 106255 w 368427"/>
              <a:gd name="connsiteY17" fmla="*/ 107873 h 370625"/>
              <a:gd name="connsiteX18" fmla="*/ 97453 w 368427"/>
              <a:gd name="connsiteY18" fmla="*/ 108715 h 370625"/>
              <a:gd name="connsiteX19" fmla="*/ 87153 w 368427"/>
              <a:gd name="connsiteY19" fmla="*/ 103097 h 370625"/>
              <a:gd name="connsiteX20" fmla="*/ 59997 w 368427"/>
              <a:gd name="connsiteY20" fmla="*/ 88208 h 370625"/>
              <a:gd name="connsiteX21" fmla="*/ 54379 w 368427"/>
              <a:gd name="connsiteY21" fmla="*/ 89894 h 370625"/>
              <a:gd name="connsiteX22" fmla="*/ 34059 w 368427"/>
              <a:gd name="connsiteY22" fmla="*/ 126882 h 370625"/>
              <a:gd name="connsiteX23" fmla="*/ 35745 w 368427"/>
              <a:gd name="connsiteY23" fmla="*/ 132500 h 370625"/>
              <a:gd name="connsiteX24" fmla="*/ 62900 w 368427"/>
              <a:gd name="connsiteY24" fmla="*/ 147388 h 370625"/>
              <a:gd name="connsiteX25" fmla="*/ 73107 w 368427"/>
              <a:gd name="connsiteY25" fmla="*/ 153007 h 370625"/>
              <a:gd name="connsiteX26" fmla="*/ 77133 w 368427"/>
              <a:gd name="connsiteY26" fmla="*/ 160872 h 370625"/>
              <a:gd name="connsiteX27" fmla="*/ 75729 w 368427"/>
              <a:gd name="connsiteY27" fmla="*/ 172484 h 370625"/>
              <a:gd name="connsiteX28" fmla="*/ 74979 w 368427"/>
              <a:gd name="connsiteY28" fmla="*/ 185406 h 370625"/>
              <a:gd name="connsiteX29" fmla="*/ 75729 w 368427"/>
              <a:gd name="connsiteY29" fmla="*/ 198328 h 370625"/>
              <a:gd name="connsiteX30" fmla="*/ 77133 w 368427"/>
              <a:gd name="connsiteY30" fmla="*/ 209940 h 370625"/>
              <a:gd name="connsiteX31" fmla="*/ 73107 w 368427"/>
              <a:gd name="connsiteY31" fmla="*/ 217805 h 370625"/>
              <a:gd name="connsiteX32" fmla="*/ 62900 w 368427"/>
              <a:gd name="connsiteY32" fmla="*/ 223424 h 370625"/>
              <a:gd name="connsiteX33" fmla="*/ 35370 w 368427"/>
              <a:gd name="connsiteY33" fmla="*/ 238500 h 370625"/>
              <a:gd name="connsiteX34" fmla="*/ 33872 w 368427"/>
              <a:gd name="connsiteY34" fmla="*/ 243556 h 370625"/>
              <a:gd name="connsiteX35" fmla="*/ 54660 w 368427"/>
              <a:gd name="connsiteY35" fmla="*/ 281293 h 370625"/>
              <a:gd name="connsiteX36" fmla="*/ 59716 w 368427"/>
              <a:gd name="connsiteY36" fmla="*/ 282791 h 370625"/>
              <a:gd name="connsiteX37" fmla="*/ 87246 w 368427"/>
              <a:gd name="connsiteY37" fmla="*/ 267715 h 370625"/>
              <a:gd name="connsiteX38" fmla="*/ 97547 w 368427"/>
              <a:gd name="connsiteY38" fmla="*/ 262097 h 370625"/>
              <a:gd name="connsiteX39" fmla="*/ 106349 w 368427"/>
              <a:gd name="connsiteY39" fmla="*/ 262940 h 370625"/>
              <a:gd name="connsiteX40" fmla="*/ 115432 w 368427"/>
              <a:gd name="connsiteY40" fmla="*/ 270337 h 370625"/>
              <a:gd name="connsiteX41" fmla="*/ 143524 w 368427"/>
              <a:gd name="connsiteY41" fmla="*/ 287005 h 370625"/>
              <a:gd name="connsiteX42" fmla="*/ 154386 w 368427"/>
              <a:gd name="connsiteY42" fmla="*/ 291406 h 370625"/>
              <a:gd name="connsiteX43" fmla="*/ 159349 w 368427"/>
              <a:gd name="connsiteY43" fmla="*/ 298710 h 370625"/>
              <a:gd name="connsiteX44" fmla="*/ 159349 w 368427"/>
              <a:gd name="connsiteY44" fmla="*/ 310415 h 370625"/>
              <a:gd name="connsiteX45" fmla="*/ 159349 w 368427"/>
              <a:gd name="connsiteY45" fmla="*/ 341784 h 370625"/>
              <a:gd name="connsiteX46" fmla="*/ 163094 w 368427"/>
              <a:gd name="connsiteY46" fmla="*/ 345530 h 370625"/>
              <a:gd name="connsiteX47" fmla="*/ 206169 w 368427"/>
              <a:gd name="connsiteY47" fmla="*/ 345530 h 370625"/>
              <a:gd name="connsiteX48" fmla="*/ 209914 w 368427"/>
              <a:gd name="connsiteY48" fmla="*/ 341784 h 370625"/>
              <a:gd name="connsiteX49" fmla="*/ 209914 w 368427"/>
              <a:gd name="connsiteY49" fmla="*/ 310415 h 370625"/>
              <a:gd name="connsiteX50" fmla="*/ 209914 w 368427"/>
              <a:gd name="connsiteY50" fmla="*/ 298710 h 370625"/>
              <a:gd name="connsiteX51" fmla="*/ 214877 w 368427"/>
              <a:gd name="connsiteY51" fmla="*/ 291406 h 370625"/>
              <a:gd name="connsiteX52" fmla="*/ 225739 w 368427"/>
              <a:gd name="connsiteY52" fmla="*/ 287005 h 370625"/>
              <a:gd name="connsiteX53" fmla="*/ 253831 w 368427"/>
              <a:gd name="connsiteY53" fmla="*/ 270337 h 370625"/>
              <a:gd name="connsiteX54" fmla="*/ 262914 w 368427"/>
              <a:gd name="connsiteY54" fmla="*/ 262940 h 370625"/>
              <a:gd name="connsiteX55" fmla="*/ 271716 w 368427"/>
              <a:gd name="connsiteY55" fmla="*/ 262097 h 370625"/>
              <a:gd name="connsiteX56" fmla="*/ 282017 w 368427"/>
              <a:gd name="connsiteY56" fmla="*/ 267715 h 370625"/>
              <a:gd name="connsiteX57" fmla="*/ 309546 w 368427"/>
              <a:gd name="connsiteY57" fmla="*/ 282791 h 370625"/>
              <a:gd name="connsiteX58" fmla="*/ 314603 w 368427"/>
              <a:gd name="connsiteY58" fmla="*/ 281293 h 370625"/>
              <a:gd name="connsiteX59" fmla="*/ 335391 w 368427"/>
              <a:gd name="connsiteY59" fmla="*/ 243556 h 370625"/>
              <a:gd name="connsiteX60" fmla="*/ 333893 w 368427"/>
              <a:gd name="connsiteY60" fmla="*/ 238500 h 370625"/>
              <a:gd name="connsiteX61" fmla="*/ 306363 w 368427"/>
              <a:gd name="connsiteY61" fmla="*/ 223424 h 370625"/>
              <a:gd name="connsiteX62" fmla="*/ 296156 w 368427"/>
              <a:gd name="connsiteY62" fmla="*/ 217805 h 370625"/>
              <a:gd name="connsiteX63" fmla="*/ 292130 w 368427"/>
              <a:gd name="connsiteY63" fmla="*/ 209940 h 370625"/>
              <a:gd name="connsiteX64" fmla="*/ 293534 w 368427"/>
              <a:gd name="connsiteY64" fmla="*/ 198328 h 370625"/>
              <a:gd name="connsiteX65" fmla="*/ 294283 w 368427"/>
              <a:gd name="connsiteY65" fmla="*/ 185406 h 370625"/>
              <a:gd name="connsiteX66" fmla="*/ 293534 w 368427"/>
              <a:gd name="connsiteY66" fmla="*/ 172484 h 370625"/>
              <a:gd name="connsiteX67" fmla="*/ 292130 w 368427"/>
              <a:gd name="connsiteY67" fmla="*/ 160872 h 370625"/>
              <a:gd name="connsiteX68" fmla="*/ 296156 w 368427"/>
              <a:gd name="connsiteY68" fmla="*/ 153007 h 370625"/>
              <a:gd name="connsiteX69" fmla="*/ 306363 w 368427"/>
              <a:gd name="connsiteY69" fmla="*/ 147388 h 370625"/>
              <a:gd name="connsiteX70" fmla="*/ 333893 w 368427"/>
              <a:gd name="connsiteY70" fmla="*/ 132312 h 370625"/>
              <a:gd name="connsiteX71" fmla="*/ 335391 w 368427"/>
              <a:gd name="connsiteY71" fmla="*/ 127256 h 370625"/>
              <a:gd name="connsiteX72" fmla="*/ 314603 w 368427"/>
              <a:gd name="connsiteY72" fmla="*/ 89519 h 370625"/>
              <a:gd name="connsiteX73" fmla="*/ 309546 w 368427"/>
              <a:gd name="connsiteY73" fmla="*/ 88021 h 370625"/>
              <a:gd name="connsiteX74" fmla="*/ 282017 w 368427"/>
              <a:gd name="connsiteY74" fmla="*/ 103097 h 370625"/>
              <a:gd name="connsiteX75" fmla="*/ 271716 w 368427"/>
              <a:gd name="connsiteY75" fmla="*/ 108715 h 370625"/>
              <a:gd name="connsiteX76" fmla="*/ 262914 w 368427"/>
              <a:gd name="connsiteY76" fmla="*/ 107873 h 370625"/>
              <a:gd name="connsiteX77" fmla="*/ 253831 w 368427"/>
              <a:gd name="connsiteY77" fmla="*/ 100475 h 370625"/>
              <a:gd name="connsiteX78" fmla="*/ 225739 w 368427"/>
              <a:gd name="connsiteY78" fmla="*/ 83807 h 370625"/>
              <a:gd name="connsiteX79" fmla="*/ 214877 w 368427"/>
              <a:gd name="connsiteY79" fmla="*/ 79406 h 370625"/>
              <a:gd name="connsiteX80" fmla="*/ 209914 w 368427"/>
              <a:gd name="connsiteY80" fmla="*/ 72102 h 370625"/>
              <a:gd name="connsiteX81" fmla="*/ 209914 w 368427"/>
              <a:gd name="connsiteY81" fmla="*/ 60397 h 370625"/>
              <a:gd name="connsiteX82" fmla="*/ 209914 w 368427"/>
              <a:gd name="connsiteY82" fmla="*/ 29122 h 370625"/>
              <a:gd name="connsiteX83" fmla="*/ 205981 w 368427"/>
              <a:gd name="connsiteY83" fmla="*/ 25283 h 370625"/>
              <a:gd name="connsiteX84" fmla="*/ 141932 w 368427"/>
              <a:gd name="connsiteY84" fmla="*/ 0 h 370625"/>
              <a:gd name="connsiteX85" fmla="*/ 227237 w 368427"/>
              <a:gd name="connsiteY85" fmla="*/ 0 h 370625"/>
              <a:gd name="connsiteX86" fmla="*/ 235010 w 368427"/>
              <a:gd name="connsiteY86" fmla="*/ 7866 h 370625"/>
              <a:gd name="connsiteX87" fmla="*/ 235010 w 368427"/>
              <a:gd name="connsiteY87" fmla="*/ 55154 h 370625"/>
              <a:gd name="connsiteX88" fmla="*/ 239692 w 368427"/>
              <a:gd name="connsiteY88" fmla="*/ 62364 h 370625"/>
              <a:gd name="connsiteX89" fmla="*/ 265536 w 368427"/>
              <a:gd name="connsiteY89" fmla="*/ 77721 h 370625"/>
              <a:gd name="connsiteX90" fmla="*/ 274151 w 368427"/>
              <a:gd name="connsiteY90" fmla="*/ 78376 h 370625"/>
              <a:gd name="connsiteX91" fmla="*/ 315540 w 368427"/>
              <a:gd name="connsiteY91" fmla="*/ 55622 h 370625"/>
              <a:gd name="connsiteX92" fmla="*/ 326308 w 368427"/>
              <a:gd name="connsiteY92" fmla="*/ 58712 h 370625"/>
              <a:gd name="connsiteX93" fmla="*/ 367416 w 368427"/>
              <a:gd name="connsiteY93" fmla="*/ 133436 h 370625"/>
              <a:gd name="connsiteX94" fmla="*/ 364326 w 368427"/>
              <a:gd name="connsiteY94" fmla="*/ 144205 h 370625"/>
              <a:gd name="connsiteX95" fmla="*/ 322937 w 368427"/>
              <a:gd name="connsiteY95" fmla="*/ 166959 h 370625"/>
              <a:gd name="connsiteX96" fmla="*/ 318910 w 368427"/>
              <a:gd name="connsiteY96" fmla="*/ 174544 h 370625"/>
              <a:gd name="connsiteX97" fmla="*/ 319379 w 368427"/>
              <a:gd name="connsiteY97" fmla="*/ 185312 h 370625"/>
              <a:gd name="connsiteX98" fmla="*/ 318910 w 368427"/>
              <a:gd name="connsiteY98" fmla="*/ 196081 h 370625"/>
              <a:gd name="connsiteX99" fmla="*/ 322937 w 368427"/>
              <a:gd name="connsiteY99" fmla="*/ 203666 h 370625"/>
              <a:gd name="connsiteX100" fmla="*/ 364326 w 368427"/>
              <a:gd name="connsiteY100" fmla="*/ 226420 h 370625"/>
              <a:gd name="connsiteX101" fmla="*/ 367416 w 368427"/>
              <a:gd name="connsiteY101" fmla="*/ 237189 h 370625"/>
              <a:gd name="connsiteX102" fmla="*/ 326308 w 368427"/>
              <a:gd name="connsiteY102" fmla="*/ 311913 h 370625"/>
              <a:gd name="connsiteX103" fmla="*/ 315540 w 368427"/>
              <a:gd name="connsiteY103" fmla="*/ 315003 h 370625"/>
              <a:gd name="connsiteX104" fmla="*/ 274151 w 368427"/>
              <a:gd name="connsiteY104" fmla="*/ 292249 h 370625"/>
              <a:gd name="connsiteX105" fmla="*/ 265536 w 368427"/>
              <a:gd name="connsiteY105" fmla="*/ 292904 h 370625"/>
              <a:gd name="connsiteX106" fmla="*/ 239692 w 368427"/>
              <a:gd name="connsiteY106" fmla="*/ 308261 h 370625"/>
              <a:gd name="connsiteX107" fmla="*/ 235010 w 368427"/>
              <a:gd name="connsiteY107" fmla="*/ 315471 h 370625"/>
              <a:gd name="connsiteX108" fmla="*/ 235010 w 368427"/>
              <a:gd name="connsiteY108" fmla="*/ 362759 h 370625"/>
              <a:gd name="connsiteX109" fmla="*/ 227144 w 368427"/>
              <a:gd name="connsiteY109" fmla="*/ 370625 h 370625"/>
              <a:gd name="connsiteX110" fmla="*/ 141838 w 368427"/>
              <a:gd name="connsiteY110" fmla="*/ 370625 h 370625"/>
              <a:gd name="connsiteX111" fmla="*/ 133972 w 368427"/>
              <a:gd name="connsiteY111" fmla="*/ 362759 h 370625"/>
              <a:gd name="connsiteX112" fmla="*/ 133972 w 368427"/>
              <a:gd name="connsiteY112" fmla="*/ 315471 h 370625"/>
              <a:gd name="connsiteX113" fmla="*/ 129290 w 368427"/>
              <a:gd name="connsiteY113" fmla="*/ 308261 h 370625"/>
              <a:gd name="connsiteX114" fmla="*/ 103446 w 368427"/>
              <a:gd name="connsiteY114" fmla="*/ 292904 h 370625"/>
              <a:gd name="connsiteX115" fmla="*/ 94831 w 368427"/>
              <a:gd name="connsiteY115" fmla="*/ 292249 h 370625"/>
              <a:gd name="connsiteX116" fmla="*/ 53442 w 368427"/>
              <a:gd name="connsiteY116" fmla="*/ 315003 h 370625"/>
              <a:gd name="connsiteX117" fmla="*/ 42674 w 368427"/>
              <a:gd name="connsiteY117" fmla="*/ 311913 h 370625"/>
              <a:gd name="connsiteX118" fmla="*/ 911 w 368427"/>
              <a:gd name="connsiteY118" fmla="*/ 235972 h 370625"/>
              <a:gd name="connsiteX119" fmla="*/ 3345 w 368427"/>
              <a:gd name="connsiteY119" fmla="*/ 227169 h 370625"/>
              <a:gd name="connsiteX120" fmla="*/ 46139 w 368427"/>
              <a:gd name="connsiteY120" fmla="*/ 203666 h 370625"/>
              <a:gd name="connsiteX121" fmla="*/ 50165 w 368427"/>
              <a:gd name="connsiteY121" fmla="*/ 196081 h 370625"/>
              <a:gd name="connsiteX122" fmla="*/ 49697 w 368427"/>
              <a:gd name="connsiteY122" fmla="*/ 185312 h 370625"/>
              <a:gd name="connsiteX123" fmla="*/ 50165 w 368427"/>
              <a:gd name="connsiteY123" fmla="*/ 174544 h 370625"/>
              <a:gd name="connsiteX124" fmla="*/ 46139 w 368427"/>
              <a:gd name="connsiteY124" fmla="*/ 166959 h 370625"/>
              <a:gd name="connsiteX125" fmla="*/ 4750 w 368427"/>
              <a:gd name="connsiteY125" fmla="*/ 144205 h 370625"/>
              <a:gd name="connsiteX126" fmla="*/ 1660 w 368427"/>
              <a:gd name="connsiteY126" fmla="*/ 133436 h 370625"/>
              <a:gd name="connsiteX127" fmla="*/ 42768 w 368427"/>
              <a:gd name="connsiteY127" fmla="*/ 58712 h 370625"/>
              <a:gd name="connsiteX128" fmla="*/ 53536 w 368427"/>
              <a:gd name="connsiteY128" fmla="*/ 55622 h 370625"/>
              <a:gd name="connsiteX129" fmla="*/ 94925 w 368427"/>
              <a:gd name="connsiteY129" fmla="*/ 78376 h 370625"/>
              <a:gd name="connsiteX130" fmla="*/ 103540 w 368427"/>
              <a:gd name="connsiteY130" fmla="*/ 77721 h 370625"/>
              <a:gd name="connsiteX131" fmla="*/ 129384 w 368427"/>
              <a:gd name="connsiteY131" fmla="*/ 62364 h 370625"/>
              <a:gd name="connsiteX132" fmla="*/ 134066 w 368427"/>
              <a:gd name="connsiteY132" fmla="*/ 55154 h 370625"/>
              <a:gd name="connsiteX133" fmla="*/ 134066 w 368427"/>
              <a:gd name="connsiteY133" fmla="*/ 7866 h 370625"/>
              <a:gd name="connsiteX134" fmla="*/ 141932 w 368427"/>
              <a:gd name="connsiteY134" fmla="*/ 0 h 37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68427" h="370625">
                <a:moveTo>
                  <a:pt x="184631" y="139055"/>
                </a:moveTo>
                <a:cubicBezTo>
                  <a:pt x="159068" y="139055"/>
                  <a:pt x="138280" y="159843"/>
                  <a:pt x="138280" y="185406"/>
                </a:cubicBezTo>
                <a:cubicBezTo>
                  <a:pt x="138280" y="210970"/>
                  <a:pt x="159068" y="231758"/>
                  <a:pt x="184631" y="231758"/>
                </a:cubicBezTo>
                <a:cubicBezTo>
                  <a:pt x="210195" y="231758"/>
                  <a:pt x="230983" y="210970"/>
                  <a:pt x="230983" y="185406"/>
                </a:cubicBezTo>
                <a:cubicBezTo>
                  <a:pt x="230983" y="159843"/>
                  <a:pt x="210195" y="139055"/>
                  <a:pt x="184631" y="139055"/>
                </a:cubicBezTo>
                <a:close/>
                <a:moveTo>
                  <a:pt x="184631" y="113772"/>
                </a:moveTo>
                <a:cubicBezTo>
                  <a:pt x="224147" y="113772"/>
                  <a:pt x="256265" y="145890"/>
                  <a:pt x="256265" y="185406"/>
                </a:cubicBezTo>
                <a:cubicBezTo>
                  <a:pt x="256265" y="224922"/>
                  <a:pt x="224147" y="257040"/>
                  <a:pt x="184631" y="257040"/>
                </a:cubicBezTo>
                <a:cubicBezTo>
                  <a:pt x="145115" y="257040"/>
                  <a:pt x="112997" y="224922"/>
                  <a:pt x="112997" y="185406"/>
                </a:cubicBezTo>
                <a:cubicBezTo>
                  <a:pt x="112997" y="145890"/>
                  <a:pt x="145115" y="113772"/>
                  <a:pt x="184631" y="113772"/>
                </a:cubicBezTo>
                <a:close/>
                <a:moveTo>
                  <a:pt x="163001" y="25283"/>
                </a:moveTo>
                <a:cubicBezTo>
                  <a:pt x="160941" y="25283"/>
                  <a:pt x="159255" y="26968"/>
                  <a:pt x="159255" y="29028"/>
                </a:cubicBezTo>
                <a:lnTo>
                  <a:pt x="159255" y="60397"/>
                </a:lnTo>
                <a:lnTo>
                  <a:pt x="159255" y="72102"/>
                </a:lnTo>
                <a:cubicBezTo>
                  <a:pt x="159255" y="75286"/>
                  <a:pt x="157289" y="78189"/>
                  <a:pt x="154292" y="79406"/>
                </a:cubicBezTo>
                <a:lnTo>
                  <a:pt x="143430" y="83807"/>
                </a:lnTo>
                <a:cubicBezTo>
                  <a:pt x="133317" y="87927"/>
                  <a:pt x="123859" y="93546"/>
                  <a:pt x="115338" y="100475"/>
                </a:cubicBezTo>
                <a:lnTo>
                  <a:pt x="106255" y="107873"/>
                </a:lnTo>
                <a:cubicBezTo>
                  <a:pt x="103727" y="109933"/>
                  <a:pt x="100262" y="110307"/>
                  <a:pt x="97453" y="108715"/>
                </a:cubicBezTo>
                <a:lnTo>
                  <a:pt x="87153" y="103097"/>
                </a:lnTo>
                <a:lnTo>
                  <a:pt x="59997" y="88208"/>
                </a:lnTo>
                <a:cubicBezTo>
                  <a:pt x="58031" y="87178"/>
                  <a:pt x="55503" y="87834"/>
                  <a:pt x="54379" y="89894"/>
                </a:cubicBezTo>
                <a:lnTo>
                  <a:pt x="34059" y="126882"/>
                </a:lnTo>
                <a:cubicBezTo>
                  <a:pt x="33029" y="128848"/>
                  <a:pt x="33685" y="131376"/>
                  <a:pt x="35745" y="132500"/>
                </a:cubicBezTo>
                <a:lnTo>
                  <a:pt x="62900" y="147388"/>
                </a:lnTo>
                <a:lnTo>
                  <a:pt x="73107" y="153007"/>
                </a:lnTo>
                <a:cubicBezTo>
                  <a:pt x="75916" y="154599"/>
                  <a:pt x="77508" y="157689"/>
                  <a:pt x="77133" y="160872"/>
                </a:cubicBezTo>
                <a:lnTo>
                  <a:pt x="75729" y="172484"/>
                </a:lnTo>
                <a:cubicBezTo>
                  <a:pt x="75260" y="176791"/>
                  <a:pt x="74979" y="181099"/>
                  <a:pt x="74979" y="185406"/>
                </a:cubicBezTo>
                <a:cubicBezTo>
                  <a:pt x="74979" y="189620"/>
                  <a:pt x="75260" y="194021"/>
                  <a:pt x="75729" y="198328"/>
                </a:cubicBezTo>
                <a:lnTo>
                  <a:pt x="77133" y="209940"/>
                </a:lnTo>
                <a:cubicBezTo>
                  <a:pt x="77508" y="213123"/>
                  <a:pt x="75916" y="216214"/>
                  <a:pt x="73107" y="217805"/>
                </a:cubicBezTo>
                <a:lnTo>
                  <a:pt x="62900" y="223424"/>
                </a:lnTo>
                <a:lnTo>
                  <a:pt x="35370" y="238500"/>
                </a:lnTo>
                <a:cubicBezTo>
                  <a:pt x="33497" y="239436"/>
                  <a:pt x="32842" y="241777"/>
                  <a:pt x="33872" y="243556"/>
                </a:cubicBezTo>
                <a:lnTo>
                  <a:pt x="54660" y="281293"/>
                </a:lnTo>
                <a:cubicBezTo>
                  <a:pt x="55596" y="283166"/>
                  <a:pt x="57937" y="283821"/>
                  <a:pt x="59716" y="282791"/>
                </a:cubicBezTo>
                <a:lnTo>
                  <a:pt x="87246" y="267715"/>
                </a:lnTo>
                <a:lnTo>
                  <a:pt x="97547" y="262097"/>
                </a:lnTo>
                <a:cubicBezTo>
                  <a:pt x="100356" y="260599"/>
                  <a:pt x="103820" y="260879"/>
                  <a:pt x="106349" y="262940"/>
                </a:cubicBezTo>
                <a:lnTo>
                  <a:pt x="115432" y="270337"/>
                </a:lnTo>
                <a:cubicBezTo>
                  <a:pt x="123953" y="277266"/>
                  <a:pt x="133411" y="282885"/>
                  <a:pt x="143524" y="287005"/>
                </a:cubicBezTo>
                <a:lnTo>
                  <a:pt x="154386" y="291406"/>
                </a:lnTo>
                <a:cubicBezTo>
                  <a:pt x="157382" y="292623"/>
                  <a:pt x="159349" y="295526"/>
                  <a:pt x="159349" y="298710"/>
                </a:cubicBezTo>
                <a:lnTo>
                  <a:pt x="159349" y="310415"/>
                </a:lnTo>
                <a:lnTo>
                  <a:pt x="159349" y="341784"/>
                </a:lnTo>
                <a:cubicBezTo>
                  <a:pt x="159349" y="343844"/>
                  <a:pt x="161034" y="345530"/>
                  <a:pt x="163094" y="345530"/>
                </a:cubicBezTo>
                <a:lnTo>
                  <a:pt x="206169" y="345530"/>
                </a:lnTo>
                <a:cubicBezTo>
                  <a:pt x="208229" y="345530"/>
                  <a:pt x="209914" y="343844"/>
                  <a:pt x="209914" y="341784"/>
                </a:cubicBezTo>
                <a:lnTo>
                  <a:pt x="209914" y="310415"/>
                </a:lnTo>
                <a:lnTo>
                  <a:pt x="209914" y="298710"/>
                </a:lnTo>
                <a:cubicBezTo>
                  <a:pt x="209914" y="295526"/>
                  <a:pt x="211881" y="292623"/>
                  <a:pt x="214877" y="291406"/>
                </a:cubicBezTo>
                <a:lnTo>
                  <a:pt x="225739" y="287005"/>
                </a:lnTo>
                <a:cubicBezTo>
                  <a:pt x="235852" y="282885"/>
                  <a:pt x="245310" y="277266"/>
                  <a:pt x="253831" y="270337"/>
                </a:cubicBezTo>
                <a:lnTo>
                  <a:pt x="262914" y="262940"/>
                </a:lnTo>
                <a:cubicBezTo>
                  <a:pt x="265442" y="260879"/>
                  <a:pt x="268907" y="260505"/>
                  <a:pt x="271716" y="262097"/>
                </a:cubicBezTo>
                <a:lnTo>
                  <a:pt x="282017" y="267715"/>
                </a:lnTo>
                <a:lnTo>
                  <a:pt x="309546" y="282791"/>
                </a:lnTo>
                <a:cubicBezTo>
                  <a:pt x="311326" y="283728"/>
                  <a:pt x="313573" y="283072"/>
                  <a:pt x="314603" y="281293"/>
                </a:cubicBezTo>
                <a:lnTo>
                  <a:pt x="335391" y="243556"/>
                </a:lnTo>
                <a:cubicBezTo>
                  <a:pt x="336327" y="241777"/>
                  <a:pt x="335672" y="239530"/>
                  <a:pt x="333893" y="238500"/>
                </a:cubicBezTo>
                <a:lnTo>
                  <a:pt x="306363" y="223424"/>
                </a:lnTo>
                <a:lnTo>
                  <a:pt x="296156" y="217805"/>
                </a:lnTo>
                <a:cubicBezTo>
                  <a:pt x="293347" y="216214"/>
                  <a:pt x="291755" y="213123"/>
                  <a:pt x="292130" y="209940"/>
                </a:cubicBezTo>
                <a:lnTo>
                  <a:pt x="293534" y="198328"/>
                </a:lnTo>
                <a:cubicBezTo>
                  <a:pt x="294002" y="194021"/>
                  <a:pt x="294283" y="189620"/>
                  <a:pt x="294283" y="185406"/>
                </a:cubicBezTo>
                <a:cubicBezTo>
                  <a:pt x="294283" y="181192"/>
                  <a:pt x="294002" y="176791"/>
                  <a:pt x="293534" y="172484"/>
                </a:cubicBezTo>
                <a:lnTo>
                  <a:pt x="292130" y="160872"/>
                </a:lnTo>
                <a:cubicBezTo>
                  <a:pt x="291755" y="157689"/>
                  <a:pt x="293347" y="154599"/>
                  <a:pt x="296156" y="153007"/>
                </a:cubicBezTo>
                <a:lnTo>
                  <a:pt x="306363" y="147388"/>
                </a:lnTo>
                <a:lnTo>
                  <a:pt x="333893" y="132312"/>
                </a:lnTo>
                <a:cubicBezTo>
                  <a:pt x="335766" y="131376"/>
                  <a:pt x="336421" y="129035"/>
                  <a:pt x="335391" y="127256"/>
                </a:cubicBezTo>
                <a:lnTo>
                  <a:pt x="314603" y="89519"/>
                </a:lnTo>
                <a:cubicBezTo>
                  <a:pt x="313667" y="87646"/>
                  <a:pt x="311326" y="86991"/>
                  <a:pt x="309546" y="88021"/>
                </a:cubicBezTo>
                <a:lnTo>
                  <a:pt x="282017" y="103097"/>
                </a:lnTo>
                <a:lnTo>
                  <a:pt x="271716" y="108715"/>
                </a:lnTo>
                <a:cubicBezTo>
                  <a:pt x="268907" y="110214"/>
                  <a:pt x="265442" y="109933"/>
                  <a:pt x="262914" y="107873"/>
                </a:cubicBezTo>
                <a:lnTo>
                  <a:pt x="253831" y="100475"/>
                </a:lnTo>
                <a:cubicBezTo>
                  <a:pt x="245310" y="93546"/>
                  <a:pt x="235852" y="87927"/>
                  <a:pt x="225739" y="83807"/>
                </a:cubicBezTo>
                <a:lnTo>
                  <a:pt x="214877" y="79406"/>
                </a:lnTo>
                <a:cubicBezTo>
                  <a:pt x="211881" y="78189"/>
                  <a:pt x="209914" y="75286"/>
                  <a:pt x="209914" y="72102"/>
                </a:cubicBezTo>
                <a:lnTo>
                  <a:pt x="209914" y="60397"/>
                </a:lnTo>
                <a:cubicBezTo>
                  <a:pt x="209914" y="60397"/>
                  <a:pt x="209914" y="32867"/>
                  <a:pt x="209914" y="29122"/>
                </a:cubicBezTo>
                <a:cubicBezTo>
                  <a:pt x="209914" y="25283"/>
                  <a:pt x="206075" y="25283"/>
                  <a:pt x="205981" y="25283"/>
                </a:cubicBezTo>
                <a:close/>
                <a:moveTo>
                  <a:pt x="141932" y="0"/>
                </a:moveTo>
                <a:lnTo>
                  <a:pt x="227237" y="0"/>
                </a:lnTo>
                <a:cubicBezTo>
                  <a:pt x="227237" y="0"/>
                  <a:pt x="235197" y="94"/>
                  <a:pt x="235010" y="7866"/>
                </a:cubicBezTo>
                <a:cubicBezTo>
                  <a:pt x="235010" y="15544"/>
                  <a:pt x="235010" y="55154"/>
                  <a:pt x="235010" y="55154"/>
                </a:cubicBezTo>
                <a:cubicBezTo>
                  <a:pt x="235010" y="58244"/>
                  <a:pt x="236882" y="61053"/>
                  <a:pt x="239692" y="62364"/>
                </a:cubicBezTo>
                <a:cubicBezTo>
                  <a:pt x="248868" y="66578"/>
                  <a:pt x="257577" y="71728"/>
                  <a:pt x="265536" y="77721"/>
                </a:cubicBezTo>
                <a:cubicBezTo>
                  <a:pt x="268064" y="79594"/>
                  <a:pt x="271435" y="79874"/>
                  <a:pt x="274151" y="78376"/>
                </a:cubicBezTo>
                <a:lnTo>
                  <a:pt x="315540" y="55622"/>
                </a:lnTo>
                <a:cubicBezTo>
                  <a:pt x="319379" y="53468"/>
                  <a:pt x="324248" y="54873"/>
                  <a:pt x="326308" y="58712"/>
                </a:cubicBezTo>
                <a:lnTo>
                  <a:pt x="367416" y="133436"/>
                </a:lnTo>
                <a:cubicBezTo>
                  <a:pt x="369570" y="137275"/>
                  <a:pt x="368165" y="142145"/>
                  <a:pt x="364326" y="144205"/>
                </a:cubicBezTo>
                <a:lnTo>
                  <a:pt x="322937" y="166959"/>
                </a:lnTo>
                <a:cubicBezTo>
                  <a:pt x="320222" y="168457"/>
                  <a:pt x="318630" y="171454"/>
                  <a:pt x="318910" y="174544"/>
                </a:cubicBezTo>
                <a:cubicBezTo>
                  <a:pt x="319191" y="178102"/>
                  <a:pt x="319379" y="181661"/>
                  <a:pt x="319379" y="185312"/>
                </a:cubicBezTo>
                <a:cubicBezTo>
                  <a:pt x="319379" y="188964"/>
                  <a:pt x="319191" y="192523"/>
                  <a:pt x="318910" y="196081"/>
                </a:cubicBezTo>
                <a:cubicBezTo>
                  <a:pt x="318630" y="199171"/>
                  <a:pt x="320222" y="202168"/>
                  <a:pt x="322937" y="203666"/>
                </a:cubicBezTo>
                <a:lnTo>
                  <a:pt x="364326" y="226420"/>
                </a:lnTo>
                <a:cubicBezTo>
                  <a:pt x="368165" y="228574"/>
                  <a:pt x="369476" y="233350"/>
                  <a:pt x="367416" y="237189"/>
                </a:cubicBezTo>
                <a:lnTo>
                  <a:pt x="326308" y="311913"/>
                </a:lnTo>
                <a:cubicBezTo>
                  <a:pt x="324154" y="315752"/>
                  <a:pt x="319379" y="317063"/>
                  <a:pt x="315540" y="315003"/>
                </a:cubicBezTo>
                <a:lnTo>
                  <a:pt x="274151" y="292249"/>
                </a:lnTo>
                <a:cubicBezTo>
                  <a:pt x="271435" y="290751"/>
                  <a:pt x="268064" y="291031"/>
                  <a:pt x="265536" y="292904"/>
                </a:cubicBezTo>
                <a:cubicBezTo>
                  <a:pt x="257577" y="298991"/>
                  <a:pt x="248868" y="304141"/>
                  <a:pt x="239692" y="308261"/>
                </a:cubicBezTo>
                <a:cubicBezTo>
                  <a:pt x="236882" y="309572"/>
                  <a:pt x="235010" y="312381"/>
                  <a:pt x="235010" y="315471"/>
                </a:cubicBezTo>
                <a:lnTo>
                  <a:pt x="235010" y="362759"/>
                </a:lnTo>
                <a:cubicBezTo>
                  <a:pt x="235010" y="367067"/>
                  <a:pt x="231545" y="370625"/>
                  <a:pt x="227144" y="370625"/>
                </a:cubicBezTo>
                <a:lnTo>
                  <a:pt x="141838" y="370625"/>
                </a:lnTo>
                <a:cubicBezTo>
                  <a:pt x="137531" y="370625"/>
                  <a:pt x="133972" y="367160"/>
                  <a:pt x="133972" y="362759"/>
                </a:cubicBezTo>
                <a:lnTo>
                  <a:pt x="133972" y="315471"/>
                </a:lnTo>
                <a:cubicBezTo>
                  <a:pt x="133972" y="312381"/>
                  <a:pt x="132100" y="309572"/>
                  <a:pt x="129290" y="308261"/>
                </a:cubicBezTo>
                <a:cubicBezTo>
                  <a:pt x="120114" y="304047"/>
                  <a:pt x="111405" y="298897"/>
                  <a:pt x="103446" y="292904"/>
                </a:cubicBezTo>
                <a:cubicBezTo>
                  <a:pt x="100918" y="291031"/>
                  <a:pt x="97547" y="290751"/>
                  <a:pt x="94831" y="292249"/>
                </a:cubicBezTo>
                <a:lnTo>
                  <a:pt x="53442" y="315003"/>
                </a:lnTo>
                <a:cubicBezTo>
                  <a:pt x="49603" y="317157"/>
                  <a:pt x="44734" y="315752"/>
                  <a:pt x="42674" y="311913"/>
                </a:cubicBezTo>
                <a:lnTo>
                  <a:pt x="911" y="235972"/>
                </a:lnTo>
                <a:cubicBezTo>
                  <a:pt x="-307" y="233724"/>
                  <a:pt x="-962" y="229417"/>
                  <a:pt x="3345" y="227169"/>
                </a:cubicBezTo>
                <a:lnTo>
                  <a:pt x="46139" y="203666"/>
                </a:lnTo>
                <a:cubicBezTo>
                  <a:pt x="48854" y="202168"/>
                  <a:pt x="50446" y="199171"/>
                  <a:pt x="50165" y="196081"/>
                </a:cubicBezTo>
                <a:cubicBezTo>
                  <a:pt x="49884" y="192523"/>
                  <a:pt x="49697" y="188964"/>
                  <a:pt x="49697" y="185312"/>
                </a:cubicBezTo>
                <a:cubicBezTo>
                  <a:pt x="49697" y="181661"/>
                  <a:pt x="49884" y="178102"/>
                  <a:pt x="50165" y="174544"/>
                </a:cubicBezTo>
                <a:cubicBezTo>
                  <a:pt x="50446" y="171454"/>
                  <a:pt x="48854" y="168457"/>
                  <a:pt x="46139" y="166959"/>
                </a:cubicBezTo>
                <a:lnTo>
                  <a:pt x="4750" y="144205"/>
                </a:lnTo>
                <a:cubicBezTo>
                  <a:pt x="911" y="142051"/>
                  <a:pt x="-400" y="137275"/>
                  <a:pt x="1660" y="133436"/>
                </a:cubicBezTo>
                <a:lnTo>
                  <a:pt x="42768" y="58712"/>
                </a:lnTo>
                <a:cubicBezTo>
                  <a:pt x="44921" y="54873"/>
                  <a:pt x="49697" y="53562"/>
                  <a:pt x="53536" y="55622"/>
                </a:cubicBezTo>
                <a:lnTo>
                  <a:pt x="94925" y="78376"/>
                </a:lnTo>
                <a:cubicBezTo>
                  <a:pt x="97640" y="79874"/>
                  <a:pt x="101011" y="79594"/>
                  <a:pt x="103540" y="77721"/>
                </a:cubicBezTo>
                <a:cubicBezTo>
                  <a:pt x="111499" y="71634"/>
                  <a:pt x="120207" y="66484"/>
                  <a:pt x="129384" y="62364"/>
                </a:cubicBezTo>
                <a:cubicBezTo>
                  <a:pt x="132193" y="61053"/>
                  <a:pt x="134066" y="58244"/>
                  <a:pt x="134066" y="55154"/>
                </a:cubicBezTo>
                <a:lnTo>
                  <a:pt x="134066" y="7866"/>
                </a:lnTo>
                <a:cubicBezTo>
                  <a:pt x="134066" y="3558"/>
                  <a:pt x="137531" y="0"/>
                  <a:pt x="141932" y="0"/>
                </a:cubicBezTo>
                <a:close/>
              </a:path>
            </a:pathLst>
          </a:custGeom>
          <a:solidFill>
            <a:schemeClr val="bg1"/>
          </a:solidFill>
          <a:ln w="934" cap="flat">
            <a:noFill/>
            <a:prstDash val="solid"/>
            <a:miter/>
          </a:ln>
        </p:spPr>
        <p:txBody>
          <a:bodyPr rtlCol="0" anchor="ctr"/>
          <a:lstStyle/>
          <a:p>
            <a:endParaRPr lang="de-DE"/>
          </a:p>
        </p:txBody>
      </p:sp>
      <p:sp>
        <p:nvSpPr>
          <p:cNvPr id="169" name="Freihandform: Form 65">
            <a:extLst>
              <a:ext uri="{FF2B5EF4-FFF2-40B4-BE49-F238E27FC236}">
                <a16:creationId xmlns:a16="http://schemas.microsoft.com/office/drawing/2014/main" id="{2093FAF9-09B8-4E44-BE23-6BC7451D1931}"/>
              </a:ext>
            </a:extLst>
          </p:cNvPr>
          <p:cNvSpPr>
            <a:spLocks noChangeAspect="1"/>
          </p:cNvSpPr>
          <p:nvPr/>
        </p:nvSpPr>
        <p:spPr>
          <a:xfrm>
            <a:off x="6628902" y="3706033"/>
            <a:ext cx="163432" cy="163432"/>
          </a:xfrm>
          <a:custGeom>
            <a:avLst/>
            <a:gdLst>
              <a:gd name="connsiteX0" fmla="*/ 126881 w 269682"/>
              <a:gd name="connsiteY0" fmla="*/ 117985 h 269682"/>
              <a:gd name="connsiteX1" fmla="*/ 143736 w 269682"/>
              <a:gd name="connsiteY1" fmla="*/ 117985 h 269682"/>
              <a:gd name="connsiteX2" fmla="*/ 147950 w 269682"/>
              <a:gd name="connsiteY2" fmla="*/ 122199 h 269682"/>
              <a:gd name="connsiteX3" fmla="*/ 147950 w 269682"/>
              <a:gd name="connsiteY3" fmla="*/ 198047 h 269682"/>
              <a:gd name="connsiteX4" fmla="*/ 143736 w 269682"/>
              <a:gd name="connsiteY4" fmla="*/ 202261 h 269682"/>
              <a:gd name="connsiteX5" fmla="*/ 126881 w 269682"/>
              <a:gd name="connsiteY5" fmla="*/ 202261 h 269682"/>
              <a:gd name="connsiteX6" fmla="*/ 122667 w 269682"/>
              <a:gd name="connsiteY6" fmla="*/ 198047 h 269682"/>
              <a:gd name="connsiteX7" fmla="*/ 122667 w 269682"/>
              <a:gd name="connsiteY7" fmla="*/ 122199 h 269682"/>
              <a:gd name="connsiteX8" fmla="*/ 126881 w 269682"/>
              <a:gd name="connsiteY8" fmla="*/ 117985 h 269682"/>
              <a:gd name="connsiteX9" fmla="*/ 135027 w 269682"/>
              <a:gd name="connsiteY9" fmla="*/ 67420 h 269682"/>
              <a:gd name="connsiteX10" fmla="*/ 147669 w 269682"/>
              <a:gd name="connsiteY10" fmla="*/ 80061 h 269682"/>
              <a:gd name="connsiteX11" fmla="*/ 135027 w 269682"/>
              <a:gd name="connsiteY11" fmla="*/ 92703 h 269682"/>
              <a:gd name="connsiteX12" fmla="*/ 122386 w 269682"/>
              <a:gd name="connsiteY12" fmla="*/ 80061 h 269682"/>
              <a:gd name="connsiteX13" fmla="*/ 135027 w 269682"/>
              <a:gd name="connsiteY13" fmla="*/ 67420 h 269682"/>
              <a:gd name="connsiteX14" fmla="*/ 134841 w 269682"/>
              <a:gd name="connsiteY14" fmla="*/ 25283 h 269682"/>
              <a:gd name="connsiteX15" fmla="*/ 57401 w 269682"/>
              <a:gd name="connsiteY15" fmla="*/ 57401 h 269682"/>
              <a:gd name="connsiteX16" fmla="*/ 25283 w 269682"/>
              <a:gd name="connsiteY16" fmla="*/ 134841 h 269682"/>
              <a:gd name="connsiteX17" fmla="*/ 57401 w 269682"/>
              <a:gd name="connsiteY17" fmla="*/ 212281 h 269682"/>
              <a:gd name="connsiteX18" fmla="*/ 134841 w 269682"/>
              <a:gd name="connsiteY18" fmla="*/ 244399 h 269682"/>
              <a:gd name="connsiteX19" fmla="*/ 212281 w 269682"/>
              <a:gd name="connsiteY19" fmla="*/ 212281 h 269682"/>
              <a:gd name="connsiteX20" fmla="*/ 244399 w 269682"/>
              <a:gd name="connsiteY20" fmla="*/ 134841 h 269682"/>
              <a:gd name="connsiteX21" fmla="*/ 212281 w 269682"/>
              <a:gd name="connsiteY21" fmla="*/ 57401 h 269682"/>
              <a:gd name="connsiteX22" fmla="*/ 134841 w 269682"/>
              <a:gd name="connsiteY22" fmla="*/ 25283 h 269682"/>
              <a:gd name="connsiteX23" fmla="*/ 134841 w 269682"/>
              <a:gd name="connsiteY23" fmla="*/ 0 h 269682"/>
              <a:gd name="connsiteX24" fmla="*/ 269682 w 269682"/>
              <a:gd name="connsiteY24" fmla="*/ 134841 h 269682"/>
              <a:gd name="connsiteX25" fmla="*/ 134841 w 269682"/>
              <a:gd name="connsiteY25" fmla="*/ 269682 h 269682"/>
              <a:gd name="connsiteX26" fmla="*/ 0 w 269682"/>
              <a:gd name="connsiteY26" fmla="*/ 134841 h 269682"/>
              <a:gd name="connsiteX27" fmla="*/ 134841 w 269682"/>
              <a:gd name="connsiteY27" fmla="*/ 0 h 26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69682" h="269682">
                <a:moveTo>
                  <a:pt x="126881" y="117985"/>
                </a:moveTo>
                <a:lnTo>
                  <a:pt x="143736" y="117985"/>
                </a:lnTo>
                <a:cubicBezTo>
                  <a:pt x="146077" y="117985"/>
                  <a:pt x="147950" y="119858"/>
                  <a:pt x="147950" y="122199"/>
                </a:cubicBezTo>
                <a:lnTo>
                  <a:pt x="147950" y="198047"/>
                </a:lnTo>
                <a:cubicBezTo>
                  <a:pt x="147950" y="200388"/>
                  <a:pt x="146077" y="202261"/>
                  <a:pt x="143736" y="202261"/>
                </a:cubicBezTo>
                <a:lnTo>
                  <a:pt x="126881" y="202261"/>
                </a:lnTo>
                <a:cubicBezTo>
                  <a:pt x="124540" y="202261"/>
                  <a:pt x="122667" y="200388"/>
                  <a:pt x="122667" y="198047"/>
                </a:cubicBezTo>
                <a:lnTo>
                  <a:pt x="122667" y="122199"/>
                </a:lnTo>
                <a:cubicBezTo>
                  <a:pt x="122667" y="119858"/>
                  <a:pt x="124540" y="117985"/>
                  <a:pt x="126881" y="117985"/>
                </a:cubicBezTo>
                <a:close/>
                <a:moveTo>
                  <a:pt x="135027" y="67420"/>
                </a:moveTo>
                <a:cubicBezTo>
                  <a:pt x="142009" y="67420"/>
                  <a:pt x="147669" y="73080"/>
                  <a:pt x="147669" y="80061"/>
                </a:cubicBezTo>
                <a:cubicBezTo>
                  <a:pt x="147669" y="87043"/>
                  <a:pt x="142009" y="92703"/>
                  <a:pt x="135027" y="92703"/>
                </a:cubicBezTo>
                <a:cubicBezTo>
                  <a:pt x="128046" y="92703"/>
                  <a:pt x="122386" y="87043"/>
                  <a:pt x="122386" y="80061"/>
                </a:cubicBezTo>
                <a:cubicBezTo>
                  <a:pt x="122386" y="73080"/>
                  <a:pt x="128046" y="67420"/>
                  <a:pt x="135027" y="67420"/>
                </a:cubicBezTo>
                <a:close/>
                <a:moveTo>
                  <a:pt x="134841" y="25283"/>
                </a:moveTo>
                <a:cubicBezTo>
                  <a:pt x="105625" y="25283"/>
                  <a:pt x="78095" y="36707"/>
                  <a:pt x="57401" y="57401"/>
                </a:cubicBezTo>
                <a:cubicBezTo>
                  <a:pt x="36707" y="78095"/>
                  <a:pt x="25283" y="105625"/>
                  <a:pt x="25283" y="134841"/>
                </a:cubicBezTo>
                <a:cubicBezTo>
                  <a:pt x="25283" y="164056"/>
                  <a:pt x="36707" y="191586"/>
                  <a:pt x="57401" y="212281"/>
                </a:cubicBezTo>
                <a:cubicBezTo>
                  <a:pt x="78095" y="232975"/>
                  <a:pt x="105625" y="244399"/>
                  <a:pt x="134841" y="244399"/>
                </a:cubicBezTo>
                <a:cubicBezTo>
                  <a:pt x="164056" y="244399"/>
                  <a:pt x="191587" y="232975"/>
                  <a:pt x="212281" y="212281"/>
                </a:cubicBezTo>
                <a:cubicBezTo>
                  <a:pt x="232975" y="191586"/>
                  <a:pt x="244399" y="164056"/>
                  <a:pt x="244399" y="134841"/>
                </a:cubicBezTo>
                <a:cubicBezTo>
                  <a:pt x="244399" y="105625"/>
                  <a:pt x="232975" y="78095"/>
                  <a:pt x="212281" y="57401"/>
                </a:cubicBezTo>
                <a:cubicBezTo>
                  <a:pt x="191587" y="36707"/>
                  <a:pt x="164150" y="25283"/>
                  <a:pt x="134841" y="25283"/>
                </a:cubicBezTo>
                <a:close/>
                <a:moveTo>
                  <a:pt x="134841" y="0"/>
                </a:moveTo>
                <a:cubicBezTo>
                  <a:pt x="209284" y="0"/>
                  <a:pt x="269682" y="60397"/>
                  <a:pt x="269682" y="134841"/>
                </a:cubicBezTo>
                <a:cubicBezTo>
                  <a:pt x="269682" y="209284"/>
                  <a:pt x="209284" y="269682"/>
                  <a:pt x="134841" y="269682"/>
                </a:cubicBezTo>
                <a:cubicBezTo>
                  <a:pt x="60397" y="269682"/>
                  <a:pt x="0" y="209284"/>
                  <a:pt x="0" y="134841"/>
                </a:cubicBezTo>
                <a:cubicBezTo>
                  <a:pt x="0" y="60397"/>
                  <a:pt x="60397" y="0"/>
                  <a:pt x="134841" y="0"/>
                </a:cubicBezTo>
                <a:close/>
              </a:path>
            </a:pathLst>
          </a:custGeom>
          <a:solidFill>
            <a:schemeClr val="bg1"/>
          </a:solidFill>
          <a:ln w="934" cap="flat">
            <a:noFill/>
            <a:prstDash val="solid"/>
            <a:miter/>
          </a:ln>
        </p:spPr>
        <p:txBody>
          <a:bodyPr rtlCol="0" anchor="ctr"/>
          <a:lstStyle/>
          <a:p>
            <a:endParaRPr lang="de-DE"/>
          </a:p>
        </p:txBody>
      </p:sp>
      <p:sp>
        <p:nvSpPr>
          <p:cNvPr id="170" name="Freihandform: Form 66">
            <a:extLst>
              <a:ext uri="{FF2B5EF4-FFF2-40B4-BE49-F238E27FC236}">
                <a16:creationId xmlns:a16="http://schemas.microsoft.com/office/drawing/2014/main" id="{58AE79AF-7EBE-834C-8F14-6FE865CB1AAA}"/>
              </a:ext>
            </a:extLst>
          </p:cNvPr>
          <p:cNvSpPr>
            <a:spLocks noChangeAspect="1"/>
          </p:cNvSpPr>
          <p:nvPr/>
        </p:nvSpPr>
        <p:spPr>
          <a:xfrm>
            <a:off x="5303849" y="2664150"/>
            <a:ext cx="255364" cy="306436"/>
          </a:xfrm>
          <a:custGeom>
            <a:avLst/>
            <a:gdLst>
              <a:gd name="connsiteX0" fmla="*/ 337103 w 421378"/>
              <a:gd name="connsiteY0" fmla="*/ 311819 h 505653"/>
              <a:gd name="connsiteX1" fmla="*/ 337103 w 421378"/>
              <a:gd name="connsiteY1" fmla="*/ 353956 h 505653"/>
              <a:gd name="connsiteX2" fmla="*/ 345530 w 421378"/>
              <a:gd name="connsiteY2" fmla="*/ 353956 h 505653"/>
              <a:gd name="connsiteX3" fmla="*/ 345530 w 421378"/>
              <a:gd name="connsiteY3" fmla="*/ 311819 h 505653"/>
              <a:gd name="connsiteX4" fmla="*/ 75848 w 421378"/>
              <a:gd name="connsiteY4" fmla="*/ 311819 h 505653"/>
              <a:gd name="connsiteX5" fmla="*/ 75848 w 421378"/>
              <a:gd name="connsiteY5" fmla="*/ 353956 h 505653"/>
              <a:gd name="connsiteX6" fmla="*/ 84275 w 421378"/>
              <a:gd name="connsiteY6" fmla="*/ 353956 h 505653"/>
              <a:gd name="connsiteX7" fmla="*/ 84275 w 421378"/>
              <a:gd name="connsiteY7" fmla="*/ 311819 h 505653"/>
              <a:gd name="connsiteX8" fmla="*/ 316034 w 421378"/>
              <a:gd name="connsiteY8" fmla="*/ 286536 h 505653"/>
              <a:gd name="connsiteX9" fmla="*/ 366599 w 421378"/>
              <a:gd name="connsiteY9" fmla="*/ 286536 h 505653"/>
              <a:gd name="connsiteX10" fmla="*/ 370813 w 421378"/>
              <a:gd name="connsiteY10" fmla="*/ 290750 h 505653"/>
              <a:gd name="connsiteX11" fmla="*/ 370813 w 421378"/>
              <a:gd name="connsiteY11" fmla="*/ 375025 h 505653"/>
              <a:gd name="connsiteX12" fmla="*/ 366599 w 421378"/>
              <a:gd name="connsiteY12" fmla="*/ 379239 h 505653"/>
              <a:gd name="connsiteX13" fmla="*/ 316034 w 421378"/>
              <a:gd name="connsiteY13" fmla="*/ 379239 h 505653"/>
              <a:gd name="connsiteX14" fmla="*/ 311820 w 421378"/>
              <a:gd name="connsiteY14" fmla="*/ 375025 h 505653"/>
              <a:gd name="connsiteX15" fmla="*/ 311820 w 421378"/>
              <a:gd name="connsiteY15" fmla="*/ 290750 h 505653"/>
              <a:gd name="connsiteX16" fmla="*/ 316034 w 421378"/>
              <a:gd name="connsiteY16" fmla="*/ 286536 h 505653"/>
              <a:gd name="connsiteX17" fmla="*/ 54779 w 421378"/>
              <a:gd name="connsiteY17" fmla="*/ 286536 h 505653"/>
              <a:gd name="connsiteX18" fmla="*/ 105344 w 421378"/>
              <a:gd name="connsiteY18" fmla="*/ 286536 h 505653"/>
              <a:gd name="connsiteX19" fmla="*/ 109558 w 421378"/>
              <a:gd name="connsiteY19" fmla="*/ 290750 h 505653"/>
              <a:gd name="connsiteX20" fmla="*/ 109558 w 421378"/>
              <a:gd name="connsiteY20" fmla="*/ 375025 h 505653"/>
              <a:gd name="connsiteX21" fmla="*/ 105344 w 421378"/>
              <a:gd name="connsiteY21" fmla="*/ 379239 h 505653"/>
              <a:gd name="connsiteX22" fmla="*/ 54779 w 421378"/>
              <a:gd name="connsiteY22" fmla="*/ 379239 h 505653"/>
              <a:gd name="connsiteX23" fmla="*/ 50565 w 421378"/>
              <a:gd name="connsiteY23" fmla="*/ 375025 h 505653"/>
              <a:gd name="connsiteX24" fmla="*/ 50565 w 421378"/>
              <a:gd name="connsiteY24" fmla="*/ 290750 h 505653"/>
              <a:gd name="connsiteX25" fmla="*/ 54779 w 421378"/>
              <a:gd name="connsiteY25" fmla="*/ 286536 h 505653"/>
              <a:gd name="connsiteX26" fmla="*/ 390570 w 421378"/>
              <a:gd name="connsiteY26" fmla="*/ 228387 h 505653"/>
              <a:gd name="connsiteX27" fmla="*/ 285320 w 421378"/>
              <a:gd name="connsiteY27" fmla="*/ 284102 h 505653"/>
              <a:gd name="connsiteX28" fmla="*/ 282323 w 421378"/>
              <a:gd name="connsiteY28" fmla="*/ 289065 h 505653"/>
              <a:gd name="connsiteX29" fmla="*/ 282323 w 421378"/>
              <a:gd name="connsiteY29" fmla="*/ 392349 h 505653"/>
              <a:gd name="connsiteX30" fmla="*/ 286069 w 421378"/>
              <a:gd name="connsiteY30" fmla="*/ 396095 h 505653"/>
              <a:gd name="connsiteX31" fmla="*/ 392350 w 421378"/>
              <a:gd name="connsiteY31" fmla="*/ 396095 h 505653"/>
              <a:gd name="connsiteX32" fmla="*/ 396095 w 421378"/>
              <a:gd name="connsiteY32" fmla="*/ 392256 h 505653"/>
              <a:gd name="connsiteX33" fmla="*/ 396095 w 421378"/>
              <a:gd name="connsiteY33" fmla="*/ 231664 h 505653"/>
              <a:gd name="connsiteX34" fmla="*/ 390570 w 421378"/>
              <a:gd name="connsiteY34" fmla="*/ 228387 h 505653"/>
              <a:gd name="connsiteX35" fmla="*/ 30807 w 421378"/>
              <a:gd name="connsiteY35" fmla="*/ 228387 h 505653"/>
              <a:gd name="connsiteX36" fmla="*/ 25283 w 421378"/>
              <a:gd name="connsiteY36" fmla="*/ 231664 h 505653"/>
              <a:gd name="connsiteX37" fmla="*/ 25283 w 421378"/>
              <a:gd name="connsiteY37" fmla="*/ 392349 h 505653"/>
              <a:gd name="connsiteX38" fmla="*/ 29028 w 421378"/>
              <a:gd name="connsiteY38" fmla="*/ 396095 h 505653"/>
              <a:gd name="connsiteX39" fmla="*/ 135309 w 421378"/>
              <a:gd name="connsiteY39" fmla="*/ 396095 h 505653"/>
              <a:gd name="connsiteX40" fmla="*/ 139055 w 421378"/>
              <a:gd name="connsiteY40" fmla="*/ 392349 h 505653"/>
              <a:gd name="connsiteX41" fmla="*/ 139055 w 421378"/>
              <a:gd name="connsiteY41" fmla="*/ 289065 h 505653"/>
              <a:gd name="connsiteX42" fmla="*/ 136058 w 421378"/>
              <a:gd name="connsiteY42" fmla="*/ 284102 h 505653"/>
              <a:gd name="connsiteX43" fmla="*/ 25095 w 421378"/>
              <a:gd name="connsiteY43" fmla="*/ 105344 h 505653"/>
              <a:gd name="connsiteX44" fmla="*/ 25095 w 421378"/>
              <a:gd name="connsiteY44" fmla="*/ 193459 h 505653"/>
              <a:gd name="connsiteX45" fmla="*/ 28092 w 421378"/>
              <a:gd name="connsiteY45" fmla="*/ 198422 h 505653"/>
              <a:gd name="connsiteX46" fmla="*/ 160217 w 421378"/>
              <a:gd name="connsiteY46" fmla="*/ 268371 h 505653"/>
              <a:gd name="connsiteX47" fmla="*/ 164244 w 421378"/>
              <a:gd name="connsiteY47" fmla="*/ 275019 h 505653"/>
              <a:gd name="connsiteX48" fmla="*/ 164244 w 421378"/>
              <a:gd name="connsiteY48" fmla="*/ 392349 h 505653"/>
              <a:gd name="connsiteX49" fmla="*/ 167989 w 421378"/>
              <a:gd name="connsiteY49" fmla="*/ 396095 h 505653"/>
              <a:gd name="connsiteX50" fmla="*/ 253201 w 421378"/>
              <a:gd name="connsiteY50" fmla="*/ 396095 h 505653"/>
              <a:gd name="connsiteX51" fmla="*/ 256947 w 421378"/>
              <a:gd name="connsiteY51" fmla="*/ 392349 h 505653"/>
              <a:gd name="connsiteX52" fmla="*/ 256947 w 421378"/>
              <a:gd name="connsiteY52" fmla="*/ 275019 h 505653"/>
              <a:gd name="connsiteX53" fmla="*/ 260973 w 421378"/>
              <a:gd name="connsiteY53" fmla="*/ 268371 h 505653"/>
              <a:gd name="connsiteX54" fmla="*/ 393099 w 421378"/>
              <a:gd name="connsiteY54" fmla="*/ 198422 h 505653"/>
              <a:gd name="connsiteX55" fmla="*/ 396095 w 421378"/>
              <a:gd name="connsiteY55" fmla="*/ 193459 h 505653"/>
              <a:gd name="connsiteX56" fmla="*/ 395908 w 421378"/>
              <a:gd name="connsiteY56" fmla="*/ 193459 h 505653"/>
              <a:gd name="connsiteX57" fmla="*/ 395908 w 421378"/>
              <a:gd name="connsiteY57" fmla="*/ 109371 h 505653"/>
              <a:gd name="connsiteX58" fmla="*/ 391881 w 421378"/>
              <a:gd name="connsiteY58" fmla="*/ 105344 h 505653"/>
              <a:gd name="connsiteX59" fmla="*/ 29497 w 421378"/>
              <a:gd name="connsiteY59" fmla="*/ 105344 h 505653"/>
              <a:gd name="connsiteX60" fmla="*/ 25283 w 421378"/>
              <a:gd name="connsiteY60" fmla="*/ 109558 h 505653"/>
              <a:gd name="connsiteX61" fmla="*/ 25283 w 421378"/>
              <a:gd name="connsiteY61" fmla="*/ 105344 h 505653"/>
              <a:gd name="connsiteX62" fmla="*/ 25095 w 421378"/>
              <a:gd name="connsiteY62" fmla="*/ 25283 h 505653"/>
              <a:gd name="connsiteX63" fmla="*/ 25095 w 421378"/>
              <a:gd name="connsiteY63" fmla="*/ 80061 h 505653"/>
              <a:gd name="connsiteX64" fmla="*/ 25283 w 421378"/>
              <a:gd name="connsiteY64" fmla="*/ 80061 h 505653"/>
              <a:gd name="connsiteX65" fmla="*/ 25283 w 421378"/>
              <a:gd name="connsiteY65" fmla="*/ 75848 h 505653"/>
              <a:gd name="connsiteX66" fmla="*/ 29496 w 421378"/>
              <a:gd name="connsiteY66" fmla="*/ 80061 h 505653"/>
              <a:gd name="connsiteX67" fmla="*/ 391882 w 421378"/>
              <a:gd name="connsiteY67" fmla="*/ 80061 h 505653"/>
              <a:gd name="connsiteX68" fmla="*/ 395908 w 421378"/>
              <a:gd name="connsiteY68" fmla="*/ 76035 h 505653"/>
              <a:gd name="connsiteX69" fmla="*/ 395908 w 421378"/>
              <a:gd name="connsiteY69" fmla="*/ 29309 h 505653"/>
              <a:gd name="connsiteX70" fmla="*/ 391882 w 421378"/>
              <a:gd name="connsiteY70" fmla="*/ 25283 h 505653"/>
              <a:gd name="connsiteX71" fmla="*/ 29496 w 421378"/>
              <a:gd name="connsiteY71" fmla="*/ 25283 h 505653"/>
              <a:gd name="connsiteX72" fmla="*/ 25283 w 421378"/>
              <a:gd name="connsiteY72" fmla="*/ 29496 h 505653"/>
              <a:gd name="connsiteX73" fmla="*/ 25283 w 421378"/>
              <a:gd name="connsiteY73" fmla="*/ 25283 h 505653"/>
              <a:gd name="connsiteX74" fmla="*/ 13110 w 421378"/>
              <a:gd name="connsiteY74" fmla="*/ 0 h 505653"/>
              <a:gd name="connsiteX75" fmla="*/ 408268 w 421378"/>
              <a:gd name="connsiteY75" fmla="*/ 0 h 505653"/>
              <a:gd name="connsiteX76" fmla="*/ 421378 w 421378"/>
              <a:gd name="connsiteY76" fmla="*/ 13110 h 505653"/>
              <a:gd name="connsiteX77" fmla="*/ 421378 w 421378"/>
              <a:gd name="connsiteY77" fmla="*/ 408268 h 505653"/>
              <a:gd name="connsiteX78" fmla="*/ 408268 w 421378"/>
              <a:gd name="connsiteY78" fmla="*/ 421378 h 505653"/>
              <a:gd name="connsiteX79" fmla="*/ 299366 w 421378"/>
              <a:gd name="connsiteY79" fmla="*/ 421378 h 505653"/>
              <a:gd name="connsiteX80" fmla="*/ 297961 w 421378"/>
              <a:gd name="connsiteY80" fmla="*/ 424561 h 505653"/>
              <a:gd name="connsiteX81" fmla="*/ 369127 w 421378"/>
              <a:gd name="connsiteY81" fmla="*/ 500971 h 505653"/>
              <a:gd name="connsiteX82" fmla="*/ 367067 w 421378"/>
              <a:gd name="connsiteY82" fmla="*/ 505653 h 505653"/>
              <a:gd name="connsiteX83" fmla="*/ 341410 w 421378"/>
              <a:gd name="connsiteY83" fmla="*/ 505653 h 505653"/>
              <a:gd name="connsiteX84" fmla="*/ 337290 w 421378"/>
              <a:gd name="connsiteY84" fmla="*/ 503874 h 505653"/>
              <a:gd name="connsiteX85" fmla="*/ 262659 w 421378"/>
              <a:gd name="connsiteY85" fmla="*/ 423812 h 505653"/>
              <a:gd name="connsiteX86" fmla="*/ 257134 w 421378"/>
              <a:gd name="connsiteY86" fmla="*/ 421471 h 505653"/>
              <a:gd name="connsiteX87" fmla="*/ 164525 w 421378"/>
              <a:gd name="connsiteY87" fmla="*/ 421471 h 505653"/>
              <a:gd name="connsiteX88" fmla="*/ 159000 w 421378"/>
              <a:gd name="connsiteY88" fmla="*/ 423812 h 505653"/>
              <a:gd name="connsiteX89" fmla="*/ 84369 w 421378"/>
              <a:gd name="connsiteY89" fmla="*/ 503874 h 505653"/>
              <a:gd name="connsiteX90" fmla="*/ 80249 w 421378"/>
              <a:gd name="connsiteY90" fmla="*/ 505653 h 505653"/>
              <a:gd name="connsiteX91" fmla="*/ 54592 w 421378"/>
              <a:gd name="connsiteY91" fmla="*/ 505653 h 505653"/>
              <a:gd name="connsiteX92" fmla="*/ 52532 w 421378"/>
              <a:gd name="connsiteY92" fmla="*/ 500971 h 505653"/>
              <a:gd name="connsiteX93" fmla="*/ 123698 w 421378"/>
              <a:gd name="connsiteY93" fmla="*/ 424561 h 505653"/>
              <a:gd name="connsiteX94" fmla="*/ 122293 w 421378"/>
              <a:gd name="connsiteY94" fmla="*/ 421378 h 505653"/>
              <a:gd name="connsiteX95" fmla="*/ 13110 w 421378"/>
              <a:gd name="connsiteY95" fmla="*/ 421378 h 505653"/>
              <a:gd name="connsiteX96" fmla="*/ 0 w 421378"/>
              <a:gd name="connsiteY96" fmla="*/ 408268 h 505653"/>
              <a:gd name="connsiteX97" fmla="*/ 0 w 421378"/>
              <a:gd name="connsiteY97" fmla="*/ 13110 h 505653"/>
              <a:gd name="connsiteX98" fmla="*/ 13110 w 421378"/>
              <a:gd name="connsiteY98" fmla="*/ 0 h 50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21378" h="505653">
                <a:moveTo>
                  <a:pt x="337103" y="311819"/>
                </a:moveTo>
                <a:lnTo>
                  <a:pt x="337103" y="353956"/>
                </a:lnTo>
                <a:lnTo>
                  <a:pt x="345530" y="353956"/>
                </a:lnTo>
                <a:lnTo>
                  <a:pt x="345530" y="311819"/>
                </a:lnTo>
                <a:close/>
                <a:moveTo>
                  <a:pt x="75848" y="311819"/>
                </a:moveTo>
                <a:lnTo>
                  <a:pt x="75848" y="353956"/>
                </a:lnTo>
                <a:lnTo>
                  <a:pt x="84275" y="353956"/>
                </a:lnTo>
                <a:lnTo>
                  <a:pt x="84275" y="311819"/>
                </a:lnTo>
                <a:close/>
                <a:moveTo>
                  <a:pt x="316034" y="286536"/>
                </a:moveTo>
                <a:lnTo>
                  <a:pt x="366599" y="286536"/>
                </a:lnTo>
                <a:cubicBezTo>
                  <a:pt x="368940" y="286536"/>
                  <a:pt x="370813" y="288409"/>
                  <a:pt x="370813" y="290750"/>
                </a:cubicBezTo>
                <a:lnTo>
                  <a:pt x="370813" y="375025"/>
                </a:lnTo>
                <a:cubicBezTo>
                  <a:pt x="370813" y="377366"/>
                  <a:pt x="368940" y="379239"/>
                  <a:pt x="366599" y="379239"/>
                </a:cubicBezTo>
                <a:lnTo>
                  <a:pt x="316034" y="379239"/>
                </a:lnTo>
                <a:cubicBezTo>
                  <a:pt x="313693" y="379239"/>
                  <a:pt x="311820" y="377366"/>
                  <a:pt x="311820" y="375025"/>
                </a:cubicBezTo>
                <a:lnTo>
                  <a:pt x="311820" y="290750"/>
                </a:lnTo>
                <a:cubicBezTo>
                  <a:pt x="311820" y="288409"/>
                  <a:pt x="313693" y="286536"/>
                  <a:pt x="316034" y="286536"/>
                </a:cubicBezTo>
                <a:close/>
                <a:moveTo>
                  <a:pt x="54779" y="286536"/>
                </a:moveTo>
                <a:lnTo>
                  <a:pt x="105344" y="286536"/>
                </a:lnTo>
                <a:cubicBezTo>
                  <a:pt x="107685" y="286536"/>
                  <a:pt x="109558" y="288409"/>
                  <a:pt x="109558" y="290750"/>
                </a:cubicBezTo>
                <a:lnTo>
                  <a:pt x="109558" y="375025"/>
                </a:lnTo>
                <a:cubicBezTo>
                  <a:pt x="109558" y="377366"/>
                  <a:pt x="107685" y="379239"/>
                  <a:pt x="105344" y="379239"/>
                </a:cubicBezTo>
                <a:lnTo>
                  <a:pt x="54779" y="379239"/>
                </a:lnTo>
                <a:cubicBezTo>
                  <a:pt x="52438" y="379239"/>
                  <a:pt x="50565" y="377366"/>
                  <a:pt x="50565" y="375025"/>
                </a:cubicBezTo>
                <a:lnTo>
                  <a:pt x="50565" y="290750"/>
                </a:lnTo>
                <a:cubicBezTo>
                  <a:pt x="50565" y="288409"/>
                  <a:pt x="52438" y="286536"/>
                  <a:pt x="54779" y="286536"/>
                </a:cubicBezTo>
                <a:close/>
                <a:moveTo>
                  <a:pt x="390570" y="228387"/>
                </a:moveTo>
                <a:lnTo>
                  <a:pt x="285320" y="284102"/>
                </a:lnTo>
                <a:cubicBezTo>
                  <a:pt x="283447" y="285039"/>
                  <a:pt x="282323" y="287005"/>
                  <a:pt x="282323" y="289065"/>
                </a:cubicBezTo>
                <a:lnTo>
                  <a:pt x="282323" y="392349"/>
                </a:lnTo>
                <a:cubicBezTo>
                  <a:pt x="282323" y="394410"/>
                  <a:pt x="284009" y="396095"/>
                  <a:pt x="286069" y="396095"/>
                </a:cubicBezTo>
                <a:lnTo>
                  <a:pt x="392350" y="396095"/>
                </a:lnTo>
                <a:cubicBezTo>
                  <a:pt x="394410" y="396095"/>
                  <a:pt x="396095" y="394410"/>
                  <a:pt x="396095" y="392256"/>
                </a:cubicBezTo>
                <a:lnTo>
                  <a:pt x="396095" y="231664"/>
                </a:lnTo>
                <a:cubicBezTo>
                  <a:pt x="396095" y="228855"/>
                  <a:pt x="393099" y="227076"/>
                  <a:pt x="390570" y="228387"/>
                </a:cubicBezTo>
                <a:close/>
                <a:moveTo>
                  <a:pt x="30807" y="228387"/>
                </a:moveTo>
                <a:cubicBezTo>
                  <a:pt x="28279" y="226982"/>
                  <a:pt x="25283" y="228855"/>
                  <a:pt x="25283" y="231664"/>
                </a:cubicBezTo>
                <a:lnTo>
                  <a:pt x="25283" y="392349"/>
                </a:lnTo>
                <a:cubicBezTo>
                  <a:pt x="25283" y="394410"/>
                  <a:pt x="26968" y="396095"/>
                  <a:pt x="29028" y="396095"/>
                </a:cubicBezTo>
                <a:lnTo>
                  <a:pt x="135309" y="396095"/>
                </a:lnTo>
                <a:cubicBezTo>
                  <a:pt x="137369" y="396095"/>
                  <a:pt x="139055" y="394410"/>
                  <a:pt x="139055" y="392349"/>
                </a:cubicBezTo>
                <a:lnTo>
                  <a:pt x="139055" y="289065"/>
                </a:lnTo>
                <a:cubicBezTo>
                  <a:pt x="139055" y="287005"/>
                  <a:pt x="137931" y="285039"/>
                  <a:pt x="136058" y="284102"/>
                </a:cubicBezTo>
                <a:close/>
                <a:moveTo>
                  <a:pt x="25095" y="105344"/>
                </a:moveTo>
                <a:lnTo>
                  <a:pt x="25095" y="193459"/>
                </a:lnTo>
                <a:cubicBezTo>
                  <a:pt x="25095" y="195519"/>
                  <a:pt x="26219" y="197486"/>
                  <a:pt x="28092" y="198422"/>
                </a:cubicBezTo>
                <a:lnTo>
                  <a:pt x="160217" y="268371"/>
                </a:lnTo>
                <a:cubicBezTo>
                  <a:pt x="162745" y="269682"/>
                  <a:pt x="164244" y="272210"/>
                  <a:pt x="164244" y="275019"/>
                </a:cubicBezTo>
                <a:lnTo>
                  <a:pt x="164244" y="392349"/>
                </a:lnTo>
                <a:cubicBezTo>
                  <a:pt x="164244" y="394410"/>
                  <a:pt x="165929" y="396095"/>
                  <a:pt x="167989" y="396095"/>
                </a:cubicBezTo>
                <a:lnTo>
                  <a:pt x="253201" y="396095"/>
                </a:lnTo>
                <a:cubicBezTo>
                  <a:pt x="255261" y="396095"/>
                  <a:pt x="256947" y="394410"/>
                  <a:pt x="256947" y="392349"/>
                </a:cubicBezTo>
                <a:lnTo>
                  <a:pt x="256947" y="275019"/>
                </a:lnTo>
                <a:cubicBezTo>
                  <a:pt x="256947" y="272210"/>
                  <a:pt x="258539" y="269682"/>
                  <a:pt x="260973" y="268371"/>
                </a:cubicBezTo>
                <a:lnTo>
                  <a:pt x="393099" y="198422"/>
                </a:lnTo>
                <a:cubicBezTo>
                  <a:pt x="394972" y="197486"/>
                  <a:pt x="396095" y="195519"/>
                  <a:pt x="396095" y="193459"/>
                </a:cubicBezTo>
                <a:lnTo>
                  <a:pt x="395908" y="193459"/>
                </a:lnTo>
                <a:lnTo>
                  <a:pt x="395908" y="109371"/>
                </a:lnTo>
                <a:lnTo>
                  <a:pt x="391881" y="105344"/>
                </a:lnTo>
                <a:lnTo>
                  <a:pt x="29497" y="105344"/>
                </a:lnTo>
                <a:cubicBezTo>
                  <a:pt x="27156" y="105344"/>
                  <a:pt x="25283" y="107217"/>
                  <a:pt x="25283" y="109558"/>
                </a:cubicBezTo>
                <a:lnTo>
                  <a:pt x="25283" y="105344"/>
                </a:lnTo>
                <a:close/>
                <a:moveTo>
                  <a:pt x="25095" y="25283"/>
                </a:moveTo>
                <a:lnTo>
                  <a:pt x="25095" y="80061"/>
                </a:lnTo>
                <a:lnTo>
                  <a:pt x="25283" y="80061"/>
                </a:lnTo>
                <a:lnTo>
                  <a:pt x="25283" y="75848"/>
                </a:lnTo>
                <a:lnTo>
                  <a:pt x="29496" y="80061"/>
                </a:lnTo>
                <a:lnTo>
                  <a:pt x="391882" y="80061"/>
                </a:lnTo>
                <a:lnTo>
                  <a:pt x="395908" y="76035"/>
                </a:lnTo>
                <a:lnTo>
                  <a:pt x="395908" y="29309"/>
                </a:lnTo>
                <a:lnTo>
                  <a:pt x="391882" y="25283"/>
                </a:lnTo>
                <a:lnTo>
                  <a:pt x="29496" y="25283"/>
                </a:lnTo>
                <a:lnTo>
                  <a:pt x="25283" y="29496"/>
                </a:lnTo>
                <a:lnTo>
                  <a:pt x="25283" y="25283"/>
                </a:lnTo>
                <a:close/>
                <a:moveTo>
                  <a:pt x="13110" y="0"/>
                </a:moveTo>
                <a:lnTo>
                  <a:pt x="408268" y="0"/>
                </a:lnTo>
                <a:cubicBezTo>
                  <a:pt x="415479" y="0"/>
                  <a:pt x="421378" y="5899"/>
                  <a:pt x="421378" y="13110"/>
                </a:cubicBezTo>
                <a:lnTo>
                  <a:pt x="421378" y="408268"/>
                </a:lnTo>
                <a:cubicBezTo>
                  <a:pt x="421378" y="415478"/>
                  <a:pt x="415479" y="421378"/>
                  <a:pt x="408268" y="421378"/>
                </a:cubicBezTo>
                <a:lnTo>
                  <a:pt x="299366" y="421378"/>
                </a:lnTo>
                <a:cubicBezTo>
                  <a:pt x="297680" y="421378"/>
                  <a:pt x="296837" y="423344"/>
                  <a:pt x="297961" y="424561"/>
                </a:cubicBezTo>
                <a:lnTo>
                  <a:pt x="369127" y="500971"/>
                </a:lnTo>
                <a:cubicBezTo>
                  <a:pt x="370813" y="502750"/>
                  <a:pt x="369502" y="505653"/>
                  <a:pt x="367067" y="505653"/>
                </a:cubicBezTo>
                <a:lnTo>
                  <a:pt x="341410" y="505653"/>
                </a:lnTo>
                <a:cubicBezTo>
                  <a:pt x="339818" y="505653"/>
                  <a:pt x="338320" y="504998"/>
                  <a:pt x="337290" y="503874"/>
                </a:cubicBezTo>
                <a:lnTo>
                  <a:pt x="262659" y="423812"/>
                </a:lnTo>
                <a:cubicBezTo>
                  <a:pt x="261161" y="422314"/>
                  <a:pt x="259194" y="421471"/>
                  <a:pt x="257134" y="421471"/>
                </a:cubicBezTo>
                <a:lnTo>
                  <a:pt x="164525" y="421471"/>
                </a:lnTo>
                <a:cubicBezTo>
                  <a:pt x="162371" y="421471"/>
                  <a:pt x="160404" y="422314"/>
                  <a:pt x="159000" y="423812"/>
                </a:cubicBezTo>
                <a:lnTo>
                  <a:pt x="84369" y="503874"/>
                </a:lnTo>
                <a:cubicBezTo>
                  <a:pt x="83339" y="504998"/>
                  <a:pt x="81841" y="505653"/>
                  <a:pt x="80249" y="505653"/>
                </a:cubicBezTo>
                <a:lnTo>
                  <a:pt x="54592" y="505653"/>
                </a:lnTo>
                <a:cubicBezTo>
                  <a:pt x="52157" y="505653"/>
                  <a:pt x="50846" y="502750"/>
                  <a:pt x="52532" y="500971"/>
                </a:cubicBezTo>
                <a:lnTo>
                  <a:pt x="123698" y="424561"/>
                </a:lnTo>
                <a:cubicBezTo>
                  <a:pt x="124821" y="423344"/>
                  <a:pt x="123885" y="421378"/>
                  <a:pt x="122293" y="421378"/>
                </a:cubicBezTo>
                <a:lnTo>
                  <a:pt x="13110" y="421378"/>
                </a:lnTo>
                <a:cubicBezTo>
                  <a:pt x="5899" y="421378"/>
                  <a:pt x="0" y="415478"/>
                  <a:pt x="0" y="408268"/>
                </a:cubicBezTo>
                <a:lnTo>
                  <a:pt x="0" y="13110"/>
                </a:lnTo>
                <a:cubicBezTo>
                  <a:pt x="0" y="5899"/>
                  <a:pt x="5899" y="0"/>
                  <a:pt x="13110" y="0"/>
                </a:cubicBezTo>
                <a:close/>
              </a:path>
            </a:pathLst>
          </a:custGeom>
          <a:solidFill>
            <a:schemeClr val="bg1"/>
          </a:solidFill>
          <a:ln w="934" cap="flat">
            <a:noFill/>
            <a:prstDash val="solid"/>
            <a:miter/>
          </a:ln>
        </p:spPr>
        <p:txBody>
          <a:bodyPr rtlCol="0" anchor="ctr"/>
          <a:lstStyle/>
          <a:p>
            <a:endParaRPr lang="de-DE"/>
          </a:p>
        </p:txBody>
      </p:sp>
      <p:sp>
        <p:nvSpPr>
          <p:cNvPr id="171" name="Freihandform: Form 67">
            <a:extLst>
              <a:ext uri="{FF2B5EF4-FFF2-40B4-BE49-F238E27FC236}">
                <a16:creationId xmlns:a16="http://schemas.microsoft.com/office/drawing/2014/main" id="{04DB83DB-1735-BE48-B4C0-72DA74006A37}"/>
              </a:ext>
            </a:extLst>
          </p:cNvPr>
          <p:cNvSpPr>
            <a:spLocks noChangeAspect="1"/>
          </p:cNvSpPr>
          <p:nvPr/>
        </p:nvSpPr>
        <p:spPr>
          <a:xfrm>
            <a:off x="6163358" y="2643380"/>
            <a:ext cx="264599" cy="327432"/>
          </a:xfrm>
          <a:custGeom>
            <a:avLst/>
            <a:gdLst>
              <a:gd name="connsiteX0" fmla="*/ 381651 w 436617"/>
              <a:gd name="connsiteY0" fmla="*/ 205445 h 540299"/>
              <a:gd name="connsiteX1" fmla="*/ 348877 w 436617"/>
              <a:gd name="connsiteY1" fmla="*/ 214903 h 540299"/>
              <a:gd name="connsiteX2" fmla="*/ 343446 w 436617"/>
              <a:gd name="connsiteY2" fmla="*/ 213404 h 540299"/>
              <a:gd name="connsiteX3" fmla="*/ 292506 w 436617"/>
              <a:gd name="connsiteY3" fmla="*/ 181192 h 540299"/>
              <a:gd name="connsiteX4" fmla="*/ 266849 w 436617"/>
              <a:gd name="connsiteY4" fmla="*/ 187373 h 540299"/>
              <a:gd name="connsiteX5" fmla="*/ 261418 w 436617"/>
              <a:gd name="connsiteY5" fmla="*/ 184095 h 540299"/>
              <a:gd name="connsiteX6" fmla="*/ 261418 w 436617"/>
              <a:gd name="connsiteY6" fmla="*/ 55809 h 540299"/>
              <a:gd name="connsiteX7" fmla="*/ 205609 w 436617"/>
              <a:gd name="connsiteY7" fmla="*/ 0 h 540299"/>
              <a:gd name="connsiteX8" fmla="*/ 204392 w 436617"/>
              <a:gd name="connsiteY8" fmla="*/ 0 h 540299"/>
              <a:gd name="connsiteX9" fmla="*/ 148583 w 436617"/>
              <a:gd name="connsiteY9" fmla="*/ 55809 h 540299"/>
              <a:gd name="connsiteX10" fmla="*/ 148583 w 436617"/>
              <a:gd name="connsiteY10" fmla="*/ 195800 h 540299"/>
              <a:gd name="connsiteX11" fmla="*/ 146803 w 436617"/>
              <a:gd name="connsiteY11" fmla="*/ 196175 h 540299"/>
              <a:gd name="connsiteX12" fmla="*/ 108505 w 436617"/>
              <a:gd name="connsiteY12" fmla="*/ 101131 h 540299"/>
              <a:gd name="connsiteX13" fmla="*/ 108505 w 436617"/>
              <a:gd name="connsiteY13" fmla="*/ 101037 h 540299"/>
              <a:gd name="connsiteX14" fmla="*/ 35560 w 436617"/>
              <a:gd name="connsiteY14" fmla="*/ 70885 h 540299"/>
              <a:gd name="connsiteX15" fmla="*/ 34436 w 436617"/>
              <a:gd name="connsiteY15" fmla="*/ 71353 h 540299"/>
              <a:gd name="connsiteX16" fmla="*/ 4284 w 436617"/>
              <a:gd name="connsiteY16" fmla="*/ 101505 h 540299"/>
              <a:gd name="connsiteX17" fmla="*/ 4284 w 436617"/>
              <a:gd name="connsiteY17" fmla="*/ 144111 h 540299"/>
              <a:gd name="connsiteX18" fmla="*/ 70768 w 436617"/>
              <a:gd name="connsiteY18" fmla="*/ 309010 h 540299"/>
              <a:gd name="connsiteX19" fmla="*/ 70768 w 436617"/>
              <a:gd name="connsiteY19" fmla="*/ 392818 h 540299"/>
              <a:gd name="connsiteX20" fmla="*/ 218250 w 436617"/>
              <a:gd name="connsiteY20" fmla="*/ 540300 h 540299"/>
              <a:gd name="connsiteX21" fmla="*/ 289135 w 436617"/>
              <a:gd name="connsiteY21" fmla="*/ 540300 h 540299"/>
              <a:gd name="connsiteX22" fmla="*/ 436618 w 436617"/>
              <a:gd name="connsiteY22" fmla="*/ 392818 h 540299"/>
              <a:gd name="connsiteX23" fmla="*/ 436618 w 436617"/>
              <a:gd name="connsiteY23" fmla="*/ 316970 h 540299"/>
              <a:gd name="connsiteX24" fmla="*/ 436618 w 436617"/>
              <a:gd name="connsiteY24" fmla="*/ 310602 h 540299"/>
              <a:gd name="connsiteX25" fmla="*/ 436618 w 436617"/>
              <a:gd name="connsiteY25" fmla="*/ 262752 h 540299"/>
              <a:gd name="connsiteX26" fmla="*/ 381651 w 436617"/>
              <a:gd name="connsiteY26" fmla="*/ 205445 h 540299"/>
              <a:gd name="connsiteX27" fmla="*/ 292038 w 436617"/>
              <a:gd name="connsiteY27" fmla="*/ 206475 h 540299"/>
              <a:gd name="connsiteX28" fmla="*/ 323688 w 436617"/>
              <a:gd name="connsiteY28" fmla="*/ 238219 h 540299"/>
              <a:gd name="connsiteX29" fmla="*/ 323688 w 436617"/>
              <a:gd name="connsiteY29" fmla="*/ 261816 h 540299"/>
              <a:gd name="connsiteX30" fmla="*/ 323688 w 436617"/>
              <a:gd name="connsiteY30" fmla="*/ 292062 h 540299"/>
              <a:gd name="connsiteX31" fmla="*/ 292038 w 436617"/>
              <a:gd name="connsiteY31" fmla="*/ 323805 h 540299"/>
              <a:gd name="connsiteX32" fmla="*/ 261418 w 436617"/>
              <a:gd name="connsiteY32" fmla="*/ 292717 h 540299"/>
              <a:gd name="connsiteX33" fmla="*/ 261418 w 436617"/>
              <a:gd name="connsiteY33" fmla="*/ 237657 h 540299"/>
              <a:gd name="connsiteX34" fmla="*/ 292038 w 436617"/>
              <a:gd name="connsiteY34" fmla="*/ 206475 h 540299"/>
              <a:gd name="connsiteX35" fmla="*/ 204392 w 436617"/>
              <a:gd name="connsiteY35" fmla="*/ 25283 h 540299"/>
              <a:gd name="connsiteX36" fmla="*/ 205609 w 436617"/>
              <a:gd name="connsiteY36" fmla="*/ 25283 h 540299"/>
              <a:gd name="connsiteX37" fmla="*/ 236135 w 436617"/>
              <a:gd name="connsiteY37" fmla="*/ 55809 h 540299"/>
              <a:gd name="connsiteX38" fmla="*/ 236135 w 436617"/>
              <a:gd name="connsiteY38" fmla="*/ 227450 h 540299"/>
              <a:gd name="connsiteX39" fmla="*/ 234544 w 436617"/>
              <a:gd name="connsiteY39" fmla="*/ 230915 h 540299"/>
              <a:gd name="connsiteX40" fmla="*/ 177330 w 436617"/>
              <a:gd name="connsiteY40" fmla="*/ 256853 h 540299"/>
              <a:gd name="connsiteX41" fmla="*/ 173865 w 436617"/>
              <a:gd name="connsiteY41" fmla="*/ 255168 h 540299"/>
              <a:gd name="connsiteX42" fmla="*/ 173865 w 436617"/>
              <a:gd name="connsiteY42" fmla="*/ 55809 h 540299"/>
              <a:gd name="connsiteX43" fmla="*/ 204392 w 436617"/>
              <a:gd name="connsiteY43" fmla="*/ 25283 h 540299"/>
              <a:gd name="connsiteX44" fmla="*/ 27507 w 436617"/>
              <a:gd name="connsiteY44" fmla="*/ 134560 h 540299"/>
              <a:gd name="connsiteX45" fmla="*/ 27694 w 436617"/>
              <a:gd name="connsiteY45" fmla="*/ 110776 h 540299"/>
              <a:gd name="connsiteX46" fmla="*/ 44549 w 436617"/>
              <a:gd name="connsiteY46" fmla="*/ 94482 h 540299"/>
              <a:gd name="connsiteX47" fmla="*/ 45111 w 436617"/>
              <a:gd name="connsiteY47" fmla="*/ 94201 h 540299"/>
              <a:gd name="connsiteX48" fmla="*/ 85001 w 436617"/>
              <a:gd name="connsiteY48" fmla="*/ 110682 h 540299"/>
              <a:gd name="connsiteX49" fmla="*/ 148583 w 436617"/>
              <a:gd name="connsiteY49" fmla="*/ 268277 h 540299"/>
              <a:gd name="connsiteX50" fmla="*/ 146991 w 436617"/>
              <a:gd name="connsiteY50" fmla="*/ 270525 h 540299"/>
              <a:gd name="connsiteX51" fmla="*/ 95021 w 436617"/>
              <a:gd name="connsiteY51" fmla="*/ 294122 h 540299"/>
              <a:gd name="connsiteX52" fmla="*/ 90807 w 436617"/>
              <a:gd name="connsiteY52" fmla="*/ 291500 h 540299"/>
              <a:gd name="connsiteX53" fmla="*/ 27507 w 436617"/>
              <a:gd name="connsiteY53" fmla="*/ 134654 h 540299"/>
              <a:gd name="connsiteX54" fmla="*/ 27507 w 436617"/>
              <a:gd name="connsiteY54" fmla="*/ 134560 h 540299"/>
              <a:gd name="connsiteX55" fmla="*/ 289042 w 436617"/>
              <a:gd name="connsiteY55" fmla="*/ 515017 h 540299"/>
              <a:gd name="connsiteX56" fmla="*/ 218157 w 436617"/>
              <a:gd name="connsiteY56" fmla="*/ 515017 h 540299"/>
              <a:gd name="connsiteX57" fmla="*/ 95957 w 436617"/>
              <a:gd name="connsiteY57" fmla="*/ 392818 h 540299"/>
              <a:gd name="connsiteX58" fmla="*/ 95957 w 436617"/>
              <a:gd name="connsiteY58" fmla="*/ 323056 h 540299"/>
              <a:gd name="connsiteX59" fmla="*/ 97736 w 436617"/>
              <a:gd name="connsiteY59" fmla="*/ 320622 h 540299"/>
              <a:gd name="connsiteX60" fmla="*/ 225554 w 436617"/>
              <a:gd name="connsiteY60" fmla="*/ 262752 h 540299"/>
              <a:gd name="connsiteX61" fmla="*/ 229019 w 436617"/>
              <a:gd name="connsiteY61" fmla="*/ 264438 h 540299"/>
              <a:gd name="connsiteX62" fmla="*/ 230892 w 436617"/>
              <a:gd name="connsiteY62" fmla="*/ 303298 h 540299"/>
              <a:gd name="connsiteX63" fmla="*/ 195121 w 436617"/>
              <a:gd name="connsiteY63" fmla="*/ 334480 h 540299"/>
              <a:gd name="connsiteX64" fmla="*/ 193904 w 436617"/>
              <a:gd name="connsiteY64" fmla="*/ 334948 h 540299"/>
              <a:gd name="connsiteX65" fmla="*/ 193342 w 436617"/>
              <a:gd name="connsiteY65" fmla="*/ 335136 h 540299"/>
              <a:gd name="connsiteX66" fmla="*/ 193436 w 436617"/>
              <a:gd name="connsiteY66" fmla="*/ 335229 h 540299"/>
              <a:gd name="connsiteX67" fmla="*/ 191844 w 436617"/>
              <a:gd name="connsiteY67" fmla="*/ 338319 h 540299"/>
              <a:gd name="connsiteX68" fmla="*/ 191750 w 436617"/>
              <a:gd name="connsiteY68" fmla="*/ 355175 h 540299"/>
              <a:gd name="connsiteX69" fmla="*/ 195309 w 436617"/>
              <a:gd name="connsiteY69" fmla="*/ 359482 h 540299"/>
              <a:gd name="connsiteX70" fmla="*/ 196900 w 436617"/>
              <a:gd name="connsiteY70" fmla="*/ 359576 h 540299"/>
              <a:gd name="connsiteX71" fmla="*/ 198399 w 436617"/>
              <a:gd name="connsiteY71" fmla="*/ 359669 h 540299"/>
              <a:gd name="connsiteX72" fmla="*/ 199897 w 436617"/>
              <a:gd name="connsiteY72" fmla="*/ 359857 h 540299"/>
              <a:gd name="connsiteX73" fmla="*/ 201395 w 436617"/>
              <a:gd name="connsiteY73" fmla="*/ 360044 h 540299"/>
              <a:gd name="connsiteX74" fmla="*/ 202893 w 436617"/>
              <a:gd name="connsiteY74" fmla="*/ 360325 h 540299"/>
              <a:gd name="connsiteX75" fmla="*/ 205796 w 436617"/>
              <a:gd name="connsiteY75" fmla="*/ 360887 h 540299"/>
              <a:gd name="connsiteX76" fmla="*/ 217220 w 436617"/>
              <a:gd name="connsiteY76" fmla="*/ 364632 h 540299"/>
              <a:gd name="connsiteX77" fmla="*/ 236978 w 436617"/>
              <a:gd name="connsiteY77" fmla="*/ 378116 h 540299"/>
              <a:gd name="connsiteX78" fmla="*/ 250369 w 436617"/>
              <a:gd name="connsiteY78" fmla="*/ 397968 h 540299"/>
              <a:gd name="connsiteX79" fmla="*/ 254020 w 436617"/>
              <a:gd name="connsiteY79" fmla="*/ 409392 h 540299"/>
              <a:gd name="connsiteX80" fmla="*/ 254582 w 436617"/>
              <a:gd name="connsiteY80" fmla="*/ 412295 h 540299"/>
              <a:gd name="connsiteX81" fmla="*/ 254863 w 436617"/>
              <a:gd name="connsiteY81" fmla="*/ 413793 h 540299"/>
              <a:gd name="connsiteX82" fmla="*/ 255051 w 436617"/>
              <a:gd name="connsiteY82" fmla="*/ 415291 h 540299"/>
              <a:gd name="connsiteX83" fmla="*/ 255238 w 436617"/>
              <a:gd name="connsiteY83" fmla="*/ 416789 h 540299"/>
              <a:gd name="connsiteX84" fmla="*/ 255332 w 436617"/>
              <a:gd name="connsiteY84" fmla="*/ 418288 h 540299"/>
              <a:gd name="connsiteX85" fmla="*/ 255425 w 436617"/>
              <a:gd name="connsiteY85" fmla="*/ 419879 h 540299"/>
              <a:gd name="connsiteX86" fmla="*/ 259733 w 436617"/>
              <a:gd name="connsiteY86" fmla="*/ 423438 h 540299"/>
              <a:gd name="connsiteX87" fmla="*/ 276588 w 436617"/>
              <a:gd name="connsiteY87" fmla="*/ 423531 h 540299"/>
              <a:gd name="connsiteX88" fmla="*/ 280708 w 436617"/>
              <a:gd name="connsiteY88" fmla="*/ 418662 h 540299"/>
              <a:gd name="connsiteX89" fmla="*/ 280521 w 436617"/>
              <a:gd name="connsiteY89" fmla="*/ 416415 h 540299"/>
              <a:gd name="connsiteX90" fmla="*/ 280333 w 436617"/>
              <a:gd name="connsiteY90" fmla="*/ 414355 h 540299"/>
              <a:gd name="connsiteX91" fmla="*/ 280052 w 436617"/>
              <a:gd name="connsiteY91" fmla="*/ 412295 h 540299"/>
              <a:gd name="connsiteX92" fmla="*/ 279771 w 436617"/>
              <a:gd name="connsiteY92" fmla="*/ 410235 h 540299"/>
              <a:gd name="connsiteX93" fmla="*/ 279397 w 436617"/>
              <a:gd name="connsiteY93" fmla="*/ 408175 h 540299"/>
              <a:gd name="connsiteX94" fmla="*/ 278554 w 436617"/>
              <a:gd name="connsiteY94" fmla="*/ 404054 h 540299"/>
              <a:gd name="connsiteX95" fmla="*/ 273404 w 436617"/>
              <a:gd name="connsiteY95" fmla="*/ 388136 h 540299"/>
              <a:gd name="connsiteX96" fmla="*/ 254770 w 436617"/>
              <a:gd name="connsiteY96" fmla="*/ 360512 h 540299"/>
              <a:gd name="connsiteX97" fmla="*/ 233607 w 436617"/>
              <a:gd name="connsiteY97" fmla="*/ 344781 h 540299"/>
              <a:gd name="connsiteX98" fmla="*/ 233326 w 436617"/>
              <a:gd name="connsiteY98" fmla="*/ 341691 h 540299"/>
              <a:gd name="connsiteX99" fmla="*/ 244469 w 436617"/>
              <a:gd name="connsiteY99" fmla="*/ 330267 h 540299"/>
              <a:gd name="connsiteX100" fmla="*/ 250181 w 436617"/>
              <a:gd name="connsiteY100" fmla="*/ 330079 h 540299"/>
              <a:gd name="connsiteX101" fmla="*/ 292413 w 436617"/>
              <a:gd name="connsiteY101" fmla="*/ 349088 h 540299"/>
              <a:gd name="connsiteX102" fmla="*/ 323595 w 436617"/>
              <a:gd name="connsiteY102" fmla="*/ 339630 h 540299"/>
              <a:gd name="connsiteX103" fmla="*/ 329026 w 436617"/>
              <a:gd name="connsiteY103" fmla="*/ 341129 h 540299"/>
              <a:gd name="connsiteX104" fmla="*/ 379966 w 436617"/>
              <a:gd name="connsiteY104" fmla="*/ 373341 h 540299"/>
              <a:gd name="connsiteX105" fmla="*/ 405623 w 436617"/>
              <a:gd name="connsiteY105" fmla="*/ 367160 h 540299"/>
              <a:gd name="connsiteX106" fmla="*/ 411054 w 436617"/>
              <a:gd name="connsiteY106" fmla="*/ 370438 h 540299"/>
              <a:gd name="connsiteX107" fmla="*/ 411054 w 436617"/>
              <a:gd name="connsiteY107" fmla="*/ 392724 h 540299"/>
              <a:gd name="connsiteX108" fmla="*/ 289042 w 436617"/>
              <a:gd name="connsiteY108" fmla="*/ 515017 h 540299"/>
              <a:gd name="connsiteX109" fmla="*/ 411241 w 436617"/>
              <a:gd name="connsiteY109" fmla="*/ 316970 h 540299"/>
              <a:gd name="connsiteX110" fmla="*/ 380153 w 436617"/>
              <a:gd name="connsiteY110" fmla="*/ 348058 h 540299"/>
              <a:gd name="connsiteX111" fmla="*/ 380153 w 436617"/>
              <a:gd name="connsiteY111" fmla="*/ 348058 h 540299"/>
              <a:gd name="connsiteX112" fmla="*/ 349065 w 436617"/>
              <a:gd name="connsiteY112" fmla="*/ 316970 h 540299"/>
              <a:gd name="connsiteX113" fmla="*/ 349065 w 436617"/>
              <a:gd name="connsiteY113" fmla="*/ 292717 h 540299"/>
              <a:gd name="connsiteX114" fmla="*/ 349065 w 436617"/>
              <a:gd name="connsiteY114" fmla="*/ 262472 h 540299"/>
              <a:gd name="connsiteX115" fmla="*/ 380715 w 436617"/>
              <a:gd name="connsiteY115" fmla="*/ 230728 h 540299"/>
              <a:gd name="connsiteX116" fmla="*/ 411335 w 436617"/>
              <a:gd name="connsiteY116" fmla="*/ 261816 h 540299"/>
              <a:gd name="connsiteX117" fmla="*/ 411335 w 436617"/>
              <a:gd name="connsiteY117" fmla="*/ 310509 h 540299"/>
              <a:gd name="connsiteX118" fmla="*/ 411335 w 436617"/>
              <a:gd name="connsiteY118" fmla="*/ 316970 h 54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436617" h="540299">
                <a:moveTo>
                  <a:pt x="381651" y="205445"/>
                </a:moveTo>
                <a:cubicBezTo>
                  <a:pt x="369478" y="205070"/>
                  <a:pt x="358241" y="208629"/>
                  <a:pt x="348877" y="214903"/>
                </a:cubicBezTo>
                <a:cubicBezTo>
                  <a:pt x="347005" y="216120"/>
                  <a:pt x="344383" y="215464"/>
                  <a:pt x="343446" y="213404"/>
                </a:cubicBezTo>
                <a:cubicBezTo>
                  <a:pt x="334363" y="194396"/>
                  <a:pt x="314980" y="181192"/>
                  <a:pt x="292506" y="181192"/>
                </a:cubicBezTo>
                <a:cubicBezTo>
                  <a:pt x="283236" y="181192"/>
                  <a:pt x="274528" y="183440"/>
                  <a:pt x="266849" y="187373"/>
                </a:cubicBezTo>
                <a:cubicBezTo>
                  <a:pt x="264321" y="188684"/>
                  <a:pt x="261418" y="186811"/>
                  <a:pt x="261418" y="184095"/>
                </a:cubicBezTo>
                <a:lnTo>
                  <a:pt x="261418" y="55809"/>
                </a:lnTo>
                <a:cubicBezTo>
                  <a:pt x="261418" y="25002"/>
                  <a:pt x="236416" y="0"/>
                  <a:pt x="205609" y="0"/>
                </a:cubicBezTo>
                <a:lnTo>
                  <a:pt x="204392" y="0"/>
                </a:lnTo>
                <a:cubicBezTo>
                  <a:pt x="173584" y="0"/>
                  <a:pt x="148583" y="25002"/>
                  <a:pt x="148583" y="55809"/>
                </a:cubicBezTo>
                <a:lnTo>
                  <a:pt x="148583" y="195800"/>
                </a:lnTo>
                <a:cubicBezTo>
                  <a:pt x="148583" y="196830"/>
                  <a:pt x="147178" y="197111"/>
                  <a:pt x="146803" y="196175"/>
                </a:cubicBezTo>
                <a:lnTo>
                  <a:pt x="108505" y="101131"/>
                </a:lnTo>
                <a:lnTo>
                  <a:pt x="108505" y="101037"/>
                </a:lnTo>
                <a:cubicBezTo>
                  <a:pt x="96706" y="72571"/>
                  <a:pt x="64026" y="59087"/>
                  <a:pt x="35560" y="70885"/>
                </a:cubicBezTo>
                <a:lnTo>
                  <a:pt x="34436" y="71353"/>
                </a:lnTo>
                <a:cubicBezTo>
                  <a:pt x="20671" y="77065"/>
                  <a:pt x="9902" y="87740"/>
                  <a:pt x="4284" y="101505"/>
                </a:cubicBezTo>
                <a:cubicBezTo>
                  <a:pt x="-1428" y="115270"/>
                  <a:pt x="-1428" y="130440"/>
                  <a:pt x="4284" y="144111"/>
                </a:cubicBezTo>
                <a:lnTo>
                  <a:pt x="70768" y="309010"/>
                </a:lnTo>
                <a:lnTo>
                  <a:pt x="70768" y="392818"/>
                </a:lnTo>
                <a:cubicBezTo>
                  <a:pt x="70768" y="474284"/>
                  <a:pt x="136784" y="540300"/>
                  <a:pt x="218250" y="540300"/>
                </a:cubicBezTo>
                <a:lnTo>
                  <a:pt x="289135" y="540300"/>
                </a:lnTo>
                <a:cubicBezTo>
                  <a:pt x="370602" y="540300"/>
                  <a:pt x="436618" y="474284"/>
                  <a:pt x="436618" y="392818"/>
                </a:cubicBezTo>
                <a:lnTo>
                  <a:pt x="436618" y="316970"/>
                </a:lnTo>
                <a:lnTo>
                  <a:pt x="436618" y="310602"/>
                </a:lnTo>
                <a:lnTo>
                  <a:pt x="436618" y="262752"/>
                </a:lnTo>
                <a:cubicBezTo>
                  <a:pt x="436524" y="232132"/>
                  <a:pt x="412365" y="206381"/>
                  <a:pt x="381651" y="205445"/>
                </a:cubicBezTo>
                <a:close/>
                <a:moveTo>
                  <a:pt x="292038" y="206475"/>
                </a:moveTo>
                <a:cubicBezTo>
                  <a:pt x="309455" y="206194"/>
                  <a:pt x="323688" y="220802"/>
                  <a:pt x="323688" y="238219"/>
                </a:cubicBezTo>
                <a:lnTo>
                  <a:pt x="323688" y="261816"/>
                </a:lnTo>
                <a:lnTo>
                  <a:pt x="323688" y="292062"/>
                </a:lnTo>
                <a:cubicBezTo>
                  <a:pt x="323688" y="309479"/>
                  <a:pt x="309455" y="324086"/>
                  <a:pt x="292038" y="323805"/>
                </a:cubicBezTo>
                <a:cubicBezTo>
                  <a:pt x="275089" y="323524"/>
                  <a:pt x="261418" y="309666"/>
                  <a:pt x="261418" y="292717"/>
                </a:cubicBezTo>
                <a:lnTo>
                  <a:pt x="261418" y="237657"/>
                </a:lnTo>
                <a:cubicBezTo>
                  <a:pt x="261418" y="220615"/>
                  <a:pt x="275089" y="206850"/>
                  <a:pt x="292038" y="206475"/>
                </a:cubicBezTo>
                <a:close/>
                <a:moveTo>
                  <a:pt x="204392" y="25283"/>
                </a:moveTo>
                <a:lnTo>
                  <a:pt x="205609" y="25283"/>
                </a:lnTo>
                <a:cubicBezTo>
                  <a:pt x="222464" y="25283"/>
                  <a:pt x="236135" y="38954"/>
                  <a:pt x="236135" y="55809"/>
                </a:cubicBezTo>
                <a:lnTo>
                  <a:pt x="236135" y="227450"/>
                </a:lnTo>
                <a:cubicBezTo>
                  <a:pt x="235667" y="229136"/>
                  <a:pt x="235105" y="230166"/>
                  <a:pt x="234544" y="230915"/>
                </a:cubicBezTo>
                <a:lnTo>
                  <a:pt x="177330" y="256853"/>
                </a:lnTo>
                <a:cubicBezTo>
                  <a:pt x="175551" y="256853"/>
                  <a:pt x="174521" y="256010"/>
                  <a:pt x="173865" y="255168"/>
                </a:cubicBezTo>
                <a:lnTo>
                  <a:pt x="173865" y="55809"/>
                </a:lnTo>
                <a:cubicBezTo>
                  <a:pt x="173865" y="38954"/>
                  <a:pt x="187536" y="25283"/>
                  <a:pt x="204392" y="25283"/>
                </a:cubicBezTo>
                <a:close/>
                <a:moveTo>
                  <a:pt x="27507" y="134560"/>
                </a:moveTo>
                <a:cubicBezTo>
                  <a:pt x="24323" y="126882"/>
                  <a:pt x="24416" y="118360"/>
                  <a:pt x="27694" y="110776"/>
                </a:cubicBezTo>
                <a:cubicBezTo>
                  <a:pt x="30878" y="103378"/>
                  <a:pt x="37058" y="97572"/>
                  <a:pt x="44549" y="94482"/>
                </a:cubicBezTo>
                <a:lnTo>
                  <a:pt x="45111" y="94201"/>
                </a:lnTo>
                <a:cubicBezTo>
                  <a:pt x="60655" y="87740"/>
                  <a:pt x="78540" y="95138"/>
                  <a:pt x="85001" y="110682"/>
                </a:cubicBezTo>
                <a:lnTo>
                  <a:pt x="148583" y="268277"/>
                </a:lnTo>
                <a:cubicBezTo>
                  <a:pt x="148114" y="269401"/>
                  <a:pt x="147365" y="270244"/>
                  <a:pt x="146991" y="270525"/>
                </a:cubicBezTo>
                <a:lnTo>
                  <a:pt x="95021" y="294122"/>
                </a:lnTo>
                <a:cubicBezTo>
                  <a:pt x="93148" y="293841"/>
                  <a:pt x="91743" y="292717"/>
                  <a:pt x="90807" y="291500"/>
                </a:cubicBezTo>
                <a:lnTo>
                  <a:pt x="27507" y="134654"/>
                </a:lnTo>
                <a:lnTo>
                  <a:pt x="27507" y="134560"/>
                </a:lnTo>
                <a:close/>
                <a:moveTo>
                  <a:pt x="289042" y="515017"/>
                </a:moveTo>
                <a:lnTo>
                  <a:pt x="218157" y="515017"/>
                </a:lnTo>
                <a:cubicBezTo>
                  <a:pt x="150643" y="515017"/>
                  <a:pt x="95957" y="460332"/>
                  <a:pt x="95957" y="392818"/>
                </a:cubicBezTo>
                <a:lnTo>
                  <a:pt x="95957" y="323056"/>
                </a:lnTo>
                <a:cubicBezTo>
                  <a:pt x="96332" y="322214"/>
                  <a:pt x="96987" y="321371"/>
                  <a:pt x="97736" y="320622"/>
                </a:cubicBezTo>
                <a:lnTo>
                  <a:pt x="225554" y="262752"/>
                </a:lnTo>
                <a:cubicBezTo>
                  <a:pt x="226678" y="263033"/>
                  <a:pt x="227989" y="263502"/>
                  <a:pt x="229019" y="264438"/>
                </a:cubicBezTo>
                <a:cubicBezTo>
                  <a:pt x="232671" y="274738"/>
                  <a:pt x="235761" y="289627"/>
                  <a:pt x="230892" y="303298"/>
                </a:cubicBezTo>
                <a:cubicBezTo>
                  <a:pt x="226116" y="316782"/>
                  <a:pt x="214036" y="327270"/>
                  <a:pt x="195121" y="334480"/>
                </a:cubicBezTo>
                <a:cubicBezTo>
                  <a:pt x="194653" y="334574"/>
                  <a:pt x="194279" y="334761"/>
                  <a:pt x="193904" y="334948"/>
                </a:cubicBezTo>
                <a:cubicBezTo>
                  <a:pt x="193717" y="335042"/>
                  <a:pt x="193529" y="335136"/>
                  <a:pt x="193342" y="335136"/>
                </a:cubicBezTo>
                <a:lnTo>
                  <a:pt x="193436" y="335229"/>
                </a:lnTo>
                <a:cubicBezTo>
                  <a:pt x="192499" y="335979"/>
                  <a:pt x="191844" y="337009"/>
                  <a:pt x="191844" y="338319"/>
                </a:cubicBezTo>
                <a:lnTo>
                  <a:pt x="191750" y="355175"/>
                </a:lnTo>
                <a:cubicBezTo>
                  <a:pt x="191750" y="357516"/>
                  <a:pt x="193342" y="359388"/>
                  <a:pt x="195309" y="359482"/>
                </a:cubicBezTo>
                <a:lnTo>
                  <a:pt x="196900" y="359576"/>
                </a:lnTo>
                <a:lnTo>
                  <a:pt x="198399" y="359669"/>
                </a:lnTo>
                <a:lnTo>
                  <a:pt x="199897" y="359857"/>
                </a:lnTo>
                <a:lnTo>
                  <a:pt x="201395" y="360044"/>
                </a:lnTo>
                <a:cubicBezTo>
                  <a:pt x="201863" y="360138"/>
                  <a:pt x="202425" y="360231"/>
                  <a:pt x="202893" y="360325"/>
                </a:cubicBezTo>
                <a:cubicBezTo>
                  <a:pt x="203923" y="360512"/>
                  <a:pt x="204860" y="360699"/>
                  <a:pt x="205796" y="360887"/>
                </a:cubicBezTo>
                <a:cubicBezTo>
                  <a:pt x="209729" y="361729"/>
                  <a:pt x="213475" y="363040"/>
                  <a:pt x="217220" y="364632"/>
                </a:cubicBezTo>
                <a:cubicBezTo>
                  <a:pt x="224524" y="367816"/>
                  <a:pt x="231266" y="372498"/>
                  <a:pt x="236978" y="378116"/>
                </a:cubicBezTo>
                <a:cubicBezTo>
                  <a:pt x="242596" y="383828"/>
                  <a:pt x="247185" y="390570"/>
                  <a:pt x="250369" y="397968"/>
                </a:cubicBezTo>
                <a:cubicBezTo>
                  <a:pt x="251960" y="401620"/>
                  <a:pt x="253178" y="405459"/>
                  <a:pt x="254020" y="409392"/>
                </a:cubicBezTo>
                <a:cubicBezTo>
                  <a:pt x="254301" y="410328"/>
                  <a:pt x="254395" y="411358"/>
                  <a:pt x="254582" y="412295"/>
                </a:cubicBezTo>
                <a:cubicBezTo>
                  <a:pt x="254676" y="412763"/>
                  <a:pt x="254770" y="413325"/>
                  <a:pt x="254863" y="413793"/>
                </a:cubicBezTo>
                <a:lnTo>
                  <a:pt x="255051" y="415291"/>
                </a:lnTo>
                <a:lnTo>
                  <a:pt x="255238" y="416789"/>
                </a:lnTo>
                <a:lnTo>
                  <a:pt x="255332" y="418288"/>
                </a:lnTo>
                <a:lnTo>
                  <a:pt x="255425" y="419879"/>
                </a:lnTo>
                <a:cubicBezTo>
                  <a:pt x="255519" y="421846"/>
                  <a:pt x="257392" y="423438"/>
                  <a:pt x="259733" y="423438"/>
                </a:cubicBezTo>
                <a:lnTo>
                  <a:pt x="276588" y="423531"/>
                </a:lnTo>
                <a:cubicBezTo>
                  <a:pt x="278929" y="423531"/>
                  <a:pt x="280801" y="421378"/>
                  <a:pt x="280708" y="418662"/>
                </a:cubicBezTo>
                <a:lnTo>
                  <a:pt x="280521" y="416415"/>
                </a:lnTo>
                <a:lnTo>
                  <a:pt x="280333" y="414355"/>
                </a:lnTo>
                <a:lnTo>
                  <a:pt x="280052" y="412295"/>
                </a:lnTo>
                <a:lnTo>
                  <a:pt x="279771" y="410235"/>
                </a:lnTo>
                <a:cubicBezTo>
                  <a:pt x="279678" y="409579"/>
                  <a:pt x="279584" y="408830"/>
                  <a:pt x="279397" y="408175"/>
                </a:cubicBezTo>
                <a:cubicBezTo>
                  <a:pt x="279116" y="406770"/>
                  <a:pt x="278929" y="405459"/>
                  <a:pt x="278554" y="404054"/>
                </a:cubicBezTo>
                <a:cubicBezTo>
                  <a:pt x="277337" y="398623"/>
                  <a:pt x="275651" y="393192"/>
                  <a:pt x="273404" y="388136"/>
                </a:cubicBezTo>
                <a:cubicBezTo>
                  <a:pt x="269003" y="377835"/>
                  <a:pt x="262635" y="368378"/>
                  <a:pt x="254770" y="360512"/>
                </a:cubicBezTo>
                <a:cubicBezTo>
                  <a:pt x="248590" y="354238"/>
                  <a:pt x="241379" y="348901"/>
                  <a:pt x="233607" y="344781"/>
                </a:cubicBezTo>
                <a:cubicBezTo>
                  <a:pt x="232483" y="344125"/>
                  <a:pt x="232296" y="342533"/>
                  <a:pt x="233326" y="341691"/>
                </a:cubicBezTo>
                <a:cubicBezTo>
                  <a:pt x="237540" y="338226"/>
                  <a:pt x="241286" y="334387"/>
                  <a:pt x="244469" y="330267"/>
                </a:cubicBezTo>
                <a:cubicBezTo>
                  <a:pt x="245874" y="328394"/>
                  <a:pt x="248683" y="328300"/>
                  <a:pt x="250181" y="330079"/>
                </a:cubicBezTo>
                <a:cubicBezTo>
                  <a:pt x="260482" y="341691"/>
                  <a:pt x="275651" y="349088"/>
                  <a:pt x="292413" y="349088"/>
                </a:cubicBezTo>
                <a:cubicBezTo>
                  <a:pt x="303930" y="349088"/>
                  <a:pt x="314699" y="345623"/>
                  <a:pt x="323595" y="339630"/>
                </a:cubicBezTo>
                <a:cubicBezTo>
                  <a:pt x="325467" y="338413"/>
                  <a:pt x="328089" y="339069"/>
                  <a:pt x="329026" y="341129"/>
                </a:cubicBezTo>
                <a:cubicBezTo>
                  <a:pt x="338109" y="360138"/>
                  <a:pt x="357492" y="373341"/>
                  <a:pt x="379966" y="373341"/>
                </a:cubicBezTo>
                <a:cubicBezTo>
                  <a:pt x="389236" y="373341"/>
                  <a:pt x="397945" y="371093"/>
                  <a:pt x="405623" y="367160"/>
                </a:cubicBezTo>
                <a:cubicBezTo>
                  <a:pt x="408151" y="365850"/>
                  <a:pt x="411054" y="367722"/>
                  <a:pt x="411054" y="370438"/>
                </a:cubicBezTo>
                <a:lnTo>
                  <a:pt x="411054" y="392724"/>
                </a:lnTo>
                <a:cubicBezTo>
                  <a:pt x="411241" y="460238"/>
                  <a:pt x="356462" y="515017"/>
                  <a:pt x="289042" y="515017"/>
                </a:cubicBezTo>
                <a:close/>
                <a:moveTo>
                  <a:pt x="411241" y="316970"/>
                </a:moveTo>
                <a:cubicBezTo>
                  <a:pt x="411241" y="334199"/>
                  <a:pt x="397289" y="348058"/>
                  <a:pt x="380153" y="348058"/>
                </a:cubicBezTo>
                <a:lnTo>
                  <a:pt x="380153" y="348058"/>
                </a:lnTo>
                <a:cubicBezTo>
                  <a:pt x="362923" y="348058"/>
                  <a:pt x="349065" y="334106"/>
                  <a:pt x="349065" y="316970"/>
                </a:cubicBezTo>
                <a:lnTo>
                  <a:pt x="349065" y="292717"/>
                </a:lnTo>
                <a:lnTo>
                  <a:pt x="349065" y="262472"/>
                </a:lnTo>
                <a:cubicBezTo>
                  <a:pt x="349065" y="245055"/>
                  <a:pt x="363298" y="230447"/>
                  <a:pt x="380715" y="230728"/>
                </a:cubicBezTo>
                <a:cubicBezTo>
                  <a:pt x="397664" y="231009"/>
                  <a:pt x="411335" y="244867"/>
                  <a:pt x="411335" y="261816"/>
                </a:cubicBezTo>
                <a:lnTo>
                  <a:pt x="411335" y="310509"/>
                </a:lnTo>
                <a:lnTo>
                  <a:pt x="411335" y="316970"/>
                </a:lnTo>
                <a:close/>
              </a:path>
            </a:pathLst>
          </a:custGeom>
          <a:solidFill>
            <a:schemeClr val="bg1"/>
          </a:solidFill>
          <a:ln w="934" cap="flat">
            <a:noFill/>
            <a:prstDash val="solid"/>
            <a:miter/>
          </a:ln>
        </p:spPr>
        <p:txBody>
          <a:bodyPr rtlCol="0" anchor="ctr"/>
          <a:lstStyle/>
          <a:p>
            <a:endParaRPr lang="de-DE"/>
          </a:p>
        </p:txBody>
      </p:sp>
      <p:sp>
        <p:nvSpPr>
          <p:cNvPr id="172" name="Freihandform: Form 68">
            <a:extLst>
              <a:ext uri="{FF2B5EF4-FFF2-40B4-BE49-F238E27FC236}">
                <a16:creationId xmlns:a16="http://schemas.microsoft.com/office/drawing/2014/main" id="{850B02BC-6A00-234D-825E-81422169475B}"/>
              </a:ext>
            </a:extLst>
          </p:cNvPr>
          <p:cNvSpPr>
            <a:spLocks noChangeAspect="1"/>
          </p:cNvSpPr>
          <p:nvPr/>
        </p:nvSpPr>
        <p:spPr>
          <a:xfrm>
            <a:off x="6567671" y="2643606"/>
            <a:ext cx="286121" cy="326866"/>
          </a:xfrm>
          <a:custGeom>
            <a:avLst/>
            <a:gdLst>
              <a:gd name="connsiteX0" fmla="*/ 444226 w 472130"/>
              <a:gd name="connsiteY0" fmla="*/ 335042 h 539364"/>
              <a:gd name="connsiteX1" fmla="*/ 446567 w 472130"/>
              <a:gd name="connsiteY1" fmla="*/ 335323 h 539364"/>
              <a:gd name="connsiteX2" fmla="*/ 446567 w 472130"/>
              <a:gd name="connsiteY2" fmla="*/ 335042 h 539364"/>
              <a:gd name="connsiteX3" fmla="*/ 25189 w 472130"/>
              <a:gd name="connsiteY3" fmla="*/ 335042 h 539364"/>
              <a:gd name="connsiteX4" fmla="*/ 25189 w 472130"/>
              <a:gd name="connsiteY4" fmla="*/ 335323 h 539364"/>
              <a:gd name="connsiteX5" fmla="*/ 27530 w 472130"/>
              <a:gd name="connsiteY5" fmla="*/ 335042 h 539364"/>
              <a:gd name="connsiteX6" fmla="*/ 235878 w 472130"/>
              <a:gd name="connsiteY6" fmla="*/ 328862 h 539364"/>
              <a:gd name="connsiteX7" fmla="*/ 235878 w 472130"/>
              <a:gd name="connsiteY7" fmla="*/ 329237 h 539364"/>
              <a:gd name="connsiteX8" fmla="*/ 235597 w 472130"/>
              <a:gd name="connsiteY8" fmla="*/ 329049 h 539364"/>
              <a:gd name="connsiteX9" fmla="*/ 235222 w 472130"/>
              <a:gd name="connsiteY9" fmla="*/ 328862 h 539364"/>
              <a:gd name="connsiteX10" fmla="*/ 235596 w 472130"/>
              <a:gd name="connsiteY10" fmla="*/ 329049 h 539364"/>
              <a:gd name="connsiteX11" fmla="*/ 235222 w 472130"/>
              <a:gd name="connsiteY11" fmla="*/ 329237 h 539364"/>
              <a:gd name="connsiteX12" fmla="*/ 167240 w 472130"/>
              <a:gd name="connsiteY12" fmla="*/ 210221 h 539364"/>
              <a:gd name="connsiteX13" fmla="*/ 27249 w 472130"/>
              <a:gd name="connsiteY13" fmla="*/ 292623 h 539364"/>
              <a:gd name="connsiteX14" fmla="*/ 25189 w 472130"/>
              <a:gd name="connsiteY14" fmla="*/ 295433 h 539364"/>
              <a:gd name="connsiteX15" fmla="*/ 25189 w 472130"/>
              <a:gd name="connsiteY15" fmla="*/ 332327 h 539364"/>
              <a:gd name="connsiteX16" fmla="*/ 28279 w 472130"/>
              <a:gd name="connsiteY16" fmla="*/ 334948 h 539364"/>
              <a:gd name="connsiteX17" fmla="*/ 167989 w 472130"/>
              <a:gd name="connsiteY17" fmla="*/ 316221 h 539364"/>
              <a:gd name="connsiteX18" fmla="*/ 172858 w 472130"/>
              <a:gd name="connsiteY18" fmla="*/ 310696 h 539364"/>
              <a:gd name="connsiteX19" fmla="*/ 172858 w 472130"/>
              <a:gd name="connsiteY19" fmla="*/ 213404 h 539364"/>
              <a:gd name="connsiteX20" fmla="*/ 167240 w 472130"/>
              <a:gd name="connsiteY20" fmla="*/ 210221 h 539364"/>
              <a:gd name="connsiteX21" fmla="*/ 304328 w 472130"/>
              <a:gd name="connsiteY21" fmla="*/ 210127 h 539364"/>
              <a:gd name="connsiteX22" fmla="*/ 298710 w 472130"/>
              <a:gd name="connsiteY22" fmla="*/ 213311 h 539364"/>
              <a:gd name="connsiteX23" fmla="*/ 298710 w 472130"/>
              <a:gd name="connsiteY23" fmla="*/ 310789 h 539364"/>
              <a:gd name="connsiteX24" fmla="*/ 303579 w 472130"/>
              <a:gd name="connsiteY24" fmla="*/ 316314 h 539364"/>
              <a:gd name="connsiteX25" fmla="*/ 443477 w 472130"/>
              <a:gd name="connsiteY25" fmla="*/ 334948 h 539364"/>
              <a:gd name="connsiteX26" fmla="*/ 446567 w 472130"/>
              <a:gd name="connsiteY26" fmla="*/ 332139 h 539364"/>
              <a:gd name="connsiteX27" fmla="*/ 446567 w 472130"/>
              <a:gd name="connsiteY27" fmla="*/ 295714 h 539364"/>
              <a:gd name="connsiteX28" fmla="*/ 444226 w 472130"/>
              <a:gd name="connsiteY28" fmla="*/ 292530 h 539364"/>
              <a:gd name="connsiteX29" fmla="*/ 442540 w 472130"/>
              <a:gd name="connsiteY29" fmla="*/ 291500 h 539364"/>
              <a:gd name="connsiteX30" fmla="*/ 442447 w 472130"/>
              <a:gd name="connsiteY30" fmla="*/ 291500 h 539364"/>
              <a:gd name="connsiteX31" fmla="*/ 235972 w 472130"/>
              <a:gd name="connsiteY31" fmla="*/ 25376 h 539364"/>
              <a:gd name="connsiteX32" fmla="*/ 209472 w 472130"/>
              <a:gd name="connsiteY32" fmla="*/ 36613 h 539364"/>
              <a:gd name="connsiteX33" fmla="*/ 198235 w 472130"/>
              <a:gd name="connsiteY33" fmla="*/ 63956 h 539364"/>
              <a:gd name="connsiteX34" fmla="*/ 198235 w 472130"/>
              <a:gd name="connsiteY34" fmla="*/ 162745 h 539364"/>
              <a:gd name="connsiteX35" fmla="*/ 198235 w 472130"/>
              <a:gd name="connsiteY35" fmla="*/ 337851 h 539364"/>
              <a:gd name="connsiteX36" fmla="*/ 198235 w 472130"/>
              <a:gd name="connsiteY36" fmla="*/ 429993 h 539364"/>
              <a:gd name="connsiteX37" fmla="*/ 196081 w 472130"/>
              <a:gd name="connsiteY37" fmla="*/ 434394 h 539364"/>
              <a:gd name="connsiteX38" fmla="*/ 188496 w 472130"/>
              <a:gd name="connsiteY38" fmla="*/ 440293 h 539364"/>
              <a:gd name="connsiteX39" fmla="*/ 149261 w 472130"/>
              <a:gd name="connsiteY39" fmla="*/ 470726 h 539364"/>
              <a:gd name="connsiteX40" fmla="*/ 147108 w 472130"/>
              <a:gd name="connsiteY40" fmla="*/ 475127 h 539364"/>
              <a:gd name="connsiteX41" fmla="*/ 147108 w 472130"/>
              <a:gd name="connsiteY41" fmla="*/ 502657 h 539364"/>
              <a:gd name="connsiteX42" fmla="*/ 151602 w 472130"/>
              <a:gd name="connsiteY42" fmla="*/ 506309 h 539364"/>
              <a:gd name="connsiteX43" fmla="*/ 218836 w 472130"/>
              <a:gd name="connsiteY43" fmla="*/ 492918 h 539364"/>
              <a:gd name="connsiteX44" fmla="*/ 223330 w 472130"/>
              <a:gd name="connsiteY44" fmla="*/ 487394 h 539364"/>
              <a:gd name="connsiteX45" fmla="*/ 223330 w 472130"/>
              <a:gd name="connsiteY45" fmla="*/ 417164 h 539364"/>
              <a:gd name="connsiteX46" fmla="*/ 227544 w 472130"/>
              <a:gd name="connsiteY46" fmla="*/ 412950 h 539364"/>
              <a:gd name="connsiteX47" fmla="*/ 244399 w 472130"/>
              <a:gd name="connsiteY47" fmla="*/ 412950 h 539364"/>
              <a:gd name="connsiteX48" fmla="*/ 248613 w 472130"/>
              <a:gd name="connsiteY48" fmla="*/ 417164 h 539364"/>
              <a:gd name="connsiteX49" fmla="*/ 248613 w 472130"/>
              <a:gd name="connsiteY49" fmla="*/ 487487 h 539364"/>
              <a:gd name="connsiteX50" fmla="*/ 253107 w 472130"/>
              <a:gd name="connsiteY50" fmla="*/ 493012 h 539364"/>
              <a:gd name="connsiteX51" fmla="*/ 319685 w 472130"/>
              <a:gd name="connsiteY51" fmla="*/ 506309 h 539364"/>
              <a:gd name="connsiteX52" fmla="*/ 324180 w 472130"/>
              <a:gd name="connsiteY52" fmla="*/ 502657 h 539364"/>
              <a:gd name="connsiteX53" fmla="*/ 324180 w 472130"/>
              <a:gd name="connsiteY53" fmla="*/ 475033 h 539364"/>
              <a:gd name="connsiteX54" fmla="*/ 322026 w 472130"/>
              <a:gd name="connsiteY54" fmla="*/ 470632 h 539364"/>
              <a:gd name="connsiteX55" fmla="*/ 283166 w 472130"/>
              <a:gd name="connsiteY55" fmla="*/ 440199 h 539364"/>
              <a:gd name="connsiteX56" fmla="*/ 275768 w 472130"/>
              <a:gd name="connsiteY56" fmla="*/ 434206 h 539364"/>
              <a:gd name="connsiteX57" fmla="*/ 273615 w 472130"/>
              <a:gd name="connsiteY57" fmla="*/ 429805 h 539364"/>
              <a:gd name="connsiteX58" fmla="*/ 273615 w 472130"/>
              <a:gd name="connsiteY58" fmla="*/ 337758 h 539364"/>
              <a:gd name="connsiteX59" fmla="*/ 273615 w 472130"/>
              <a:gd name="connsiteY59" fmla="*/ 162558 h 539364"/>
              <a:gd name="connsiteX60" fmla="*/ 273615 w 472130"/>
              <a:gd name="connsiteY60" fmla="*/ 63019 h 539364"/>
              <a:gd name="connsiteX61" fmla="*/ 262565 w 472130"/>
              <a:gd name="connsiteY61" fmla="*/ 36426 h 539364"/>
              <a:gd name="connsiteX62" fmla="*/ 237001 w 472130"/>
              <a:gd name="connsiteY62" fmla="*/ 25376 h 539364"/>
              <a:gd name="connsiteX63" fmla="*/ 235972 w 472130"/>
              <a:gd name="connsiteY63" fmla="*/ 25376 h 539364"/>
              <a:gd name="connsiteX64" fmla="*/ 235878 w 472130"/>
              <a:gd name="connsiteY64" fmla="*/ 0 h 539364"/>
              <a:gd name="connsiteX65" fmla="*/ 237657 w 472130"/>
              <a:gd name="connsiteY65" fmla="*/ 0 h 539364"/>
              <a:gd name="connsiteX66" fmla="*/ 280357 w 472130"/>
              <a:gd name="connsiteY66" fmla="*/ 18447 h 539364"/>
              <a:gd name="connsiteX67" fmla="*/ 298804 w 472130"/>
              <a:gd name="connsiteY67" fmla="*/ 62926 h 539364"/>
              <a:gd name="connsiteX68" fmla="*/ 298804 w 472130"/>
              <a:gd name="connsiteY68" fmla="*/ 173233 h 539364"/>
              <a:gd name="connsiteX69" fmla="*/ 302456 w 472130"/>
              <a:gd name="connsiteY69" fmla="*/ 179694 h 539364"/>
              <a:gd name="connsiteX70" fmla="*/ 465857 w 472130"/>
              <a:gd name="connsiteY70" fmla="*/ 275862 h 539364"/>
              <a:gd name="connsiteX71" fmla="*/ 472130 w 472130"/>
              <a:gd name="connsiteY71" fmla="*/ 285694 h 539364"/>
              <a:gd name="connsiteX72" fmla="*/ 472130 w 472130"/>
              <a:gd name="connsiteY72" fmla="*/ 350961 h 539364"/>
              <a:gd name="connsiteX73" fmla="*/ 460145 w 472130"/>
              <a:gd name="connsiteY73" fmla="*/ 362385 h 539364"/>
              <a:gd name="connsiteX74" fmla="*/ 458365 w 472130"/>
              <a:gd name="connsiteY74" fmla="*/ 362291 h 539364"/>
              <a:gd name="connsiteX75" fmla="*/ 421565 w 472130"/>
              <a:gd name="connsiteY75" fmla="*/ 357422 h 539364"/>
              <a:gd name="connsiteX76" fmla="*/ 417351 w 472130"/>
              <a:gd name="connsiteY76" fmla="*/ 361168 h 539364"/>
              <a:gd name="connsiteX77" fmla="*/ 417351 w 472130"/>
              <a:gd name="connsiteY77" fmla="*/ 374745 h 539364"/>
              <a:gd name="connsiteX78" fmla="*/ 417351 w 472130"/>
              <a:gd name="connsiteY78" fmla="*/ 375588 h 539364"/>
              <a:gd name="connsiteX79" fmla="*/ 413138 w 472130"/>
              <a:gd name="connsiteY79" fmla="*/ 379334 h 539364"/>
              <a:gd name="connsiteX80" fmla="*/ 396282 w 472130"/>
              <a:gd name="connsiteY80" fmla="*/ 379334 h 539364"/>
              <a:gd name="connsiteX81" fmla="*/ 392069 w 472130"/>
              <a:gd name="connsiteY81" fmla="*/ 375588 h 539364"/>
              <a:gd name="connsiteX82" fmla="*/ 392069 w 472130"/>
              <a:gd name="connsiteY82" fmla="*/ 374745 h 539364"/>
              <a:gd name="connsiteX83" fmla="*/ 392069 w 472130"/>
              <a:gd name="connsiteY83" fmla="*/ 356766 h 539364"/>
              <a:gd name="connsiteX84" fmla="*/ 388791 w 472130"/>
              <a:gd name="connsiteY84" fmla="*/ 353021 h 539364"/>
              <a:gd name="connsiteX85" fmla="*/ 362572 w 472130"/>
              <a:gd name="connsiteY85" fmla="*/ 349556 h 539364"/>
              <a:gd name="connsiteX86" fmla="*/ 358358 w 472130"/>
              <a:gd name="connsiteY86" fmla="*/ 353302 h 539364"/>
              <a:gd name="connsiteX87" fmla="*/ 358358 w 472130"/>
              <a:gd name="connsiteY87" fmla="*/ 366318 h 539364"/>
              <a:gd name="connsiteX88" fmla="*/ 358358 w 472130"/>
              <a:gd name="connsiteY88" fmla="*/ 367160 h 539364"/>
              <a:gd name="connsiteX89" fmla="*/ 354145 w 472130"/>
              <a:gd name="connsiteY89" fmla="*/ 370906 h 539364"/>
              <a:gd name="connsiteX90" fmla="*/ 337290 w 472130"/>
              <a:gd name="connsiteY90" fmla="*/ 370906 h 539364"/>
              <a:gd name="connsiteX91" fmla="*/ 333076 w 472130"/>
              <a:gd name="connsiteY91" fmla="*/ 367160 h 539364"/>
              <a:gd name="connsiteX92" fmla="*/ 333076 w 472130"/>
              <a:gd name="connsiteY92" fmla="*/ 366318 h 539364"/>
              <a:gd name="connsiteX93" fmla="*/ 333076 w 472130"/>
              <a:gd name="connsiteY93" fmla="*/ 348901 h 539364"/>
              <a:gd name="connsiteX94" fmla="*/ 329798 w 472130"/>
              <a:gd name="connsiteY94" fmla="*/ 345155 h 539364"/>
              <a:gd name="connsiteX95" fmla="*/ 303205 w 472130"/>
              <a:gd name="connsiteY95" fmla="*/ 341597 h 539364"/>
              <a:gd name="connsiteX96" fmla="*/ 298991 w 472130"/>
              <a:gd name="connsiteY96" fmla="*/ 345342 h 539364"/>
              <a:gd name="connsiteX97" fmla="*/ 298991 w 472130"/>
              <a:gd name="connsiteY97" fmla="*/ 417445 h 539364"/>
              <a:gd name="connsiteX98" fmla="*/ 301145 w 472130"/>
              <a:gd name="connsiteY98" fmla="*/ 421846 h 539364"/>
              <a:gd name="connsiteX99" fmla="*/ 343938 w 472130"/>
              <a:gd name="connsiteY99" fmla="*/ 455369 h 539364"/>
              <a:gd name="connsiteX100" fmla="*/ 349650 w 472130"/>
              <a:gd name="connsiteY100" fmla="*/ 467167 h 539364"/>
              <a:gd name="connsiteX101" fmla="*/ 349650 w 472130"/>
              <a:gd name="connsiteY101" fmla="*/ 528876 h 539364"/>
              <a:gd name="connsiteX102" fmla="*/ 342159 w 472130"/>
              <a:gd name="connsiteY102" fmla="*/ 536367 h 539364"/>
              <a:gd name="connsiteX103" fmla="*/ 340660 w 472130"/>
              <a:gd name="connsiteY103" fmla="*/ 536180 h 539364"/>
              <a:gd name="connsiteX104" fmla="*/ 253201 w 472130"/>
              <a:gd name="connsiteY104" fmla="*/ 518763 h 539364"/>
              <a:gd name="connsiteX105" fmla="*/ 248706 w 472130"/>
              <a:gd name="connsiteY105" fmla="*/ 522415 h 539364"/>
              <a:gd name="connsiteX106" fmla="*/ 248706 w 472130"/>
              <a:gd name="connsiteY106" fmla="*/ 535150 h 539364"/>
              <a:gd name="connsiteX107" fmla="*/ 244493 w 472130"/>
              <a:gd name="connsiteY107" fmla="*/ 539364 h 539364"/>
              <a:gd name="connsiteX108" fmla="*/ 227638 w 472130"/>
              <a:gd name="connsiteY108" fmla="*/ 539364 h 539364"/>
              <a:gd name="connsiteX109" fmla="*/ 223424 w 472130"/>
              <a:gd name="connsiteY109" fmla="*/ 535150 h 539364"/>
              <a:gd name="connsiteX110" fmla="*/ 223424 w 472130"/>
              <a:gd name="connsiteY110" fmla="*/ 522321 h 539364"/>
              <a:gd name="connsiteX111" fmla="*/ 218929 w 472130"/>
              <a:gd name="connsiteY111" fmla="*/ 518669 h 539364"/>
              <a:gd name="connsiteX112" fmla="*/ 130814 w 472130"/>
              <a:gd name="connsiteY112" fmla="*/ 536180 h 539364"/>
              <a:gd name="connsiteX113" fmla="*/ 129316 w 472130"/>
              <a:gd name="connsiteY113" fmla="*/ 536367 h 539364"/>
              <a:gd name="connsiteX114" fmla="*/ 121825 w 472130"/>
              <a:gd name="connsiteY114" fmla="*/ 528876 h 539364"/>
              <a:gd name="connsiteX115" fmla="*/ 121825 w 472130"/>
              <a:gd name="connsiteY115" fmla="*/ 467261 h 539364"/>
              <a:gd name="connsiteX116" fmla="*/ 127630 w 472130"/>
              <a:gd name="connsiteY116" fmla="*/ 455462 h 539364"/>
              <a:gd name="connsiteX117" fmla="*/ 170798 w 472130"/>
              <a:gd name="connsiteY117" fmla="*/ 421940 h 539364"/>
              <a:gd name="connsiteX118" fmla="*/ 172952 w 472130"/>
              <a:gd name="connsiteY118" fmla="*/ 417539 h 539364"/>
              <a:gd name="connsiteX119" fmla="*/ 172952 w 472130"/>
              <a:gd name="connsiteY119" fmla="*/ 345436 h 539364"/>
              <a:gd name="connsiteX120" fmla="*/ 168738 w 472130"/>
              <a:gd name="connsiteY120" fmla="*/ 341691 h 539364"/>
              <a:gd name="connsiteX121" fmla="*/ 142332 w 472130"/>
              <a:gd name="connsiteY121" fmla="*/ 345249 h 539364"/>
              <a:gd name="connsiteX122" fmla="*/ 139055 w 472130"/>
              <a:gd name="connsiteY122" fmla="*/ 348994 h 539364"/>
              <a:gd name="connsiteX123" fmla="*/ 139055 w 472130"/>
              <a:gd name="connsiteY123" fmla="*/ 366411 h 539364"/>
              <a:gd name="connsiteX124" fmla="*/ 139055 w 472130"/>
              <a:gd name="connsiteY124" fmla="*/ 367254 h 539364"/>
              <a:gd name="connsiteX125" fmla="*/ 134841 w 472130"/>
              <a:gd name="connsiteY125" fmla="*/ 371000 h 539364"/>
              <a:gd name="connsiteX126" fmla="*/ 117986 w 472130"/>
              <a:gd name="connsiteY126" fmla="*/ 371000 h 539364"/>
              <a:gd name="connsiteX127" fmla="*/ 113772 w 472130"/>
              <a:gd name="connsiteY127" fmla="*/ 367254 h 539364"/>
              <a:gd name="connsiteX128" fmla="*/ 113772 w 472130"/>
              <a:gd name="connsiteY128" fmla="*/ 366411 h 539364"/>
              <a:gd name="connsiteX129" fmla="*/ 113772 w 472130"/>
              <a:gd name="connsiteY129" fmla="*/ 353395 h 539364"/>
              <a:gd name="connsiteX130" fmla="*/ 109558 w 472130"/>
              <a:gd name="connsiteY130" fmla="*/ 349650 h 539364"/>
              <a:gd name="connsiteX131" fmla="*/ 83339 w 472130"/>
              <a:gd name="connsiteY131" fmla="*/ 353115 h 539364"/>
              <a:gd name="connsiteX132" fmla="*/ 80062 w 472130"/>
              <a:gd name="connsiteY132" fmla="*/ 356860 h 539364"/>
              <a:gd name="connsiteX133" fmla="*/ 80062 w 472130"/>
              <a:gd name="connsiteY133" fmla="*/ 375026 h 539364"/>
              <a:gd name="connsiteX134" fmla="*/ 80062 w 472130"/>
              <a:gd name="connsiteY134" fmla="*/ 375682 h 539364"/>
              <a:gd name="connsiteX135" fmla="*/ 75848 w 472130"/>
              <a:gd name="connsiteY135" fmla="*/ 379427 h 539364"/>
              <a:gd name="connsiteX136" fmla="*/ 58993 w 472130"/>
              <a:gd name="connsiteY136" fmla="*/ 379427 h 539364"/>
              <a:gd name="connsiteX137" fmla="*/ 54779 w 472130"/>
              <a:gd name="connsiteY137" fmla="*/ 375682 h 539364"/>
              <a:gd name="connsiteX138" fmla="*/ 54779 w 472130"/>
              <a:gd name="connsiteY138" fmla="*/ 375026 h 539364"/>
              <a:gd name="connsiteX139" fmla="*/ 54779 w 472130"/>
              <a:gd name="connsiteY139" fmla="*/ 361261 h 539364"/>
              <a:gd name="connsiteX140" fmla="*/ 50565 w 472130"/>
              <a:gd name="connsiteY140" fmla="*/ 357516 h 539364"/>
              <a:gd name="connsiteX141" fmla="*/ 13765 w 472130"/>
              <a:gd name="connsiteY141" fmla="*/ 362385 h 539364"/>
              <a:gd name="connsiteX142" fmla="*/ 11986 w 472130"/>
              <a:gd name="connsiteY142" fmla="*/ 362478 h 539364"/>
              <a:gd name="connsiteX143" fmla="*/ 0 w 472130"/>
              <a:gd name="connsiteY143" fmla="*/ 351054 h 539364"/>
              <a:gd name="connsiteX144" fmla="*/ 0 w 472130"/>
              <a:gd name="connsiteY144" fmla="*/ 285788 h 539364"/>
              <a:gd name="connsiteX145" fmla="*/ 5993 w 472130"/>
              <a:gd name="connsiteY145" fmla="*/ 275862 h 539364"/>
              <a:gd name="connsiteX146" fmla="*/ 169300 w 472130"/>
              <a:gd name="connsiteY146" fmla="*/ 179788 h 539364"/>
              <a:gd name="connsiteX147" fmla="*/ 172952 w 472130"/>
              <a:gd name="connsiteY147" fmla="*/ 173327 h 539364"/>
              <a:gd name="connsiteX148" fmla="*/ 172952 w 472130"/>
              <a:gd name="connsiteY148" fmla="*/ 63956 h 539364"/>
              <a:gd name="connsiteX149" fmla="*/ 235878 w 472130"/>
              <a:gd name="connsiteY149" fmla="*/ 0 h 539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2130" h="539364">
                <a:moveTo>
                  <a:pt x="444226" y="335042"/>
                </a:moveTo>
                <a:lnTo>
                  <a:pt x="446567" y="335323"/>
                </a:lnTo>
                <a:lnTo>
                  <a:pt x="446567" y="335042"/>
                </a:lnTo>
                <a:close/>
                <a:moveTo>
                  <a:pt x="25189" y="335042"/>
                </a:moveTo>
                <a:lnTo>
                  <a:pt x="25189" y="335323"/>
                </a:lnTo>
                <a:lnTo>
                  <a:pt x="27530" y="335042"/>
                </a:lnTo>
                <a:close/>
                <a:moveTo>
                  <a:pt x="235878" y="328862"/>
                </a:moveTo>
                <a:lnTo>
                  <a:pt x="235878" y="329237"/>
                </a:lnTo>
                <a:lnTo>
                  <a:pt x="235597" y="329049"/>
                </a:lnTo>
                <a:close/>
                <a:moveTo>
                  <a:pt x="235222" y="328862"/>
                </a:moveTo>
                <a:lnTo>
                  <a:pt x="235596" y="329049"/>
                </a:lnTo>
                <a:lnTo>
                  <a:pt x="235222" y="329237"/>
                </a:lnTo>
                <a:close/>
                <a:moveTo>
                  <a:pt x="167240" y="210221"/>
                </a:moveTo>
                <a:lnTo>
                  <a:pt x="27249" y="292623"/>
                </a:lnTo>
                <a:cubicBezTo>
                  <a:pt x="26313" y="293373"/>
                  <a:pt x="25470" y="294309"/>
                  <a:pt x="25189" y="295433"/>
                </a:cubicBezTo>
                <a:lnTo>
                  <a:pt x="25189" y="332327"/>
                </a:lnTo>
                <a:cubicBezTo>
                  <a:pt x="25751" y="333638"/>
                  <a:pt x="26874" y="334668"/>
                  <a:pt x="28279" y="334948"/>
                </a:cubicBezTo>
                <a:lnTo>
                  <a:pt x="167989" y="316221"/>
                </a:lnTo>
                <a:cubicBezTo>
                  <a:pt x="170798" y="315846"/>
                  <a:pt x="172858" y="313505"/>
                  <a:pt x="172858" y="310696"/>
                </a:cubicBezTo>
                <a:lnTo>
                  <a:pt x="172858" y="213404"/>
                </a:lnTo>
                <a:cubicBezTo>
                  <a:pt x="172858" y="210595"/>
                  <a:pt x="169768" y="208722"/>
                  <a:pt x="167240" y="210221"/>
                </a:cubicBezTo>
                <a:close/>
                <a:moveTo>
                  <a:pt x="304328" y="210127"/>
                </a:moveTo>
                <a:cubicBezTo>
                  <a:pt x="301894" y="208629"/>
                  <a:pt x="298710" y="210408"/>
                  <a:pt x="298710" y="213311"/>
                </a:cubicBezTo>
                <a:lnTo>
                  <a:pt x="298710" y="310789"/>
                </a:lnTo>
                <a:cubicBezTo>
                  <a:pt x="298710" y="313599"/>
                  <a:pt x="300770" y="315940"/>
                  <a:pt x="303579" y="316314"/>
                </a:cubicBezTo>
                <a:lnTo>
                  <a:pt x="443477" y="334948"/>
                </a:lnTo>
                <a:cubicBezTo>
                  <a:pt x="444975" y="334668"/>
                  <a:pt x="446099" y="333544"/>
                  <a:pt x="446567" y="332139"/>
                </a:cubicBezTo>
                <a:lnTo>
                  <a:pt x="446567" y="295714"/>
                </a:lnTo>
                <a:cubicBezTo>
                  <a:pt x="446192" y="294403"/>
                  <a:pt x="445256" y="293373"/>
                  <a:pt x="444226" y="292530"/>
                </a:cubicBezTo>
                <a:lnTo>
                  <a:pt x="442540" y="291500"/>
                </a:lnTo>
                <a:cubicBezTo>
                  <a:pt x="442540" y="291500"/>
                  <a:pt x="442447" y="291500"/>
                  <a:pt x="442447" y="291500"/>
                </a:cubicBezTo>
                <a:close/>
                <a:moveTo>
                  <a:pt x="235972" y="25376"/>
                </a:moveTo>
                <a:cubicBezTo>
                  <a:pt x="226046" y="25376"/>
                  <a:pt x="216588" y="29309"/>
                  <a:pt x="209472" y="36613"/>
                </a:cubicBezTo>
                <a:cubicBezTo>
                  <a:pt x="202168" y="43917"/>
                  <a:pt x="198235" y="53655"/>
                  <a:pt x="198235" y="63956"/>
                </a:cubicBezTo>
                <a:lnTo>
                  <a:pt x="198235" y="162745"/>
                </a:lnTo>
                <a:lnTo>
                  <a:pt x="198235" y="337851"/>
                </a:lnTo>
                <a:lnTo>
                  <a:pt x="198235" y="429993"/>
                </a:lnTo>
                <a:cubicBezTo>
                  <a:pt x="198235" y="431678"/>
                  <a:pt x="197486" y="433364"/>
                  <a:pt x="196081" y="434394"/>
                </a:cubicBezTo>
                <a:lnTo>
                  <a:pt x="188496" y="440293"/>
                </a:lnTo>
                <a:lnTo>
                  <a:pt x="149261" y="470726"/>
                </a:lnTo>
                <a:cubicBezTo>
                  <a:pt x="147950" y="471756"/>
                  <a:pt x="147108" y="473348"/>
                  <a:pt x="147108" y="475127"/>
                </a:cubicBezTo>
                <a:lnTo>
                  <a:pt x="147108" y="502657"/>
                </a:lnTo>
                <a:cubicBezTo>
                  <a:pt x="147108" y="504998"/>
                  <a:pt x="149261" y="506777"/>
                  <a:pt x="151602" y="506309"/>
                </a:cubicBezTo>
                <a:lnTo>
                  <a:pt x="218836" y="492918"/>
                </a:lnTo>
                <a:cubicBezTo>
                  <a:pt x="221457" y="492356"/>
                  <a:pt x="223330" y="490109"/>
                  <a:pt x="223330" y="487394"/>
                </a:cubicBezTo>
                <a:lnTo>
                  <a:pt x="223330" y="417164"/>
                </a:lnTo>
                <a:cubicBezTo>
                  <a:pt x="223330" y="414823"/>
                  <a:pt x="225203" y="412950"/>
                  <a:pt x="227544" y="412950"/>
                </a:cubicBezTo>
                <a:lnTo>
                  <a:pt x="244399" y="412950"/>
                </a:lnTo>
                <a:cubicBezTo>
                  <a:pt x="246740" y="412950"/>
                  <a:pt x="248613" y="414823"/>
                  <a:pt x="248613" y="417164"/>
                </a:cubicBezTo>
                <a:lnTo>
                  <a:pt x="248613" y="487487"/>
                </a:lnTo>
                <a:cubicBezTo>
                  <a:pt x="248613" y="490203"/>
                  <a:pt x="250486" y="492450"/>
                  <a:pt x="253107" y="493012"/>
                </a:cubicBezTo>
                <a:lnTo>
                  <a:pt x="319685" y="506309"/>
                </a:lnTo>
                <a:cubicBezTo>
                  <a:pt x="322026" y="506777"/>
                  <a:pt x="324180" y="504998"/>
                  <a:pt x="324180" y="502657"/>
                </a:cubicBezTo>
                <a:lnTo>
                  <a:pt x="324180" y="475033"/>
                </a:lnTo>
                <a:cubicBezTo>
                  <a:pt x="324180" y="473348"/>
                  <a:pt x="323337" y="471662"/>
                  <a:pt x="322026" y="470632"/>
                </a:cubicBezTo>
                <a:lnTo>
                  <a:pt x="283166" y="440199"/>
                </a:lnTo>
                <a:lnTo>
                  <a:pt x="275768" y="434206"/>
                </a:lnTo>
                <a:cubicBezTo>
                  <a:pt x="274364" y="433176"/>
                  <a:pt x="273615" y="431491"/>
                  <a:pt x="273615" y="429805"/>
                </a:cubicBezTo>
                <a:lnTo>
                  <a:pt x="273615" y="337758"/>
                </a:lnTo>
                <a:lnTo>
                  <a:pt x="273615" y="162558"/>
                </a:lnTo>
                <a:lnTo>
                  <a:pt x="273615" y="63019"/>
                </a:lnTo>
                <a:cubicBezTo>
                  <a:pt x="273615" y="53000"/>
                  <a:pt x="269682" y="43542"/>
                  <a:pt x="262565" y="36426"/>
                </a:cubicBezTo>
                <a:cubicBezTo>
                  <a:pt x="255729" y="29590"/>
                  <a:pt x="246646" y="25657"/>
                  <a:pt x="237001" y="25376"/>
                </a:cubicBezTo>
                <a:cubicBezTo>
                  <a:pt x="236721" y="25376"/>
                  <a:pt x="236346" y="25376"/>
                  <a:pt x="235972" y="25376"/>
                </a:cubicBezTo>
                <a:close/>
                <a:moveTo>
                  <a:pt x="235878" y="0"/>
                </a:moveTo>
                <a:cubicBezTo>
                  <a:pt x="236533" y="0"/>
                  <a:pt x="237095" y="0"/>
                  <a:pt x="237657" y="0"/>
                </a:cubicBezTo>
                <a:cubicBezTo>
                  <a:pt x="254325" y="468"/>
                  <a:pt x="269401" y="7398"/>
                  <a:pt x="280357" y="18447"/>
                </a:cubicBezTo>
                <a:cubicBezTo>
                  <a:pt x="291781" y="29777"/>
                  <a:pt x="298804" y="45509"/>
                  <a:pt x="298804" y="62926"/>
                </a:cubicBezTo>
                <a:lnTo>
                  <a:pt x="298804" y="173233"/>
                </a:lnTo>
                <a:cubicBezTo>
                  <a:pt x="298804" y="175855"/>
                  <a:pt x="300208" y="178383"/>
                  <a:pt x="302456" y="179694"/>
                </a:cubicBezTo>
                <a:lnTo>
                  <a:pt x="465857" y="275862"/>
                </a:lnTo>
                <a:cubicBezTo>
                  <a:pt x="469508" y="277922"/>
                  <a:pt x="471849" y="281668"/>
                  <a:pt x="472130" y="285694"/>
                </a:cubicBezTo>
                <a:lnTo>
                  <a:pt x="472130" y="350961"/>
                </a:lnTo>
                <a:cubicBezTo>
                  <a:pt x="472130" y="357328"/>
                  <a:pt x="466606" y="362385"/>
                  <a:pt x="460145" y="362385"/>
                </a:cubicBezTo>
                <a:cubicBezTo>
                  <a:pt x="459583" y="362385"/>
                  <a:pt x="458927" y="362385"/>
                  <a:pt x="458365" y="362291"/>
                </a:cubicBezTo>
                <a:lnTo>
                  <a:pt x="421565" y="357422"/>
                </a:lnTo>
                <a:cubicBezTo>
                  <a:pt x="419318" y="357141"/>
                  <a:pt x="417351" y="358920"/>
                  <a:pt x="417351" y="361168"/>
                </a:cubicBezTo>
                <a:lnTo>
                  <a:pt x="417351" y="374745"/>
                </a:lnTo>
                <a:cubicBezTo>
                  <a:pt x="417351" y="375026"/>
                  <a:pt x="417351" y="375307"/>
                  <a:pt x="417351" y="375588"/>
                </a:cubicBezTo>
                <a:cubicBezTo>
                  <a:pt x="417070" y="377742"/>
                  <a:pt x="415291" y="379334"/>
                  <a:pt x="413138" y="379334"/>
                </a:cubicBezTo>
                <a:lnTo>
                  <a:pt x="396282" y="379334"/>
                </a:lnTo>
                <a:cubicBezTo>
                  <a:pt x="394129" y="379334"/>
                  <a:pt x="392350" y="377742"/>
                  <a:pt x="392069" y="375588"/>
                </a:cubicBezTo>
                <a:cubicBezTo>
                  <a:pt x="392069" y="375307"/>
                  <a:pt x="392069" y="375026"/>
                  <a:pt x="392069" y="374745"/>
                </a:cubicBezTo>
                <a:lnTo>
                  <a:pt x="392069" y="356766"/>
                </a:lnTo>
                <a:cubicBezTo>
                  <a:pt x="392069" y="354894"/>
                  <a:pt x="390664" y="353302"/>
                  <a:pt x="388791" y="353021"/>
                </a:cubicBezTo>
                <a:lnTo>
                  <a:pt x="362572" y="349556"/>
                </a:lnTo>
                <a:cubicBezTo>
                  <a:pt x="360325" y="349275"/>
                  <a:pt x="358358" y="351054"/>
                  <a:pt x="358358" y="353302"/>
                </a:cubicBezTo>
                <a:lnTo>
                  <a:pt x="358358" y="366318"/>
                </a:lnTo>
                <a:cubicBezTo>
                  <a:pt x="358358" y="366599"/>
                  <a:pt x="358358" y="366880"/>
                  <a:pt x="358358" y="367160"/>
                </a:cubicBezTo>
                <a:cubicBezTo>
                  <a:pt x="358077" y="369314"/>
                  <a:pt x="356298" y="370906"/>
                  <a:pt x="354145" y="370906"/>
                </a:cubicBezTo>
                <a:lnTo>
                  <a:pt x="337290" y="370906"/>
                </a:lnTo>
                <a:cubicBezTo>
                  <a:pt x="335136" y="370906"/>
                  <a:pt x="333357" y="369314"/>
                  <a:pt x="333076" y="367160"/>
                </a:cubicBezTo>
                <a:cubicBezTo>
                  <a:pt x="333076" y="366880"/>
                  <a:pt x="333076" y="366599"/>
                  <a:pt x="333076" y="366318"/>
                </a:cubicBezTo>
                <a:lnTo>
                  <a:pt x="333076" y="348901"/>
                </a:lnTo>
                <a:cubicBezTo>
                  <a:pt x="333076" y="347028"/>
                  <a:pt x="331671" y="345436"/>
                  <a:pt x="329798" y="345155"/>
                </a:cubicBezTo>
                <a:lnTo>
                  <a:pt x="303205" y="341597"/>
                </a:lnTo>
                <a:cubicBezTo>
                  <a:pt x="300957" y="341316"/>
                  <a:pt x="298991" y="343095"/>
                  <a:pt x="298991" y="345342"/>
                </a:cubicBezTo>
                <a:lnTo>
                  <a:pt x="298991" y="417445"/>
                </a:lnTo>
                <a:cubicBezTo>
                  <a:pt x="298991" y="419130"/>
                  <a:pt x="299834" y="420816"/>
                  <a:pt x="301145" y="421846"/>
                </a:cubicBezTo>
                <a:lnTo>
                  <a:pt x="343938" y="455369"/>
                </a:lnTo>
                <a:cubicBezTo>
                  <a:pt x="347590" y="458178"/>
                  <a:pt x="349650" y="462579"/>
                  <a:pt x="349650" y="467167"/>
                </a:cubicBezTo>
                <a:lnTo>
                  <a:pt x="349650" y="528876"/>
                </a:lnTo>
                <a:cubicBezTo>
                  <a:pt x="349650" y="533090"/>
                  <a:pt x="346185" y="536367"/>
                  <a:pt x="342159" y="536367"/>
                </a:cubicBezTo>
                <a:cubicBezTo>
                  <a:pt x="341691" y="536367"/>
                  <a:pt x="341129" y="536273"/>
                  <a:pt x="340660" y="536180"/>
                </a:cubicBezTo>
                <a:lnTo>
                  <a:pt x="253201" y="518763"/>
                </a:lnTo>
                <a:cubicBezTo>
                  <a:pt x="250860" y="518295"/>
                  <a:pt x="248706" y="520074"/>
                  <a:pt x="248706" y="522415"/>
                </a:cubicBezTo>
                <a:lnTo>
                  <a:pt x="248706" y="535150"/>
                </a:lnTo>
                <a:cubicBezTo>
                  <a:pt x="248706" y="537491"/>
                  <a:pt x="246834" y="539364"/>
                  <a:pt x="244493" y="539364"/>
                </a:cubicBezTo>
                <a:lnTo>
                  <a:pt x="227638" y="539364"/>
                </a:lnTo>
                <a:cubicBezTo>
                  <a:pt x="225297" y="539364"/>
                  <a:pt x="223424" y="537491"/>
                  <a:pt x="223424" y="535150"/>
                </a:cubicBezTo>
                <a:lnTo>
                  <a:pt x="223424" y="522321"/>
                </a:lnTo>
                <a:cubicBezTo>
                  <a:pt x="223424" y="519980"/>
                  <a:pt x="221270" y="518201"/>
                  <a:pt x="218929" y="518669"/>
                </a:cubicBezTo>
                <a:lnTo>
                  <a:pt x="130814" y="536180"/>
                </a:lnTo>
                <a:cubicBezTo>
                  <a:pt x="130346" y="536367"/>
                  <a:pt x="129784" y="536367"/>
                  <a:pt x="129316" y="536367"/>
                </a:cubicBezTo>
                <a:cubicBezTo>
                  <a:pt x="125289" y="536367"/>
                  <a:pt x="121825" y="533090"/>
                  <a:pt x="121825" y="528876"/>
                </a:cubicBezTo>
                <a:lnTo>
                  <a:pt x="121825" y="467261"/>
                </a:lnTo>
                <a:cubicBezTo>
                  <a:pt x="121825" y="462673"/>
                  <a:pt x="123979" y="458272"/>
                  <a:pt x="127630" y="455462"/>
                </a:cubicBezTo>
                <a:lnTo>
                  <a:pt x="170798" y="421940"/>
                </a:lnTo>
                <a:cubicBezTo>
                  <a:pt x="172109" y="420910"/>
                  <a:pt x="172952" y="419318"/>
                  <a:pt x="172952" y="417539"/>
                </a:cubicBezTo>
                <a:lnTo>
                  <a:pt x="172952" y="345436"/>
                </a:lnTo>
                <a:cubicBezTo>
                  <a:pt x="172952" y="343095"/>
                  <a:pt x="170986" y="341410"/>
                  <a:pt x="168738" y="341691"/>
                </a:cubicBezTo>
                <a:lnTo>
                  <a:pt x="142332" y="345249"/>
                </a:lnTo>
                <a:cubicBezTo>
                  <a:pt x="140459" y="345530"/>
                  <a:pt x="139055" y="347122"/>
                  <a:pt x="139055" y="348994"/>
                </a:cubicBezTo>
                <a:lnTo>
                  <a:pt x="139055" y="366411"/>
                </a:lnTo>
                <a:cubicBezTo>
                  <a:pt x="139055" y="366692"/>
                  <a:pt x="139055" y="366973"/>
                  <a:pt x="139055" y="367254"/>
                </a:cubicBezTo>
                <a:cubicBezTo>
                  <a:pt x="138774" y="369408"/>
                  <a:pt x="136994" y="371000"/>
                  <a:pt x="134841" y="371000"/>
                </a:cubicBezTo>
                <a:lnTo>
                  <a:pt x="117986" y="371000"/>
                </a:lnTo>
                <a:cubicBezTo>
                  <a:pt x="115832" y="371000"/>
                  <a:pt x="114053" y="369408"/>
                  <a:pt x="113772" y="367254"/>
                </a:cubicBezTo>
                <a:cubicBezTo>
                  <a:pt x="113772" y="366973"/>
                  <a:pt x="113772" y="366692"/>
                  <a:pt x="113772" y="366411"/>
                </a:cubicBezTo>
                <a:lnTo>
                  <a:pt x="113772" y="353395"/>
                </a:lnTo>
                <a:cubicBezTo>
                  <a:pt x="113772" y="351054"/>
                  <a:pt x="111805" y="349369"/>
                  <a:pt x="109558" y="349650"/>
                </a:cubicBezTo>
                <a:lnTo>
                  <a:pt x="83339" y="353115"/>
                </a:lnTo>
                <a:cubicBezTo>
                  <a:pt x="81466" y="353395"/>
                  <a:pt x="80062" y="354987"/>
                  <a:pt x="80062" y="356860"/>
                </a:cubicBezTo>
                <a:lnTo>
                  <a:pt x="80062" y="375026"/>
                </a:lnTo>
                <a:cubicBezTo>
                  <a:pt x="80062" y="375213"/>
                  <a:pt x="80062" y="375494"/>
                  <a:pt x="80062" y="375682"/>
                </a:cubicBezTo>
                <a:cubicBezTo>
                  <a:pt x="79781" y="377835"/>
                  <a:pt x="78002" y="379427"/>
                  <a:pt x="75848" y="379427"/>
                </a:cubicBezTo>
                <a:lnTo>
                  <a:pt x="58993" y="379427"/>
                </a:lnTo>
                <a:cubicBezTo>
                  <a:pt x="56839" y="379427"/>
                  <a:pt x="55060" y="377835"/>
                  <a:pt x="54779" y="375682"/>
                </a:cubicBezTo>
                <a:cubicBezTo>
                  <a:pt x="54779" y="375494"/>
                  <a:pt x="54779" y="375213"/>
                  <a:pt x="54779" y="375026"/>
                </a:cubicBezTo>
                <a:lnTo>
                  <a:pt x="54779" y="361261"/>
                </a:lnTo>
                <a:cubicBezTo>
                  <a:pt x="54779" y="358920"/>
                  <a:pt x="52813" y="357235"/>
                  <a:pt x="50565" y="357516"/>
                </a:cubicBezTo>
                <a:lnTo>
                  <a:pt x="13765" y="362385"/>
                </a:lnTo>
                <a:cubicBezTo>
                  <a:pt x="13203" y="362478"/>
                  <a:pt x="12548" y="362478"/>
                  <a:pt x="11986" y="362478"/>
                </a:cubicBezTo>
                <a:cubicBezTo>
                  <a:pt x="5431" y="362478"/>
                  <a:pt x="0" y="357516"/>
                  <a:pt x="0" y="351054"/>
                </a:cubicBezTo>
                <a:lnTo>
                  <a:pt x="0" y="285788"/>
                </a:lnTo>
                <a:cubicBezTo>
                  <a:pt x="0" y="281668"/>
                  <a:pt x="2247" y="277922"/>
                  <a:pt x="5993" y="275862"/>
                </a:cubicBezTo>
                <a:lnTo>
                  <a:pt x="169300" y="179788"/>
                </a:lnTo>
                <a:cubicBezTo>
                  <a:pt x="171548" y="178477"/>
                  <a:pt x="172952" y="175949"/>
                  <a:pt x="172952" y="173327"/>
                </a:cubicBezTo>
                <a:lnTo>
                  <a:pt x="172952" y="63956"/>
                </a:lnTo>
                <a:cubicBezTo>
                  <a:pt x="172952" y="28935"/>
                  <a:pt x="201138" y="0"/>
                  <a:pt x="235878" y="0"/>
                </a:cubicBezTo>
                <a:close/>
              </a:path>
            </a:pathLst>
          </a:custGeom>
          <a:solidFill>
            <a:schemeClr val="bg1"/>
          </a:solidFill>
          <a:ln w="934" cap="flat">
            <a:noFill/>
            <a:prstDash val="solid"/>
            <a:miter/>
          </a:ln>
        </p:spPr>
        <p:txBody>
          <a:bodyPr rtlCol="0" anchor="ctr"/>
          <a:lstStyle/>
          <a:p>
            <a:endParaRPr lang="de-DE"/>
          </a:p>
        </p:txBody>
      </p:sp>
      <p:sp>
        <p:nvSpPr>
          <p:cNvPr id="173" name="Freihandform: Form 69">
            <a:extLst>
              <a:ext uri="{FF2B5EF4-FFF2-40B4-BE49-F238E27FC236}">
                <a16:creationId xmlns:a16="http://schemas.microsoft.com/office/drawing/2014/main" id="{EADECF11-23D2-0444-99EB-26B701456897}"/>
              </a:ext>
            </a:extLst>
          </p:cNvPr>
          <p:cNvSpPr>
            <a:spLocks noChangeAspect="1"/>
          </p:cNvSpPr>
          <p:nvPr/>
        </p:nvSpPr>
        <p:spPr>
          <a:xfrm>
            <a:off x="5423193" y="3219272"/>
            <a:ext cx="327376" cy="201965"/>
          </a:xfrm>
          <a:custGeom>
            <a:avLst/>
            <a:gdLst>
              <a:gd name="connsiteX0" fmla="*/ 139149 w 540206"/>
              <a:gd name="connsiteY0" fmla="*/ 221504 h 333263"/>
              <a:gd name="connsiteX1" fmla="*/ 141958 w 540206"/>
              <a:gd name="connsiteY1" fmla="*/ 221504 h 333263"/>
              <a:gd name="connsiteX2" fmla="*/ 270244 w 540206"/>
              <a:gd name="connsiteY2" fmla="*/ 221504 h 333263"/>
              <a:gd name="connsiteX3" fmla="*/ 398530 w 540206"/>
              <a:gd name="connsiteY3" fmla="*/ 221504 h 333263"/>
              <a:gd name="connsiteX4" fmla="*/ 401339 w 540206"/>
              <a:gd name="connsiteY4" fmla="*/ 221504 h 333263"/>
              <a:gd name="connsiteX5" fmla="*/ 405085 w 540206"/>
              <a:gd name="connsiteY5" fmla="*/ 225718 h 333263"/>
              <a:gd name="connsiteX6" fmla="*/ 405085 w 540206"/>
              <a:gd name="connsiteY6" fmla="*/ 242573 h 333263"/>
              <a:gd name="connsiteX7" fmla="*/ 401339 w 540206"/>
              <a:gd name="connsiteY7" fmla="*/ 246787 h 333263"/>
              <a:gd name="connsiteX8" fmla="*/ 398530 w 540206"/>
              <a:gd name="connsiteY8" fmla="*/ 246787 h 333263"/>
              <a:gd name="connsiteX9" fmla="*/ 270244 w 540206"/>
              <a:gd name="connsiteY9" fmla="*/ 246787 h 333263"/>
              <a:gd name="connsiteX10" fmla="*/ 141958 w 540206"/>
              <a:gd name="connsiteY10" fmla="*/ 246787 h 333263"/>
              <a:gd name="connsiteX11" fmla="*/ 139149 w 540206"/>
              <a:gd name="connsiteY11" fmla="*/ 246787 h 333263"/>
              <a:gd name="connsiteX12" fmla="*/ 135403 w 540206"/>
              <a:gd name="connsiteY12" fmla="*/ 242573 h 333263"/>
              <a:gd name="connsiteX13" fmla="*/ 135403 w 540206"/>
              <a:gd name="connsiteY13" fmla="*/ 225718 h 333263"/>
              <a:gd name="connsiteX14" fmla="*/ 139149 w 540206"/>
              <a:gd name="connsiteY14" fmla="*/ 221504 h 333263"/>
              <a:gd name="connsiteX15" fmla="*/ 139149 w 540206"/>
              <a:gd name="connsiteY15" fmla="*/ 153616 h 333263"/>
              <a:gd name="connsiteX16" fmla="*/ 141958 w 540206"/>
              <a:gd name="connsiteY16" fmla="*/ 153616 h 333263"/>
              <a:gd name="connsiteX17" fmla="*/ 270244 w 540206"/>
              <a:gd name="connsiteY17" fmla="*/ 153616 h 333263"/>
              <a:gd name="connsiteX18" fmla="*/ 398530 w 540206"/>
              <a:gd name="connsiteY18" fmla="*/ 153616 h 333263"/>
              <a:gd name="connsiteX19" fmla="*/ 401339 w 540206"/>
              <a:gd name="connsiteY19" fmla="*/ 153616 h 333263"/>
              <a:gd name="connsiteX20" fmla="*/ 405085 w 540206"/>
              <a:gd name="connsiteY20" fmla="*/ 157830 h 333263"/>
              <a:gd name="connsiteX21" fmla="*/ 405085 w 540206"/>
              <a:gd name="connsiteY21" fmla="*/ 174685 h 333263"/>
              <a:gd name="connsiteX22" fmla="*/ 401339 w 540206"/>
              <a:gd name="connsiteY22" fmla="*/ 178899 h 333263"/>
              <a:gd name="connsiteX23" fmla="*/ 398530 w 540206"/>
              <a:gd name="connsiteY23" fmla="*/ 178899 h 333263"/>
              <a:gd name="connsiteX24" fmla="*/ 270244 w 540206"/>
              <a:gd name="connsiteY24" fmla="*/ 178899 h 333263"/>
              <a:gd name="connsiteX25" fmla="*/ 141958 w 540206"/>
              <a:gd name="connsiteY25" fmla="*/ 178899 h 333263"/>
              <a:gd name="connsiteX26" fmla="*/ 139149 w 540206"/>
              <a:gd name="connsiteY26" fmla="*/ 178899 h 333263"/>
              <a:gd name="connsiteX27" fmla="*/ 135403 w 540206"/>
              <a:gd name="connsiteY27" fmla="*/ 174685 h 333263"/>
              <a:gd name="connsiteX28" fmla="*/ 135403 w 540206"/>
              <a:gd name="connsiteY28" fmla="*/ 157830 h 333263"/>
              <a:gd name="connsiteX29" fmla="*/ 139149 w 540206"/>
              <a:gd name="connsiteY29" fmla="*/ 153616 h 333263"/>
              <a:gd name="connsiteX30" fmla="*/ 477842 w 540206"/>
              <a:gd name="connsiteY30" fmla="*/ 106421 h 333263"/>
              <a:gd name="connsiteX31" fmla="*/ 472505 w 540206"/>
              <a:gd name="connsiteY31" fmla="*/ 109792 h 333263"/>
              <a:gd name="connsiteX32" fmla="*/ 472505 w 540206"/>
              <a:gd name="connsiteY32" fmla="*/ 220287 h 333263"/>
              <a:gd name="connsiteX33" fmla="*/ 477842 w 540206"/>
              <a:gd name="connsiteY33" fmla="*/ 223658 h 333263"/>
              <a:gd name="connsiteX34" fmla="*/ 514924 w 540206"/>
              <a:gd name="connsiteY34" fmla="*/ 165040 h 333263"/>
              <a:gd name="connsiteX35" fmla="*/ 477842 w 540206"/>
              <a:gd name="connsiteY35" fmla="*/ 106421 h 333263"/>
              <a:gd name="connsiteX36" fmla="*/ 62645 w 540206"/>
              <a:gd name="connsiteY36" fmla="*/ 106328 h 333263"/>
              <a:gd name="connsiteX37" fmla="*/ 25376 w 540206"/>
              <a:gd name="connsiteY37" fmla="*/ 165040 h 333263"/>
              <a:gd name="connsiteX38" fmla="*/ 62645 w 540206"/>
              <a:gd name="connsiteY38" fmla="*/ 223752 h 333263"/>
              <a:gd name="connsiteX39" fmla="*/ 67982 w 540206"/>
              <a:gd name="connsiteY39" fmla="*/ 220381 h 333263"/>
              <a:gd name="connsiteX40" fmla="*/ 67982 w 540206"/>
              <a:gd name="connsiteY40" fmla="*/ 109699 h 333263"/>
              <a:gd name="connsiteX41" fmla="*/ 62645 w 540206"/>
              <a:gd name="connsiteY41" fmla="*/ 106328 h 333263"/>
              <a:gd name="connsiteX42" fmla="*/ 139149 w 540206"/>
              <a:gd name="connsiteY42" fmla="*/ 86664 h 333263"/>
              <a:gd name="connsiteX43" fmla="*/ 141958 w 540206"/>
              <a:gd name="connsiteY43" fmla="*/ 86664 h 333263"/>
              <a:gd name="connsiteX44" fmla="*/ 270244 w 540206"/>
              <a:gd name="connsiteY44" fmla="*/ 86664 h 333263"/>
              <a:gd name="connsiteX45" fmla="*/ 398530 w 540206"/>
              <a:gd name="connsiteY45" fmla="*/ 86664 h 333263"/>
              <a:gd name="connsiteX46" fmla="*/ 401339 w 540206"/>
              <a:gd name="connsiteY46" fmla="*/ 86664 h 333263"/>
              <a:gd name="connsiteX47" fmla="*/ 405085 w 540206"/>
              <a:gd name="connsiteY47" fmla="*/ 90878 h 333263"/>
              <a:gd name="connsiteX48" fmla="*/ 405085 w 540206"/>
              <a:gd name="connsiteY48" fmla="*/ 107733 h 333263"/>
              <a:gd name="connsiteX49" fmla="*/ 401339 w 540206"/>
              <a:gd name="connsiteY49" fmla="*/ 111947 h 333263"/>
              <a:gd name="connsiteX50" fmla="*/ 398530 w 540206"/>
              <a:gd name="connsiteY50" fmla="*/ 111947 h 333263"/>
              <a:gd name="connsiteX51" fmla="*/ 270244 w 540206"/>
              <a:gd name="connsiteY51" fmla="*/ 111947 h 333263"/>
              <a:gd name="connsiteX52" fmla="*/ 141958 w 540206"/>
              <a:gd name="connsiteY52" fmla="*/ 111947 h 333263"/>
              <a:gd name="connsiteX53" fmla="*/ 139149 w 540206"/>
              <a:gd name="connsiteY53" fmla="*/ 111947 h 333263"/>
              <a:gd name="connsiteX54" fmla="*/ 135403 w 540206"/>
              <a:gd name="connsiteY54" fmla="*/ 107733 h 333263"/>
              <a:gd name="connsiteX55" fmla="*/ 135403 w 540206"/>
              <a:gd name="connsiteY55" fmla="*/ 90878 h 333263"/>
              <a:gd name="connsiteX56" fmla="*/ 139149 w 540206"/>
              <a:gd name="connsiteY56" fmla="*/ 86664 h 333263"/>
              <a:gd name="connsiteX57" fmla="*/ 257790 w 540206"/>
              <a:gd name="connsiteY57" fmla="*/ 27296 h 333263"/>
              <a:gd name="connsiteX58" fmla="*/ 97572 w 540206"/>
              <a:gd name="connsiteY58" fmla="*/ 67374 h 333263"/>
              <a:gd name="connsiteX59" fmla="*/ 93359 w 540206"/>
              <a:gd name="connsiteY59" fmla="*/ 72805 h 333263"/>
              <a:gd name="connsiteX60" fmla="*/ 93359 w 540206"/>
              <a:gd name="connsiteY60" fmla="*/ 260552 h 333263"/>
              <a:gd name="connsiteX61" fmla="*/ 97572 w 540206"/>
              <a:gd name="connsiteY61" fmla="*/ 265983 h 333263"/>
              <a:gd name="connsiteX62" fmla="*/ 257790 w 540206"/>
              <a:gd name="connsiteY62" fmla="*/ 306061 h 333263"/>
              <a:gd name="connsiteX63" fmla="*/ 282791 w 540206"/>
              <a:gd name="connsiteY63" fmla="*/ 306061 h 333263"/>
              <a:gd name="connsiteX64" fmla="*/ 443009 w 540206"/>
              <a:gd name="connsiteY64" fmla="*/ 265983 h 333263"/>
              <a:gd name="connsiteX65" fmla="*/ 447222 w 540206"/>
              <a:gd name="connsiteY65" fmla="*/ 260552 h 333263"/>
              <a:gd name="connsiteX66" fmla="*/ 447222 w 540206"/>
              <a:gd name="connsiteY66" fmla="*/ 72805 h 333263"/>
              <a:gd name="connsiteX67" fmla="*/ 443009 w 540206"/>
              <a:gd name="connsiteY67" fmla="*/ 67374 h 333263"/>
              <a:gd name="connsiteX68" fmla="*/ 282791 w 540206"/>
              <a:gd name="connsiteY68" fmla="*/ 27296 h 333263"/>
              <a:gd name="connsiteX69" fmla="*/ 257790 w 540206"/>
              <a:gd name="connsiteY69" fmla="*/ 27296 h 333263"/>
              <a:gd name="connsiteX70" fmla="*/ 255449 w 540206"/>
              <a:gd name="connsiteY70" fmla="*/ 1826 h 333263"/>
              <a:gd name="connsiteX71" fmla="*/ 284945 w 540206"/>
              <a:gd name="connsiteY71" fmla="*/ 1826 h 333263"/>
              <a:gd name="connsiteX72" fmla="*/ 466793 w 540206"/>
              <a:gd name="connsiteY72" fmla="*/ 47241 h 333263"/>
              <a:gd name="connsiteX73" fmla="*/ 472505 w 540206"/>
              <a:gd name="connsiteY73" fmla="*/ 54545 h 333263"/>
              <a:gd name="connsiteX74" fmla="*/ 472505 w 540206"/>
              <a:gd name="connsiteY74" fmla="*/ 73460 h 333263"/>
              <a:gd name="connsiteX75" fmla="*/ 476532 w 540206"/>
              <a:gd name="connsiteY75" fmla="*/ 78798 h 333263"/>
              <a:gd name="connsiteX76" fmla="*/ 540206 w 540206"/>
              <a:gd name="connsiteY76" fmla="*/ 165040 h 333263"/>
              <a:gd name="connsiteX77" fmla="*/ 476532 w 540206"/>
              <a:gd name="connsiteY77" fmla="*/ 251094 h 333263"/>
              <a:gd name="connsiteX78" fmla="*/ 472505 w 540206"/>
              <a:gd name="connsiteY78" fmla="*/ 256432 h 333263"/>
              <a:gd name="connsiteX79" fmla="*/ 472505 w 540206"/>
              <a:gd name="connsiteY79" fmla="*/ 278718 h 333263"/>
              <a:gd name="connsiteX80" fmla="*/ 466793 w 540206"/>
              <a:gd name="connsiteY80" fmla="*/ 286022 h 333263"/>
              <a:gd name="connsiteX81" fmla="*/ 284945 w 540206"/>
              <a:gd name="connsiteY81" fmla="*/ 331437 h 333263"/>
              <a:gd name="connsiteX82" fmla="*/ 255449 w 540206"/>
              <a:gd name="connsiteY82" fmla="*/ 331437 h 333263"/>
              <a:gd name="connsiteX83" fmla="*/ 73601 w 540206"/>
              <a:gd name="connsiteY83" fmla="*/ 286022 h 333263"/>
              <a:gd name="connsiteX84" fmla="*/ 67889 w 540206"/>
              <a:gd name="connsiteY84" fmla="*/ 278718 h 333263"/>
              <a:gd name="connsiteX85" fmla="*/ 67889 w 540206"/>
              <a:gd name="connsiteY85" fmla="*/ 256525 h 333263"/>
              <a:gd name="connsiteX86" fmla="*/ 63862 w 540206"/>
              <a:gd name="connsiteY86" fmla="*/ 251188 h 333263"/>
              <a:gd name="connsiteX87" fmla="*/ 0 w 540206"/>
              <a:gd name="connsiteY87" fmla="*/ 164946 h 333263"/>
              <a:gd name="connsiteX88" fmla="*/ 63862 w 540206"/>
              <a:gd name="connsiteY88" fmla="*/ 78704 h 333263"/>
              <a:gd name="connsiteX89" fmla="*/ 67889 w 540206"/>
              <a:gd name="connsiteY89" fmla="*/ 73367 h 333263"/>
              <a:gd name="connsiteX90" fmla="*/ 67889 w 540206"/>
              <a:gd name="connsiteY90" fmla="*/ 54545 h 333263"/>
              <a:gd name="connsiteX91" fmla="*/ 73601 w 540206"/>
              <a:gd name="connsiteY91" fmla="*/ 47241 h 33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40206" h="333263">
                <a:moveTo>
                  <a:pt x="139149" y="221504"/>
                </a:moveTo>
                <a:cubicBezTo>
                  <a:pt x="139991" y="221504"/>
                  <a:pt x="141021" y="221504"/>
                  <a:pt x="141958" y="221504"/>
                </a:cubicBezTo>
                <a:lnTo>
                  <a:pt x="270244" y="221504"/>
                </a:lnTo>
                <a:lnTo>
                  <a:pt x="398530" y="221504"/>
                </a:lnTo>
                <a:cubicBezTo>
                  <a:pt x="399466" y="221504"/>
                  <a:pt x="400403" y="221504"/>
                  <a:pt x="401339" y="221504"/>
                </a:cubicBezTo>
                <a:cubicBezTo>
                  <a:pt x="403493" y="221785"/>
                  <a:pt x="405085" y="223564"/>
                  <a:pt x="405085" y="225718"/>
                </a:cubicBezTo>
                <a:lnTo>
                  <a:pt x="405085" y="242573"/>
                </a:lnTo>
                <a:cubicBezTo>
                  <a:pt x="405085" y="244727"/>
                  <a:pt x="403493" y="246506"/>
                  <a:pt x="401339" y="246787"/>
                </a:cubicBezTo>
                <a:cubicBezTo>
                  <a:pt x="400496" y="246787"/>
                  <a:pt x="399466" y="246787"/>
                  <a:pt x="398530" y="246787"/>
                </a:cubicBezTo>
                <a:lnTo>
                  <a:pt x="270244" y="246787"/>
                </a:lnTo>
                <a:lnTo>
                  <a:pt x="141958" y="246787"/>
                </a:lnTo>
                <a:cubicBezTo>
                  <a:pt x="141021" y="246787"/>
                  <a:pt x="140085" y="246787"/>
                  <a:pt x="139149" y="246787"/>
                </a:cubicBezTo>
                <a:cubicBezTo>
                  <a:pt x="136995" y="246506"/>
                  <a:pt x="135403" y="244727"/>
                  <a:pt x="135403" y="242573"/>
                </a:cubicBezTo>
                <a:lnTo>
                  <a:pt x="135403" y="225718"/>
                </a:lnTo>
                <a:cubicBezTo>
                  <a:pt x="135403" y="223564"/>
                  <a:pt x="136995" y="221785"/>
                  <a:pt x="139149" y="221504"/>
                </a:cubicBezTo>
                <a:close/>
                <a:moveTo>
                  <a:pt x="139149" y="153616"/>
                </a:moveTo>
                <a:cubicBezTo>
                  <a:pt x="139991" y="153616"/>
                  <a:pt x="141021" y="153616"/>
                  <a:pt x="141958" y="153616"/>
                </a:cubicBezTo>
                <a:lnTo>
                  <a:pt x="270244" y="153616"/>
                </a:lnTo>
                <a:lnTo>
                  <a:pt x="398530" y="153616"/>
                </a:lnTo>
                <a:cubicBezTo>
                  <a:pt x="399466" y="153616"/>
                  <a:pt x="400403" y="153616"/>
                  <a:pt x="401339" y="153616"/>
                </a:cubicBezTo>
                <a:cubicBezTo>
                  <a:pt x="403493" y="153897"/>
                  <a:pt x="405085" y="155676"/>
                  <a:pt x="405085" y="157830"/>
                </a:cubicBezTo>
                <a:lnTo>
                  <a:pt x="405085" y="174685"/>
                </a:lnTo>
                <a:cubicBezTo>
                  <a:pt x="405085" y="176839"/>
                  <a:pt x="403493" y="178618"/>
                  <a:pt x="401339" y="178899"/>
                </a:cubicBezTo>
                <a:cubicBezTo>
                  <a:pt x="400496" y="178899"/>
                  <a:pt x="399466" y="178899"/>
                  <a:pt x="398530" y="178899"/>
                </a:cubicBezTo>
                <a:lnTo>
                  <a:pt x="270244" y="178899"/>
                </a:lnTo>
                <a:lnTo>
                  <a:pt x="141958" y="178899"/>
                </a:lnTo>
                <a:cubicBezTo>
                  <a:pt x="141021" y="178899"/>
                  <a:pt x="140085" y="178899"/>
                  <a:pt x="139149" y="178899"/>
                </a:cubicBezTo>
                <a:cubicBezTo>
                  <a:pt x="136995" y="178618"/>
                  <a:pt x="135403" y="176839"/>
                  <a:pt x="135403" y="174685"/>
                </a:cubicBezTo>
                <a:lnTo>
                  <a:pt x="135403" y="157830"/>
                </a:lnTo>
                <a:cubicBezTo>
                  <a:pt x="135403" y="155676"/>
                  <a:pt x="136995" y="153897"/>
                  <a:pt x="139149" y="153616"/>
                </a:cubicBezTo>
                <a:close/>
                <a:moveTo>
                  <a:pt x="477842" y="106421"/>
                </a:moveTo>
                <a:cubicBezTo>
                  <a:pt x="475314" y="105204"/>
                  <a:pt x="472505" y="107077"/>
                  <a:pt x="472505" y="109792"/>
                </a:cubicBezTo>
                <a:lnTo>
                  <a:pt x="472505" y="220287"/>
                </a:lnTo>
                <a:cubicBezTo>
                  <a:pt x="472505" y="223002"/>
                  <a:pt x="475314" y="224875"/>
                  <a:pt x="477842" y="223658"/>
                </a:cubicBezTo>
                <a:cubicBezTo>
                  <a:pt x="499754" y="213264"/>
                  <a:pt x="514924" y="190884"/>
                  <a:pt x="514924" y="165040"/>
                </a:cubicBezTo>
                <a:cubicBezTo>
                  <a:pt x="514924" y="139195"/>
                  <a:pt x="499754" y="116815"/>
                  <a:pt x="477842" y="106421"/>
                </a:cubicBezTo>
                <a:close/>
                <a:moveTo>
                  <a:pt x="62645" y="106328"/>
                </a:moveTo>
                <a:cubicBezTo>
                  <a:pt x="40640" y="116722"/>
                  <a:pt x="25376" y="139101"/>
                  <a:pt x="25376" y="165040"/>
                </a:cubicBezTo>
                <a:cubicBezTo>
                  <a:pt x="25376" y="190978"/>
                  <a:pt x="40640" y="213358"/>
                  <a:pt x="62645" y="223752"/>
                </a:cubicBezTo>
                <a:cubicBezTo>
                  <a:pt x="65173" y="224969"/>
                  <a:pt x="67982" y="223096"/>
                  <a:pt x="67982" y="220381"/>
                </a:cubicBezTo>
                <a:lnTo>
                  <a:pt x="67982" y="109699"/>
                </a:lnTo>
                <a:cubicBezTo>
                  <a:pt x="67982" y="106983"/>
                  <a:pt x="65079" y="105204"/>
                  <a:pt x="62645" y="106328"/>
                </a:cubicBezTo>
                <a:close/>
                <a:moveTo>
                  <a:pt x="139149" y="86664"/>
                </a:moveTo>
                <a:cubicBezTo>
                  <a:pt x="139991" y="86664"/>
                  <a:pt x="141021" y="86664"/>
                  <a:pt x="141958" y="86664"/>
                </a:cubicBezTo>
                <a:lnTo>
                  <a:pt x="270244" y="86664"/>
                </a:lnTo>
                <a:lnTo>
                  <a:pt x="398530" y="86664"/>
                </a:lnTo>
                <a:cubicBezTo>
                  <a:pt x="399466" y="86664"/>
                  <a:pt x="400403" y="86664"/>
                  <a:pt x="401339" y="86664"/>
                </a:cubicBezTo>
                <a:cubicBezTo>
                  <a:pt x="403493" y="86945"/>
                  <a:pt x="405085" y="88724"/>
                  <a:pt x="405085" y="90878"/>
                </a:cubicBezTo>
                <a:lnTo>
                  <a:pt x="405085" y="107733"/>
                </a:lnTo>
                <a:cubicBezTo>
                  <a:pt x="405085" y="109887"/>
                  <a:pt x="403493" y="111666"/>
                  <a:pt x="401339" y="111947"/>
                </a:cubicBezTo>
                <a:cubicBezTo>
                  <a:pt x="400496" y="111947"/>
                  <a:pt x="399466" y="111947"/>
                  <a:pt x="398530" y="111947"/>
                </a:cubicBezTo>
                <a:lnTo>
                  <a:pt x="270244" y="111947"/>
                </a:lnTo>
                <a:lnTo>
                  <a:pt x="141958" y="111947"/>
                </a:lnTo>
                <a:cubicBezTo>
                  <a:pt x="141021" y="111947"/>
                  <a:pt x="140085" y="111947"/>
                  <a:pt x="139149" y="111947"/>
                </a:cubicBezTo>
                <a:cubicBezTo>
                  <a:pt x="136995" y="111666"/>
                  <a:pt x="135403" y="109887"/>
                  <a:pt x="135403" y="107733"/>
                </a:cubicBezTo>
                <a:lnTo>
                  <a:pt x="135403" y="90878"/>
                </a:lnTo>
                <a:cubicBezTo>
                  <a:pt x="135403" y="88724"/>
                  <a:pt x="136995" y="86945"/>
                  <a:pt x="139149" y="86664"/>
                </a:cubicBezTo>
                <a:close/>
                <a:moveTo>
                  <a:pt x="257790" y="27296"/>
                </a:moveTo>
                <a:lnTo>
                  <a:pt x="97572" y="67374"/>
                </a:lnTo>
                <a:cubicBezTo>
                  <a:pt x="95138" y="67935"/>
                  <a:pt x="93359" y="70183"/>
                  <a:pt x="93359" y="72805"/>
                </a:cubicBezTo>
                <a:lnTo>
                  <a:pt x="93359" y="260552"/>
                </a:lnTo>
                <a:cubicBezTo>
                  <a:pt x="93359" y="263080"/>
                  <a:pt x="95044" y="265328"/>
                  <a:pt x="97572" y="265983"/>
                </a:cubicBezTo>
                <a:lnTo>
                  <a:pt x="257790" y="306061"/>
                </a:lnTo>
                <a:cubicBezTo>
                  <a:pt x="266030" y="308121"/>
                  <a:pt x="274551" y="308121"/>
                  <a:pt x="282791" y="306061"/>
                </a:cubicBezTo>
                <a:lnTo>
                  <a:pt x="443009" y="265983"/>
                </a:lnTo>
                <a:cubicBezTo>
                  <a:pt x="445443" y="265421"/>
                  <a:pt x="447222" y="263174"/>
                  <a:pt x="447222" y="260552"/>
                </a:cubicBezTo>
                <a:lnTo>
                  <a:pt x="447222" y="72805"/>
                </a:lnTo>
                <a:cubicBezTo>
                  <a:pt x="447222" y="70276"/>
                  <a:pt x="445537" y="68029"/>
                  <a:pt x="443009" y="67374"/>
                </a:cubicBezTo>
                <a:lnTo>
                  <a:pt x="282791" y="27296"/>
                </a:lnTo>
                <a:cubicBezTo>
                  <a:pt x="274551" y="25236"/>
                  <a:pt x="266030" y="25236"/>
                  <a:pt x="257790" y="27296"/>
                </a:cubicBezTo>
                <a:close/>
                <a:moveTo>
                  <a:pt x="255449" y="1826"/>
                </a:moveTo>
                <a:cubicBezTo>
                  <a:pt x="265093" y="-609"/>
                  <a:pt x="275207" y="-609"/>
                  <a:pt x="284945" y="1826"/>
                </a:cubicBezTo>
                <a:lnTo>
                  <a:pt x="466793" y="47241"/>
                </a:lnTo>
                <a:cubicBezTo>
                  <a:pt x="470164" y="48084"/>
                  <a:pt x="472505" y="51080"/>
                  <a:pt x="472505" y="54545"/>
                </a:cubicBezTo>
                <a:lnTo>
                  <a:pt x="472505" y="73460"/>
                </a:lnTo>
                <a:cubicBezTo>
                  <a:pt x="472505" y="75895"/>
                  <a:pt x="474191" y="78049"/>
                  <a:pt x="476532" y="78798"/>
                </a:cubicBezTo>
                <a:cubicBezTo>
                  <a:pt x="513332" y="90128"/>
                  <a:pt x="540206" y="124494"/>
                  <a:pt x="540206" y="165040"/>
                </a:cubicBezTo>
                <a:cubicBezTo>
                  <a:pt x="540206" y="205585"/>
                  <a:pt x="513332" y="239951"/>
                  <a:pt x="476532" y="251094"/>
                </a:cubicBezTo>
                <a:cubicBezTo>
                  <a:pt x="474097" y="251750"/>
                  <a:pt x="472505" y="253997"/>
                  <a:pt x="472505" y="256432"/>
                </a:cubicBezTo>
                <a:lnTo>
                  <a:pt x="472505" y="278718"/>
                </a:lnTo>
                <a:cubicBezTo>
                  <a:pt x="472505" y="282183"/>
                  <a:pt x="470164" y="285179"/>
                  <a:pt x="466793" y="286022"/>
                </a:cubicBezTo>
                <a:lnTo>
                  <a:pt x="284945" y="331437"/>
                </a:lnTo>
                <a:cubicBezTo>
                  <a:pt x="275300" y="333872"/>
                  <a:pt x="265187" y="333872"/>
                  <a:pt x="255449" y="331437"/>
                </a:cubicBezTo>
                <a:lnTo>
                  <a:pt x="73601" y="286022"/>
                </a:lnTo>
                <a:cubicBezTo>
                  <a:pt x="70230" y="285179"/>
                  <a:pt x="67889" y="282183"/>
                  <a:pt x="67889" y="278718"/>
                </a:cubicBezTo>
                <a:lnTo>
                  <a:pt x="67889" y="256525"/>
                </a:lnTo>
                <a:cubicBezTo>
                  <a:pt x="67889" y="254091"/>
                  <a:pt x="66203" y="251937"/>
                  <a:pt x="63862" y="251188"/>
                </a:cubicBezTo>
                <a:cubicBezTo>
                  <a:pt x="26968" y="239951"/>
                  <a:pt x="0" y="205492"/>
                  <a:pt x="0" y="164946"/>
                </a:cubicBezTo>
                <a:cubicBezTo>
                  <a:pt x="0" y="124400"/>
                  <a:pt x="26968" y="89941"/>
                  <a:pt x="63862" y="78704"/>
                </a:cubicBezTo>
                <a:cubicBezTo>
                  <a:pt x="66297" y="78049"/>
                  <a:pt x="67889" y="75801"/>
                  <a:pt x="67889" y="73367"/>
                </a:cubicBezTo>
                <a:lnTo>
                  <a:pt x="67889" y="54545"/>
                </a:lnTo>
                <a:cubicBezTo>
                  <a:pt x="67889" y="51080"/>
                  <a:pt x="70230" y="48084"/>
                  <a:pt x="73601" y="47241"/>
                </a:cubicBezTo>
                <a:close/>
              </a:path>
            </a:pathLst>
          </a:custGeom>
          <a:solidFill>
            <a:schemeClr val="bg1"/>
          </a:solidFill>
          <a:ln w="934" cap="flat">
            <a:noFill/>
            <a:prstDash val="solid"/>
            <a:miter/>
          </a:ln>
        </p:spPr>
        <p:txBody>
          <a:bodyPr rtlCol="0" anchor="ctr"/>
          <a:lstStyle/>
          <a:p>
            <a:endParaRPr lang="de-DE"/>
          </a:p>
        </p:txBody>
      </p:sp>
      <p:sp>
        <p:nvSpPr>
          <p:cNvPr id="174" name="Freihandform: Form 71">
            <a:extLst>
              <a:ext uri="{FF2B5EF4-FFF2-40B4-BE49-F238E27FC236}">
                <a16:creationId xmlns:a16="http://schemas.microsoft.com/office/drawing/2014/main" id="{9C207A42-8284-954E-A5F1-553CD0B03EAF}"/>
              </a:ext>
            </a:extLst>
          </p:cNvPr>
          <p:cNvSpPr>
            <a:spLocks noChangeAspect="1"/>
          </p:cNvSpPr>
          <p:nvPr/>
        </p:nvSpPr>
        <p:spPr>
          <a:xfrm>
            <a:off x="4893273" y="2643664"/>
            <a:ext cx="213630" cy="326865"/>
          </a:xfrm>
          <a:custGeom>
            <a:avLst/>
            <a:gdLst>
              <a:gd name="connsiteX0" fmla="*/ 344996 w 352514"/>
              <a:gd name="connsiteY0" fmla="*/ 50659 h 539363"/>
              <a:gd name="connsiteX1" fmla="*/ 196858 w 352514"/>
              <a:gd name="connsiteY1" fmla="*/ 50659 h 539363"/>
              <a:gd name="connsiteX2" fmla="*/ 189367 w 352514"/>
              <a:gd name="connsiteY2" fmla="*/ 43168 h 539363"/>
              <a:gd name="connsiteX3" fmla="*/ 189367 w 352514"/>
              <a:gd name="connsiteY3" fmla="*/ 5337 h 539363"/>
              <a:gd name="connsiteX4" fmla="*/ 189367 w 352514"/>
              <a:gd name="connsiteY4" fmla="*/ 3746 h 539363"/>
              <a:gd name="connsiteX5" fmla="*/ 185153 w 352514"/>
              <a:gd name="connsiteY5" fmla="*/ 0 h 539363"/>
              <a:gd name="connsiteX6" fmla="*/ 168298 w 352514"/>
              <a:gd name="connsiteY6" fmla="*/ 0 h 539363"/>
              <a:gd name="connsiteX7" fmla="*/ 164084 w 352514"/>
              <a:gd name="connsiteY7" fmla="*/ 3746 h 539363"/>
              <a:gd name="connsiteX8" fmla="*/ 164084 w 352514"/>
              <a:gd name="connsiteY8" fmla="*/ 5337 h 539363"/>
              <a:gd name="connsiteX9" fmla="*/ 164084 w 352514"/>
              <a:gd name="connsiteY9" fmla="*/ 43074 h 539363"/>
              <a:gd name="connsiteX10" fmla="*/ 156593 w 352514"/>
              <a:gd name="connsiteY10" fmla="*/ 50565 h 539363"/>
              <a:gd name="connsiteX11" fmla="*/ 7519 w 352514"/>
              <a:gd name="connsiteY11" fmla="*/ 50565 h 539363"/>
              <a:gd name="connsiteX12" fmla="*/ 28 w 352514"/>
              <a:gd name="connsiteY12" fmla="*/ 58806 h 539363"/>
              <a:gd name="connsiteX13" fmla="*/ 40667 w 352514"/>
              <a:gd name="connsiteY13" fmla="*/ 465201 h 539363"/>
              <a:gd name="connsiteX14" fmla="*/ 48158 w 352514"/>
              <a:gd name="connsiteY14" fmla="*/ 471943 h 539363"/>
              <a:gd name="connsiteX15" fmla="*/ 156125 w 352514"/>
              <a:gd name="connsiteY15" fmla="*/ 471943 h 539363"/>
              <a:gd name="connsiteX16" fmla="*/ 163616 w 352514"/>
              <a:gd name="connsiteY16" fmla="*/ 479434 h 539363"/>
              <a:gd name="connsiteX17" fmla="*/ 163616 w 352514"/>
              <a:gd name="connsiteY17" fmla="*/ 534026 h 539363"/>
              <a:gd name="connsiteX18" fmla="*/ 163616 w 352514"/>
              <a:gd name="connsiteY18" fmla="*/ 535618 h 539363"/>
              <a:gd name="connsiteX19" fmla="*/ 167830 w 352514"/>
              <a:gd name="connsiteY19" fmla="*/ 539364 h 539363"/>
              <a:gd name="connsiteX20" fmla="*/ 184685 w 352514"/>
              <a:gd name="connsiteY20" fmla="*/ 539364 h 539363"/>
              <a:gd name="connsiteX21" fmla="*/ 188899 w 352514"/>
              <a:gd name="connsiteY21" fmla="*/ 535618 h 539363"/>
              <a:gd name="connsiteX22" fmla="*/ 188899 w 352514"/>
              <a:gd name="connsiteY22" fmla="*/ 534026 h 539363"/>
              <a:gd name="connsiteX23" fmla="*/ 188899 w 352514"/>
              <a:gd name="connsiteY23" fmla="*/ 479434 h 539363"/>
              <a:gd name="connsiteX24" fmla="*/ 196390 w 352514"/>
              <a:gd name="connsiteY24" fmla="*/ 471943 h 539363"/>
              <a:gd name="connsiteX25" fmla="*/ 304356 w 352514"/>
              <a:gd name="connsiteY25" fmla="*/ 471943 h 539363"/>
              <a:gd name="connsiteX26" fmla="*/ 311847 w 352514"/>
              <a:gd name="connsiteY26" fmla="*/ 465201 h 539363"/>
              <a:gd name="connsiteX27" fmla="*/ 352487 w 352514"/>
              <a:gd name="connsiteY27" fmla="*/ 58806 h 539363"/>
              <a:gd name="connsiteX28" fmla="*/ 344996 w 352514"/>
              <a:gd name="connsiteY28" fmla="*/ 50659 h 539363"/>
              <a:gd name="connsiteX29" fmla="*/ 63984 w 352514"/>
              <a:gd name="connsiteY29" fmla="*/ 443383 h 539363"/>
              <a:gd name="connsiteX30" fmla="*/ 59208 w 352514"/>
              <a:gd name="connsiteY30" fmla="*/ 396095 h 539363"/>
              <a:gd name="connsiteX31" fmla="*/ 62954 w 352514"/>
              <a:gd name="connsiteY31" fmla="*/ 391975 h 539363"/>
              <a:gd name="connsiteX32" fmla="*/ 169703 w 352514"/>
              <a:gd name="connsiteY32" fmla="*/ 391975 h 539363"/>
              <a:gd name="connsiteX33" fmla="*/ 172512 w 352514"/>
              <a:gd name="connsiteY33" fmla="*/ 391975 h 539363"/>
              <a:gd name="connsiteX34" fmla="*/ 176257 w 352514"/>
              <a:gd name="connsiteY34" fmla="*/ 387761 h 539363"/>
              <a:gd name="connsiteX35" fmla="*/ 176257 w 352514"/>
              <a:gd name="connsiteY35" fmla="*/ 370906 h 539363"/>
              <a:gd name="connsiteX36" fmla="*/ 172512 w 352514"/>
              <a:gd name="connsiteY36" fmla="*/ 366692 h 539363"/>
              <a:gd name="connsiteX37" fmla="*/ 169703 w 352514"/>
              <a:gd name="connsiteY37" fmla="*/ 366692 h 539363"/>
              <a:gd name="connsiteX38" fmla="*/ 59676 w 352514"/>
              <a:gd name="connsiteY38" fmla="*/ 366692 h 539363"/>
              <a:gd name="connsiteX39" fmla="*/ 55931 w 352514"/>
              <a:gd name="connsiteY39" fmla="*/ 363321 h 539363"/>
              <a:gd name="connsiteX40" fmla="*/ 47409 w 352514"/>
              <a:gd name="connsiteY40" fmla="*/ 278109 h 539363"/>
              <a:gd name="connsiteX41" fmla="*/ 51155 w 352514"/>
              <a:gd name="connsiteY41" fmla="*/ 273989 h 539363"/>
              <a:gd name="connsiteX42" fmla="*/ 136273 w 352514"/>
              <a:gd name="connsiteY42" fmla="*/ 273989 h 539363"/>
              <a:gd name="connsiteX43" fmla="*/ 138802 w 352514"/>
              <a:gd name="connsiteY43" fmla="*/ 273989 h 539363"/>
              <a:gd name="connsiteX44" fmla="*/ 142547 w 352514"/>
              <a:gd name="connsiteY44" fmla="*/ 269775 h 539363"/>
              <a:gd name="connsiteX45" fmla="*/ 142547 w 352514"/>
              <a:gd name="connsiteY45" fmla="*/ 252920 h 539363"/>
              <a:gd name="connsiteX46" fmla="*/ 138802 w 352514"/>
              <a:gd name="connsiteY46" fmla="*/ 248707 h 539363"/>
              <a:gd name="connsiteX47" fmla="*/ 136273 w 352514"/>
              <a:gd name="connsiteY47" fmla="*/ 248707 h 539363"/>
              <a:gd name="connsiteX48" fmla="*/ 47878 w 352514"/>
              <a:gd name="connsiteY48" fmla="*/ 248707 h 539363"/>
              <a:gd name="connsiteX49" fmla="*/ 44132 w 352514"/>
              <a:gd name="connsiteY49" fmla="*/ 245335 h 539363"/>
              <a:gd name="connsiteX50" fmla="*/ 35611 w 352514"/>
              <a:gd name="connsiteY50" fmla="*/ 160124 h 539363"/>
              <a:gd name="connsiteX51" fmla="*/ 39356 w 352514"/>
              <a:gd name="connsiteY51" fmla="*/ 156003 h 539363"/>
              <a:gd name="connsiteX52" fmla="*/ 169328 w 352514"/>
              <a:gd name="connsiteY52" fmla="*/ 156003 h 539363"/>
              <a:gd name="connsiteX53" fmla="*/ 172512 w 352514"/>
              <a:gd name="connsiteY53" fmla="*/ 156003 h 539363"/>
              <a:gd name="connsiteX54" fmla="*/ 176257 w 352514"/>
              <a:gd name="connsiteY54" fmla="*/ 151790 h 539363"/>
              <a:gd name="connsiteX55" fmla="*/ 176257 w 352514"/>
              <a:gd name="connsiteY55" fmla="*/ 134935 h 539363"/>
              <a:gd name="connsiteX56" fmla="*/ 172512 w 352514"/>
              <a:gd name="connsiteY56" fmla="*/ 130721 h 539363"/>
              <a:gd name="connsiteX57" fmla="*/ 169328 w 352514"/>
              <a:gd name="connsiteY57" fmla="*/ 130721 h 539363"/>
              <a:gd name="connsiteX58" fmla="*/ 36079 w 352514"/>
              <a:gd name="connsiteY58" fmla="*/ 130721 h 539363"/>
              <a:gd name="connsiteX59" fmla="*/ 32333 w 352514"/>
              <a:gd name="connsiteY59" fmla="*/ 127350 h 539363"/>
              <a:gd name="connsiteX60" fmla="*/ 27651 w 352514"/>
              <a:gd name="connsiteY60" fmla="*/ 80062 h 539363"/>
              <a:gd name="connsiteX61" fmla="*/ 31397 w 352514"/>
              <a:gd name="connsiteY61" fmla="*/ 75942 h 539363"/>
              <a:gd name="connsiteX62" fmla="*/ 321211 w 352514"/>
              <a:gd name="connsiteY62" fmla="*/ 75942 h 539363"/>
              <a:gd name="connsiteX63" fmla="*/ 324957 w 352514"/>
              <a:gd name="connsiteY63" fmla="*/ 80062 h 539363"/>
              <a:gd name="connsiteX64" fmla="*/ 314376 w 352514"/>
              <a:gd name="connsiteY64" fmla="*/ 186343 h 539363"/>
              <a:gd name="connsiteX65" fmla="*/ 310630 w 352514"/>
              <a:gd name="connsiteY65" fmla="*/ 189714 h 539363"/>
              <a:gd name="connsiteX66" fmla="*/ 249296 w 352514"/>
              <a:gd name="connsiteY66" fmla="*/ 189714 h 539363"/>
              <a:gd name="connsiteX67" fmla="*/ 247517 w 352514"/>
              <a:gd name="connsiteY67" fmla="*/ 189714 h 539363"/>
              <a:gd name="connsiteX68" fmla="*/ 243771 w 352514"/>
              <a:gd name="connsiteY68" fmla="*/ 193927 h 539363"/>
              <a:gd name="connsiteX69" fmla="*/ 243771 w 352514"/>
              <a:gd name="connsiteY69" fmla="*/ 210783 h 539363"/>
              <a:gd name="connsiteX70" fmla="*/ 247517 w 352514"/>
              <a:gd name="connsiteY70" fmla="*/ 214996 h 539363"/>
              <a:gd name="connsiteX71" fmla="*/ 249296 w 352514"/>
              <a:gd name="connsiteY71" fmla="*/ 214996 h 539363"/>
              <a:gd name="connsiteX72" fmla="*/ 307353 w 352514"/>
              <a:gd name="connsiteY72" fmla="*/ 214996 h 539363"/>
              <a:gd name="connsiteX73" fmla="*/ 311098 w 352514"/>
              <a:gd name="connsiteY73" fmla="*/ 219116 h 539363"/>
              <a:gd name="connsiteX74" fmla="*/ 302577 w 352514"/>
              <a:gd name="connsiteY74" fmla="*/ 304328 h 539363"/>
              <a:gd name="connsiteX75" fmla="*/ 298831 w 352514"/>
              <a:gd name="connsiteY75" fmla="*/ 307699 h 539363"/>
              <a:gd name="connsiteX76" fmla="*/ 215024 w 352514"/>
              <a:gd name="connsiteY76" fmla="*/ 307699 h 539363"/>
              <a:gd name="connsiteX77" fmla="*/ 212870 w 352514"/>
              <a:gd name="connsiteY77" fmla="*/ 307699 h 539363"/>
              <a:gd name="connsiteX78" fmla="*/ 209125 w 352514"/>
              <a:gd name="connsiteY78" fmla="*/ 311913 h 539363"/>
              <a:gd name="connsiteX79" fmla="*/ 209125 w 352514"/>
              <a:gd name="connsiteY79" fmla="*/ 328768 h 539363"/>
              <a:gd name="connsiteX80" fmla="*/ 212870 w 352514"/>
              <a:gd name="connsiteY80" fmla="*/ 332982 h 539363"/>
              <a:gd name="connsiteX81" fmla="*/ 215024 w 352514"/>
              <a:gd name="connsiteY81" fmla="*/ 332982 h 539363"/>
              <a:gd name="connsiteX82" fmla="*/ 295554 w 352514"/>
              <a:gd name="connsiteY82" fmla="*/ 332982 h 539363"/>
              <a:gd name="connsiteX83" fmla="*/ 299300 w 352514"/>
              <a:gd name="connsiteY83" fmla="*/ 337102 h 539363"/>
              <a:gd name="connsiteX84" fmla="*/ 288531 w 352514"/>
              <a:gd name="connsiteY84" fmla="*/ 443383 h 539363"/>
              <a:gd name="connsiteX85" fmla="*/ 284786 w 352514"/>
              <a:gd name="connsiteY85" fmla="*/ 446754 h 539363"/>
              <a:gd name="connsiteX86" fmla="*/ 67729 w 352514"/>
              <a:gd name="connsiteY86" fmla="*/ 446754 h 539363"/>
              <a:gd name="connsiteX87" fmla="*/ 63984 w 352514"/>
              <a:gd name="connsiteY87" fmla="*/ 443383 h 5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52514" h="539363">
                <a:moveTo>
                  <a:pt x="344996" y="50659"/>
                </a:moveTo>
                <a:lnTo>
                  <a:pt x="196858" y="50659"/>
                </a:lnTo>
                <a:cubicBezTo>
                  <a:pt x="192738" y="50659"/>
                  <a:pt x="189367" y="47288"/>
                  <a:pt x="189367" y="43168"/>
                </a:cubicBezTo>
                <a:lnTo>
                  <a:pt x="189367" y="5337"/>
                </a:lnTo>
                <a:cubicBezTo>
                  <a:pt x="189367" y="4776"/>
                  <a:pt x="189367" y="4307"/>
                  <a:pt x="189367" y="3746"/>
                </a:cubicBezTo>
                <a:cubicBezTo>
                  <a:pt x="189086" y="1592"/>
                  <a:pt x="187307" y="0"/>
                  <a:pt x="185153" y="0"/>
                </a:cubicBezTo>
                <a:lnTo>
                  <a:pt x="168298" y="0"/>
                </a:lnTo>
                <a:cubicBezTo>
                  <a:pt x="166144" y="0"/>
                  <a:pt x="164365" y="1592"/>
                  <a:pt x="164084" y="3746"/>
                </a:cubicBezTo>
                <a:cubicBezTo>
                  <a:pt x="164084" y="4214"/>
                  <a:pt x="164084" y="4776"/>
                  <a:pt x="164084" y="5337"/>
                </a:cubicBezTo>
                <a:lnTo>
                  <a:pt x="164084" y="43074"/>
                </a:lnTo>
                <a:cubicBezTo>
                  <a:pt x="164084" y="47194"/>
                  <a:pt x="160713" y="50565"/>
                  <a:pt x="156593" y="50565"/>
                </a:cubicBezTo>
                <a:lnTo>
                  <a:pt x="7519" y="50565"/>
                </a:lnTo>
                <a:cubicBezTo>
                  <a:pt x="3118" y="50565"/>
                  <a:pt x="-347" y="54405"/>
                  <a:pt x="28" y="58806"/>
                </a:cubicBezTo>
                <a:lnTo>
                  <a:pt x="40667" y="465201"/>
                </a:lnTo>
                <a:cubicBezTo>
                  <a:pt x="41042" y="469040"/>
                  <a:pt x="44319" y="471943"/>
                  <a:pt x="48158" y="471943"/>
                </a:cubicBezTo>
                <a:lnTo>
                  <a:pt x="156125" y="471943"/>
                </a:lnTo>
                <a:cubicBezTo>
                  <a:pt x="160245" y="471943"/>
                  <a:pt x="163616" y="475314"/>
                  <a:pt x="163616" y="479434"/>
                </a:cubicBezTo>
                <a:lnTo>
                  <a:pt x="163616" y="534026"/>
                </a:lnTo>
                <a:cubicBezTo>
                  <a:pt x="163616" y="534588"/>
                  <a:pt x="163616" y="535056"/>
                  <a:pt x="163616" y="535618"/>
                </a:cubicBezTo>
                <a:cubicBezTo>
                  <a:pt x="163897" y="537772"/>
                  <a:pt x="165676" y="539364"/>
                  <a:pt x="167830" y="539364"/>
                </a:cubicBezTo>
                <a:lnTo>
                  <a:pt x="184685" y="539364"/>
                </a:lnTo>
                <a:cubicBezTo>
                  <a:pt x="186839" y="539364"/>
                  <a:pt x="188618" y="537772"/>
                  <a:pt x="188899" y="535618"/>
                </a:cubicBezTo>
                <a:cubicBezTo>
                  <a:pt x="188899" y="535150"/>
                  <a:pt x="188899" y="534588"/>
                  <a:pt x="188899" y="534026"/>
                </a:cubicBezTo>
                <a:lnTo>
                  <a:pt x="188899" y="479434"/>
                </a:lnTo>
                <a:cubicBezTo>
                  <a:pt x="188899" y="475314"/>
                  <a:pt x="192270" y="471943"/>
                  <a:pt x="196390" y="471943"/>
                </a:cubicBezTo>
                <a:lnTo>
                  <a:pt x="304356" y="471943"/>
                </a:lnTo>
                <a:cubicBezTo>
                  <a:pt x="308195" y="471943"/>
                  <a:pt x="311473" y="469040"/>
                  <a:pt x="311847" y="465201"/>
                </a:cubicBezTo>
                <a:lnTo>
                  <a:pt x="352487" y="58806"/>
                </a:lnTo>
                <a:cubicBezTo>
                  <a:pt x="352861" y="54498"/>
                  <a:pt x="349397" y="50659"/>
                  <a:pt x="344996" y="50659"/>
                </a:cubicBezTo>
                <a:close/>
                <a:moveTo>
                  <a:pt x="63984" y="443383"/>
                </a:moveTo>
                <a:lnTo>
                  <a:pt x="59208" y="396095"/>
                </a:lnTo>
                <a:cubicBezTo>
                  <a:pt x="59021" y="393848"/>
                  <a:pt x="60706" y="391975"/>
                  <a:pt x="62954" y="391975"/>
                </a:cubicBezTo>
                <a:lnTo>
                  <a:pt x="169703" y="391975"/>
                </a:lnTo>
                <a:cubicBezTo>
                  <a:pt x="170639" y="391975"/>
                  <a:pt x="171669" y="391975"/>
                  <a:pt x="172512" y="391975"/>
                </a:cubicBezTo>
                <a:cubicBezTo>
                  <a:pt x="174665" y="391694"/>
                  <a:pt x="176257" y="389915"/>
                  <a:pt x="176257" y="387761"/>
                </a:cubicBezTo>
                <a:lnTo>
                  <a:pt x="176257" y="370906"/>
                </a:lnTo>
                <a:cubicBezTo>
                  <a:pt x="176257" y="368752"/>
                  <a:pt x="174665" y="366973"/>
                  <a:pt x="172512" y="366692"/>
                </a:cubicBezTo>
                <a:cubicBezTo>
                  <a:pt x="171575" y="366692"/>
                  <a:pt x="170639" y="366692"/>
                  <a:pt x="169703" y="366692"/>
                </a:cubicBezTo>
                <a:lnTo>
                  <a:pt x="59676" y="366692"/>
                </a:lnTo>
                <a:cubicBezTo>
                  <a:pt x="57710" y="366692"/>
                  <a:pt x="56118" y="365194"/>
                  <a:pt x="55931" y="363321"/>
                </a:cubicBezTo>
                <a:lnTo>
                  <a:pt x="47409" y="278109"/>
                </a:lnTo>
                <a:cubicBezTo>
                  <a:pt x="47222" y="275862"/>
                  <a:pt x="48908" y="273989"/>
                  <a:pt x="51155" y="273989"/>
                </a:cubicBezTo>
                <a:lnTo>
                  <a:pt x="136273" y="273989"/>
                </a:lnTo>
                <a:cubicBezTo>
                  <a:pt x="137116" y="273989"/>
                  <a:pt x="137959" y="273989"/>
                  <a:pt x="138802" y="273989"/>
                </a:cubicBezTo>
                <a:cubicBezTo>
                  <a:pt x="140955" y="273708"/>
                  <a:pt x="142547" y="271929"/>
                  <a:pt x="142547" y="269775"/>
                </a:cubicBezTo>
                <a:lnTo>
                  <a:pt x="142547" y="252920"/>
                </a:lnTo>
                <a:cubicBezTo>
                  <a:pt x="142547" y="250767"/>
                  <a:pt x="140955" y="248987"/>
                  <a:pt x="138802" y="248707"/>
                </a:cubicBezTo>
                <a:cubicBezTo>
                  <a:pt x="138052" y="248707"/>
                  <a:pt x="137210" y="248707"/>
                  <a:pt x="136273" y="248707"/>
                </a:cubicBezTo>
                <a:lnTo>
                  <a:pt x="47878" y="248707"/>
                </a:lnTo>
                <a:cubicBezTo>
                  <a:pt x="45911" y="248707"/>
                  <a:pt x="44319" y="247208"/>
                  <a:pt x="44132" y="245335"/>
                </a:cubicBezTo>
                <a:lnTo>
                  <a:pt x="35611" y="160124"/>
                </a:lnTo>
                <a:cubicBezTo>
                  <a:pt x="35423" y="157876"/>
                  <a:pt x="37109" y="156003"/>
                  <a:pt x="39356" y="156003"/>
                </a:cubicBezTo>
                <a:lnTo>
                  <a:pt x="169328" y="156003"/>
                </a:lnTo>
                <a:cubicBezTo>
                  <a:pt x="170452" y="156003"/>
                  <a:pt x="171482" y="156003"/>
                  <a:pt x="172512" y="156003"/>
                </a:cubicBezTo>
                <a:cubicBezTo>
                  <a:pt x="174665" y="155722"/>
                  <a:pt x="176257" y="153943"/>
                  <a:pt x="176257" y="151790"/>
                </a:cubicBezTo>
                <a:lnTo>
                  <a:pt x="176257" y="134935"/>
                </a:lnTo>
                <a:cubicBezTo>
                  <a:pt x="176257" y="132781"/>
                  <a:pt x="174665" y="131002"/>
                  <a:pt x="172512" y="130721"/>
                </a:cubicBezTo>
                <a:cubicBezTo>
                  <a:pt x="171482" y="130721"/>
                  <a:pt x="170358" y="130721"/>
                  <a:pt x="169328" y="130721"/>
                </a:cubicBezTo>
                <a:lnTo>
                  <a:pt x="36079" y="130721"/>
                </a:lnTo>
                <a:cubicBezTo>
                  <a:pt x="34113" y="130721"/>
                  <a:pt x="32521" y="129223"/>
                  <a:pt x="32333" y="127350"/>
                </a:cubicBezTo>
                <a:lnTo>
                  <a:pt x="27651" y="80062"/>
                </a:lnTo>
                <a:cubicBezTo>
                  <a:pt x="27464" y="77814"/>
                  <a:pt x="29150" y="75942"/>
                  <a:pt x="31397" y="75942"/>
                </a:cubicBezTo>
                <a:lnTo>
                  <a:pt x="321211" y="75942"/>
                </a:lnTo>
                <a:cubicBezTo>
                  <a:pt x="323459" y="75942"/>
                  <a:pt x="325144" y="77814"/>
                  <a:pt x="324957" y="80062"/>
                </a:cubicBezTo>
                <a:lnTo>
                  <a:pt x="314376" y="186343"/>
                </a:lnTo>
                <a:cubicBezTo>
                  <a:pt x="314188" y="188215"/>
                  <a:pt x="312596" y="189714"/>
                  <a:pt x="310630" y="189714"/>
                </a:cubicBezTo>
                <a:lnTo>
                  <a:pt x="249296" y="189714"/>
                </a:lnTo>
                <a:cubicBezTo>
                  <a:pt x="248734" y="189714"/>
                  <a:pt x="248079" y="189714"/>
                  <a:pt x="247517" y="189714"/>
                </a:cubicBezTo>
                <a:cubicBezTo>
                  <a:pt x="245363" y="189995"/>
                  <a:pt x="243771" y="191774"/>
                  <a:pt x="243771" y="193927"/>
                </a:cubicBezTo>
                <a:lnTo>
                  <a:pt x="243771" y="210783"/>
                </a:lnTo>
                <a:cubicBezTo>
                  <a:pt x="243771" y="212936"/>
                  <a:pt x="245363" y="214715"/>
                  <a:pt x="247517" y="214996"/>
                </a:cubicBezTo>
                <a:cubicBezTo>
                  <a:pt x="248079" y="214996"/>
                  <a:pt x="248641" y="214996"/>
                  <a:pt x="249296" y="214996"/>
                </a:cubicBezTo>
                <a:lnTo>
                  <a:pt x="307353" y="214996"/>
                </a:lnTo>
                <a:cubicBezTo>
                  <a:pt x="309600" y="214996"/>
                  <a:pt x="311286" y="216869"/>
                  <a:pt x="311098" y="219116"/>
                </a:cubicBezTo>
                <a:lnTo>
                  <a:pt x="302577" y="304328"/>
                </a:lnTo>
                <a:cubicBezTo>
                  <a:pt x="302390" y="306201"/>
                  <a:pt x="300798" y="307699"/>
                  <a:pt x="298831" y="307699"/>
                </a:cubicBezTo>
                <a:lnTo>
                  <a:pt x="215024" y="307699"/>
                </a:lnTo>
                <a:cubicBezTo>
                  <a:pt x="214275" y="307699"/>
                  <a:pt x="213526" y="307699"/>
                  <a:pt x="212870" y="307699"/>
                </a:cubicBezTo>
                <a:cubicBezTo>
                  <a:pt x="210717" y="307980"/>
                  <a:pt x="209125" y="309759"/>
                  <a:pt x="209125" y="311913"/>
                </a:cubicBezTo>
                <a:lnTo>
                  <a:pt x="209125" y="328768"/>
                </a:lnTo>
                <a:cubicBezTo>
                  <a:pt x="209125" y="330922"/>
                  <a:pt x="210717" y="332701"/>
                  <a:pt x="212870" y="332982"/>
                </a:cubicBezTo>
                <a:cubicBezTo>
                  <a:pt x="213526" y="332982"/>
                  <a:pt x="214275" y="332982"/>
                  <a:pt x="215024" y="332982"/>
                </a:cubicBezTo>
                <a:lnTo>
                  <a:pt x="295554" y="332982"/>
                </a:lnTo>
                <a:cubicBezTo>
                  <a:pt x="297801" y="332982"/>
                  <a:pt x="299487" y="334855"/>
                  <a:pt x="299300" y="337102"/>
                </a:cubicBezTo>
                <a:lnTo>
                  <a:pt x="288531" y="443383"/>
                </a:lnTo>
                <a:cubicBezTo>
                  <a:pt x="288344" y="445256"/>
                  <a:pt x="286752" y="446754"/>
                  <a:pt x="284786" y="446754"/>
                </a:cubicBezTo>
                <a:lnTo>
                  <a:pt x="67729" y="446754"/>
                </a:lnTo>
                <a:cubicBezTo>
                  <a:pt x="65763" y="446754"/>
                  <a:pt x="64171" y="445256"/>
                  <a:pt x="63984" y="443383"/>
                </a:cubicBezTo>
                <a:close/>
              </a:path>
            </a:pathLst>
          </a:custGeom>
          <a:solidFill>
            <a:schemeClr val="bg1"/>
          </a:solidFill>
          <a:ln w="934" cap="flat">
            <a:noFill/>
            <a:prstDash val="solid"/>
            <a:miter/>
          </a:ln>
        </p:spPr>
        <p:txBody>
          <a:bodyPr rtlCol="0" anchor="ctr"/>
          <a:lstStyle/>
          <a:p>
            <a:endParaRPr lang="de-DE"/>
          </a:p>
        </p:txBody>
      </p:sp>
      <p:sp>
        <p:nvSpPr>
          <p:cNvPr id="175" name="Freihandform: Form 72">
            <a:extLst>
              <a:ext uri="{FF2B5EF4-FFF2-40B4-BE49-F238E27FC236}">
                <a16:creationId xmlns:a16="http://schemas.microsoft.com/office/drawing/2014/main" id="{04DAFDDF-78F5-6E48-95A0-3CAE0F8E5B57}"/>
              </a:ext>
            </a:extLst>
          </p:cNvPr>
          <p:cNvSpPr>
            <a:spLocks noChangeAspect="1"/>
          </p:cNvSpPr>
          <p:nvPr/>
        </p:nvSpPr>
        <p:spPr>
          <a:xfrm>
            <a:off x="4879728" y="4673694"/>
            <a:ext cx="240779" cy="145156"/>
          </a:xfrm>
          <a:custGeom>
            <a:avLst/>
            <a:gdLst>
              <a:gd name="connsiteX0" fmla="*/ 196550 w 397313"/>
              <a:gd name="connsiteY0" fmla="*/ 183287 h 239523"/>
              <a:gd name="connsiteX1" fmla="*/ 183159 w 397313"/>
              <a:gd name="connsiteY1" fmla="*/ 196678 h 239523"/>
              <a:gd name="connsiteX2" fmla="*/ 200670 w 397313"/>
              <a:gd name="connsiteY2" fmla="*/ 214188 h 239523"/>
              <a:gd name="connsiteX3" fmla="*/ 214060 w 397313"/>
              <a:gd name="connsiteY3" fmla="*/ 200798 h 239523"/>
              <a:gd name="connsiteX4" fmla="*/ 196550 w 397313"/>
              <a:gd name="connsiteY4" fmla="*/ 183287 h 239523"/>
              <a:gd name="connsiteX5" fmla="*/ 279327 w 397313"/>
              <a:gd name="connsiteY5" fmla="*/ 100042 h 239523"/>
              <a:gd name="connsiteX6" fmla="*/ 285975 w 397313"/>
              <a:gd name="connsiteY6" fmla="*/ 100042 h 239523"/>
              <a:gd name="connsiteX7" fmla="*/ 297212 w 397313"/>
              <a:gd name="connsiteY7" fmla="*/ 111278 h 239523"/>
              <a:gd name="connsiteX8" fmla="*/ 297212 w 397313"/>
              <a:gd name="connsiteY8" fmla="*/ 117927 h 239523"/>
              <a:gd name="connsiteX9" fmla="*/ 238594 w 397313"/>
              <a:gd name="connsiteY9" fmla="*/ 176545 h 239523"/>
              <a:gd name="connsiteX10" fmla="*/ 236908 w 397313"/>
              <a:gd name="connsiteY10" fmla="*/ 184598 h 239523"/>
              <a:gd name="connsiteX11" fmla="*/ 239343 w 397313"/>
              <a:gd name="connsiteY11" fmla="*/ 201547 h 239523"/>
              <a:gd name="connsiteX12" fmla="*/ 200670 w 397313"/>
              <a:gd name="connsiteY12" fmla="*/ 239471 h 239523"/>
              <a:gd name="connsiteX13" fmla="*/ 157783 w 397313"/>
              <a:gd name="connsiteY13" fmla="*/ 196584 h 239523"/>
              <a:gd name="connsiteX14" fmla="*/ 195707 w 397313"/>
              <a:gd name="connsiteY14" fmla="*/ 157911 h 239523"/>
              <a:gd name="connsiteX15" fmla="*/ 212656 w 397313"/>
              <a:gd name="connsiteY15" fmla="*/ 160345 h 239523"/>
              <a:gd name="connsiteX16" fmla="*/ 220709 w 397313"/>
              <a:gd name="connsiteY16" fmla="*/ 158660 h 239523"/>
              <a:gd name="connsiteX17" fmla="*/ 198610 w 397313"/>
              <a:gd name="connsiteY17" fmla="*/ 62024 h 239523"/>
              <a:gd name="connsiteX18" fmla="*/ 260599 w 397313"/>
              <a:gd name="connsiteY18" fmla="*/ 76819 h 239523"/>
              <a:gd name="connsiteX19" fmla="*/ 262565 w 397313"/>
              <a:gd name="connsiteY19" fmla="*/ 83280 h 239523"/>
              <a:gd name="connsiteX20" fmla="*/ 254793 w 397313"/>
              <a:gd name="connsiteY20" fmla="*/ 97233 h 239523"/>
              <a:gd name="connsiteX21" fmla="*/ 248613 w 397313"/>
              <a:gd name="connsiteY21" fmla="*/ 99199 h 239523"/>
              <a:gd name="connsiteX22" fmla="*/ 198610 w 397313"/>
              <a:gd name="connsiteY22" fmla="*/ 87400 h 239523"/>
              <a:gd name="connsiteX23" fmla="*/ 94295 w 397313"/>
              <a:gd name="connsiteY23" fmla="*/ 159690 h 239523"/>
              <a:gd name="connsiteX24" fmla="*/ 88396 w 397313"/>
              <a:gd name="connsiteY24" fmla="*/ 162499 h 239523"/>
              <a:gd name="connsiteX25" fmla="*/ 73226 w 397313"/>
              <a:gd name="connsiteY25" fmla="*/ 157536 h 239523"/>
              <a:gd name="connsiteX26" fmla="*/ 70323 w 397313"/>
              <a:gd name="connsiteY26" fmla="*/ 151450 h 239523"/>
              <a:gd name="connsiteX27" fmla="*/ 198610 w 397313"/>
              <a:gd name="connsiteY27" fmla="*/ 62024 h 239523"/>
              <a:gd name="connsiteX28" fmla="*/ 205820 w 397313"/>
              <a:gd name="connsiteY28" fmla="*/ 128 h 239523"/>
              <a:gd name="connsiteX29" fmla="*/ 397313 w 397313"/>
              <a:gd name="connsiteY29" fmla="*/ 198550 h 239523"/>
              <a:gd name="connsiteX30" fmla="*/ 397313 w 397313"/>
              <a:gd name="connsiteY30" fmla="*/ 203701 h 239523"/>
              <a:gd name="connsiteX31" fmla="*/ 389821 w 397313"/>
              <a:gd name="connsiteY31" fmla="*/ 211192 h 239523"/>
              <a:gd name="connsiteX32" fmla="*/ 317532 w 397313"/>
              <a:gd name="connsiteY32" fmla="*/ 211192 h 239523"/>
              <a:gd name="connsiteX33" fmla="*/ 310040 w 397313"/>
              <a:gd name="connsiteY33" fmla="*/ 203701 h 239523"/>
              <a:gd name="connsiteX34" fmla="*/ 310040 w 397313"/>
              <a:gd name="connsiteY34" fmla="*/ 198550 h 239523"/>
              <a:gd name="connsiteX35" fmla="*/ 297399 w 397313"/>
              <a:gd name="connsiteY35" fmla="*/ 146955 h 239523"/>
              <a:gd name="connsiteX36" fmla="*/ 299178 w 397313"/>
              <a:gd name="connsiteY36" fmla="*/ 140588 h 239523"/>
              <a:gd name="connsiteX37" fmla="*/ 312850 w 397313"/>
              <a:gd name="connsiteY37" fmla="*/ 132628 h 239523"/>
              <a:gd name="connsiteX38" fmla="*/ 319311 w 397313"/>
              <a:gd name="connsiteY38" fmla="*/ 134501 h 239523"/>
              <a:gd name="connsiteX39" fmla="*/ 334199 w 397313"/>
              <a:gd name="connsiteY39" fmla="*/ 181883 h 239523"/>
              <a:gd name="connsiteX40" fmla="*/ 338881 w 397313"/>
              <a:gd name="connsiteY40" fmla="*/ 186003 h 239523"/>
              <a:gd name="connsiteX41" fmla="*/ 366411 w 397313"/>
              <a:gd name="connsiteY41" fmla="*/ 186003 h 239523"/>
              <a:gd name="connsiteX42" fmla="*/ 371093 w 397313"/>
              <a:gd name="connsiteY42" fmla="*/ 180853 h 239523"/>
              <a:gd name="connsiteX43" fmla="*/ 198609 w 397313"/>
              <a:gd name="connsiteY43" fmla="*/ 25224 h 239523"/>
              <a:gd name="connsiteX44" fmla="*/ 26125 w 397313"/>
              <a:gd name="connsiteY44" fmla="*/ 180853 h 239523"/>
              <a:gd name="connsiteX45" fmla="*/ 30807 w 397313"/>
              <a:gd name="connsiteY45" fmla="*/ 186003 h 239523"/>
              <a:gd name="connsiteX46" fmla="*/ 126320 w 397313"/>
              <a:gd name="connsiteY46" fmla="*/ 186003 h 239523"/>
              <a:gd name="connsiteX47" fmla="*/ 131002 w 397313"/>
              <a:gd name="connsiteY47" fmla="*/ 190685 h 239523"/>
              <a:gd name="connsiteX48" fmla="*/ 131002 w 397313"/>
              <a:gd name="connsiteY48" fmla="*/ 206603 h 239523"/>
              <a:gd name="connsiteX49" fmla="*/ 126320 w 397313"/>
              <a:gd name="connsiteY49" fmla="*/ 211285 h 239523"/>
              <a:gd name="connsiteX50" fmla="*/ 7491 w 397313"/>
              <a:gd name="connsiteY50" fmla="*/ 211285 h 239523"/>
              <a:gd name="connsiteX51" fmla="*/ 0 w 397313"/>
              <a:gd name="connsiteY51" fmla="*/ 203794 h 239523"/>
              <a:gd name="connsiteX52" fmla="*/ 0 w 397313"/>
              <a:gd name="connsiteY52" fmla="*/ 200517 h 239523"/>
              <a:gd name="connsiteX53" fmla="*/ 205820 w 397313"/>
              <a:gd name="connsiteY53" fmla="*/ 128 h 23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97313" h="239523">
                <a:moveTo>
                  <a:pt x="196550" y="183287"/>
                </a:moveTo>
                <a:cubicBezTo>
                  <a:pt x="189620" y="184130"/>
                  <a:pt x="184002" y="189748"/>
                  <a:pt x="183159" y="196678"/>
                </a:cubicBezTo>
                <a:cubicBezTo>
                  <a:pt x="181848" y="206884"/>
                  <a:pt x="190463" y="215499"/>
                  <a:pt x="200670" y="214188"/>
                </a:cubicBezTo>
                <a:cubicBezTo>
                  <a:pt x="207599" y="213252"/>
                  <a:pt x="213218" y="207633"/>
                  <a:pt x="214060" y="200798"/>
                </a:cubicBezTo>
                <a:cubicBezTo>
                  <a:pt x="215371" y="190591"/>
                  <a:pt x="206756" y="181976"/>
                  <a:pt x="196550" y="183287"/>
                </a:cubicBezTo>
                <a:close/>
                <a:moveTo>
                  <a:pt x="279327" y="100042"/>
                </a:moveTo>
                <a:cubicBezTo>
                  <a:pt x="281200" y="98169"/>
                  <a:pt x="284103" y="98169"/>
                  <a:pt x="285975" y="100042"/>
                </a:cubicBezTo>
                <a:lnTo>
                  <a:pt x="297212" y="111278"/>
                </a:lnTo>
                <a:cubicBezTo>
                  <a:pt x="299085" y="113151"/>
                  <a:pt x="299085" y="116054"/>
                  <a:pt x="297212" y="117927"/>
                </a:cubicBezTo>
                <a:lnTo>
                  <a:pt x="238594" y="176545"/>
                </a:lnTo>
                <a:cubicBezTo>
                  <a:pt x="236534" y="178699"/>
                  <a:pt x="235878" y="181789"/>
                  <a:pt x="236908" y="184598"/>
                </a:cubicBezTo>
                <a:cubicBezTo>
                  <a:pt x="238875" y="189842"/>
                  <a:pt x="239718" y="195554"/>
                  <a:pt x="239343" y="201547"/>
                </a:cubicBezTo>
                <a:cubicBezTo>
                  <a:pt x="237938" y="221960"/>
                  <a:pt x="221177" y="238441"/>
                  <a:pt x="200670" y="239471"/>
                </a:cubicBezTo>
                <a:cubicBezTo>
                  <a:pt x="176511" y="240688"/>
                  <a:pt x="156566" y="220743"/>
                  <a:pt x="157783" y="196584"/>
                </a:cubicBezTo>
                <a:cubicBezTo>
                  <a:pt x="158719" y="176077"/>
                  <a:pt x="175200" y="159315"/>
                  <a:pt x="195707" y="157911"/>
                </a:cubicBezTo>
                <a:cubicBezTo>
                  <a:pt x="201700" y="157536"/>
                  <a:pt x="207412" y="158379"/>
                  <a:pt x="212656" y="160345"/>
                </a:cubicBezTo>
                <a:cubicBezTo>
                  <a:pt x="215465" y="161375"/>
                  <a:pt x="218649" y="160720"/>
                  <a:pt x="220709" y="158660"/>
                </a:cubicBezTo>
                <a:close/>
                <a:moveTo>
                  <a:pt x="198610" y="62024"/>
                </a:moveTo>
                <a:cubicBezTo>
                  <a:pt x="220240" y="62024"/>
                  <a:pt x="241496" y="67081"/>
                  <a:pt x="260599" y="76819"/>
                </a:cubicBezTo>
                <a:cubicBezTo>
                  <a:pt x="262940" y="78036"/>
                  <a:pt x="263876" y="80939"/>
                  <a:pt x="262565" y="83280"/>
                </a:cubicBezTo>
                <a:lnTo>
                  <a:pt x="254793" y="97233"/>
                </a:lnTo>
                <a:cubicBezTo>
                  <a:pt x="253576" y="99386"/>
                  <a:pt x="250860" y="100229"/>
                  <a:pt x="248613" y="99199"/>
                </a:cubicBezTo>
                <a:cubicBezTo>
                  <a:pt x="233163" y="91427"/>
                  <a:pt x="216027" y="87400"/>
                  <a:pt x="198610" y="87400"/>
                </a:cubicBezTo>
                <a:cubicBezTo>
                  <a:pt x="151883" y="87400"/>
                  <a:pt x="110495" y="116241"/>
                  <a:pt x="94295" y="159690"/>
                </a:cubicBezTo>
                <a:cubicBezTo>
                  <a:pt x="93359" y="162031"/>
                  <a:pt x="90830" y="163248"/>
                  <a:pt x="88396" y="162499"/>
                </a:cubicBezTo>
                <a:lnTo>
                  <a:pt x="73226" y="157536"/>
                </a:lnTo>
                <a:cubicBezTo>
                  <a:pt x="70792" y="156694"/>
                  <a:pt x="69387" y="153884"/>
                  <a:pt x="70323" y="151450"/>
                </a:cubicBezTo>
                <a:cubicBezTo>
                  <a:pt x="90081" y="97794"/>
                  <a:pt x="141021" y="62024"/>
                  <a:pt x="198610" y="62024"/>
                </a:cubicBezTo>
                <a:close/>
                <a:moveTo>
                  <a:pt x="205820" y="128"/>
                </a:moveTo>
                <a:cubicBezTo>
                  <a:pt x="312007" y="3967"/>
                  <a:pt x="397313" y="91520"/>
                  <a:pt x="397313" y="198550"/>
                </a:cubicBezTo>
                <a:lnTo>
                  <a:pt x="397313" y="203701"/>
                </a:lnTo>
                <a:cubicBezTo>
                  <a:pt x="397313" y="207821"/>
                  <a:pt x="393941" y="211192"/>
                  <a:pt x="389821" y="211192"/>
                </a:cubicBezTo>
                <a:lnTo>
                  <a:pt x="317532" y="211192"/>
                </a:lnTo>
                <a:cubicBezTo>
                  <a:pt x="313411" y="211192"/>
                  <a:pt x="310040" y="207821"/>
                  <a:pt x="310040" y="203701"/>
                </a:cubicBezTo>
                <a:lnTo>
                  <a:pt x="310040" y="198550"/>
                </a:lnTo>
                <a:cubicBezTo>
                  <a:pt x="310040" y="180572"/>
                  <a:pt x="305733" y="162780"/>
                  <a:pt x="297399" y="146955"/>
                </a:cubicBezTo>
                <a:cubicBezTo>
                  <a:pt x="296182" y="144708"/>
                  <a:pt x="296931" y="141898"/>
                  <a:pt x="299178" y="140588"/>
                </a:cubicBezTo>
                <a:lnTo>
                  <a:pt x="312850" y="132628"/>
                </a:lnTo>
                <a:cubicBezTo>
                  <a:pt x="315097" y="131317"/>
                  <a:pt x="318093" y="132160"/>
                  <a:pt x="319311" y="134501"/>
                </a:cubicBezTo>
                <a:cubicBezTo>
                  <a:pt x="327083" y="149202"/>
                  <a:pt x="332139" y="165308"/>
                  <a:pt x="334199" y="181883"/>
                </a:cubicBezTo>
                <a:cubicBezTo>
                  <a:pt x="334574" y="184224"/>
                  <a:pt x="336540" y="186003"/>
                  <a:pt x="338881" y="186003"/>
                </a:cubicBezTo>
                <a:lnTo>
                  <a:pt x="366411" y="186003"/>
                </a:lnTo>
                <a:cubicBezTo>
                  <a:pt x="369221" y="186003"/>
                  <a:pt x="371374" y="183568"/>
                  <a:pt x="371093" y="180853"/>
                </a:cubicBezTo>
                <a:cubicBezTo>
                  <a:pt x="362198" y="93487"/>
                  <a:pt x="288222" y="25224"/>
                  <a:pt x="198609" y="25224"/>
                </a:cubicBezTo>
                <a:cubicBezTo>
                  <a:pt x="108996" y="25224"/>
                  <a:pt x="35021" y="93581"/>
                  <a:pt x="26125" y="180853"/>
                </a:cubicBezTo>
                <a:cubicBezTo>
                  <a:pt x="25845" y="183568"/>
                  <a:pt x="27998" y="186003"/>
                  <a:pt x="30807" y="186003"/>
                </a:cubicBezTo>
                <a:lnTo>
                  <a:pt x="126320" y="186003"/>
                </a:lnTo>
                <a:cubicBezTo>
                  <a:pt x="128942" y="186003"/>
                  <a:pt x="131002" y="188063"/>
                  <a:pt x="131002" y="190685"/>
                </a:cubicBezTo>
                <a:lnTo>
                  <a:pt x="131002" y="206603"/>
                </a:lnTo>
                <a:cubicBezTo>
                  <a:pt x="131002" y="209225"/>
                  <a:pt x="128942" y="211285"/>
                  <a:pt x="126320" y="211285"/>
                </a:cubicBezTo>
                <a:lnTo>
                  <a:pt x="7491" y="211285"/>
                </a:lnTo>
                <a:cubicBezTo>
                  <a:pt x="3371" y="211285"/>
                  <a:pt x="0" y="207914"/>
                  <a:pt x="0" y="203794"/>
                </a:cubicBezTo>
                <a:lnTo>
                  <a:pt x="0" y="200517"/>
                </a:lnTo>
                <a:cubicBezTo>
                  <a:pt x="0" y="87307"/>
                  <a:pt x="92609" y="-3898"/>
                  <a:pt x="205820" y="128"/>
                </a:cubicBezTo>
                <a:close/>
              </a:path>
            </a:pathLst>
          </a:custGeom>
          <a:solidFill>
            <a:schemeClr val="bg1"/>
          </a:solidFill>
          <a:ln w="934" cap="flat">
            <a:noFill/>
            <a:prstDash val="solid"/>
            <a:miter/>
          </a:ln>
        </p:spPr>
        <p:txBody>
          <a:bodyPr rtlCol="0" anchor="ctr"/>
          <a:lstStyle/>
          <a:p>
            <a:endParaRPr lang="de-DE"/>
          </a:p>
        </p:txBody>
      </p:sp>
      <p:sp>
        <p:nvSpPr>
          <p:cNvPr id="176" name="Freihandform: Form 73">
            <a:extLst>
              <a:ext uri="{FF2B5EF4-FFF2-40B4-BE49-F238E27FC236}">
                <a16:creationId xmlns:a16="http://schemas.microsoft.com/office/drawing/2014/main" id="{4F46367F-48DC-A949-B9A7-D9C927EFAD1D}"/>
              </a:ext>
            </a:extLst>
          </p:cNvPr>
          <p:cNvSpPr>
            <a:spLocks noChangeAspect="1"/>
          </p:cNvSpPr>
          <p:nvPr/>
        </p:nvSpPr>
        <p:spPr>
          <a:xfrm>
            <a:off x="5710822" y="2664148"/>
            <a:ext cx="305324" cy="286121"/>
          </a:xfrm>
          <a:custGeom>
            <a:avLst/>
            <a:gdLst>
              <a:gd name="connsiteX0" fmla="*/ 117535 w 503819"/>
              <a:gd name="connsiteY0" fmla="*/ 417164 h 472130"/>
              <a:gd name="connsiteX1" fmla="*/ 112853 w 503819"/>
              <a:gd name="connsiteY1" fmla="*/ 421846 h 472130"/>
              <a:gd name="connsiteX2" fmla="*/ 112853 w 503819"/>
              <a:gd name="connsiteY2" fmla="*/ 442166 h 472130"/>
              <a:gd name="connsiteX3" fmla="*/ 117535 w 503819"/>
              <a:gd name="connsiteY3" fmla="*/ 446848 h 472130"/>
              <a:gd name="connsiteX4" fmla="*/ 386468 w 503819"/>
              <a:gd name="connsiteY4" fmla="*/ 446848 h 472130"/>
              <a:gd name="connsiteX5" fmla="*/ 391150 w 503819"/>
              <a:gd name="connsiteY5" fmla="*/ 442166 h 472130"/>
              <a:gd name="connsiteX6" fmla="*/ 391150 w 503819"/>
              <a:gd name="connsiteY6" fmla="*/ 421846 h 472130"/>
              <a:gd name="connsiteX7" fmla="*/ 386468 w 503819"/>
              <a:gd name="connsiteY7" fmla="*/ 417164 h 472130"/>
              <a:gd name="connsiteX8" fmla="*/ 318486 w 503819"/>
              <a:gd name="connsiteY8" fmla="*/ 286536 h 472130"/>
              <a:gd name="connsiteX9" fmla="*/ 335341 w 503819"/>
              <a:gd name="connsiteY9" fmla="*/ 286536 h 472130"/>
              <a:gd name="connsiteX10" fmla="*/ 339555 w 503819"/>
              <a:gd name="connsiteY10" fmla="*/ 290750 h 472130"/>
              <a:gd name="connsiteX11" fmla="*/ 339555 w 503819"/>
              <a:gd name="connsiteY11" fmla="*/ 366598 h 472130"/>
              <a:gd name="connsiteX12" fmla="*/ 335341 w 503819"/>
              <a:gd name="connsiteY12" fmla="*/ 370812 h 472130"/>
              <a:gd name="connsiteX13" fmla="*/ 318486 w 503819"/>
              <a:gd name="connsiteY13" fmla="*/ 370812 h 472130"/>
              <a:gd name="connsiteX14" fmla="*/ 314272 w 503819"/>
              <a:gd name="connsiteY14" fmla="*/ 366598 h 472130"/>
              <a:gd name="connsiteX15" fmla="*/ 314272 w 503819"/>
              <a:gd name="connsiteY15" fmla="*/ 290750 h 472130"/>
              <a:gd name="connsiteX16" fmla="*/ 318486 w 503819"/>
              <a:gd name="connsiteY16" fmla="*/ 286536 h 472130"/>
              <a:gd name="connsiteX17" fmla="*/ 242638 w 503819"/>
              <a:gd name="connsiteY17" fmla="*/ 286536 h 472130"/>
              <a:gd name="connsiteX18" fmla="*/ 259493 w 503819"/>
              <a:gd name="connsiteY18" fmla="*/ 286536 h 472130"/>
              <a:gd name="connsiteX19" fmla="*/ 263707 w 503819"/>
              <a:gd name="connsiteY19" fmla="*/ 290750 h 472130"/>
              <a:gd name="connsiteX20" fmla="*/ 263707 w 503819"/>
              <a:gd name="connsiteY20" fmla="*/ 366598 h 472130"/>
              <a:gd name="connsiteX21" fmla="*/ 259493 w 503819"/>
              <a:gd name="connsiteY21" fmla="*/ 370812 h 472130"/>
              <a:gd name="connsiteX22" fmla="*/ 242638 w 503819"/>
              <a:gd name="connsiteY22" fmla="*/ 370812 h 472130"/>
              <a:gd name="connsiteX23" fmla="*/ 238424 w 503819"/>
              <a:gd name="connsiteY23" fmla="*/ 366598 h 472130"/>
              <a:gd name="connsiteX24" fmla="*/ 238424 w 503819"/>
              <a:gd name="connsiteY24" fmla="*/ 290750 h 472130"/>
              <a:gd name="connsiteX25" fmla="*/ 242638 w 503819"/>
              <a:gd name="connsiteY25" fmla="*/ 286536 h 472130"/>
              <a:gd name="connsiteX26" fmla="*/ 166790 w 503819"/>
              <a:gd name="connsiteY26" fmla="*/ 286536 h 472130"/>
              <a:gd name="connsiteX27" fmla="*/ 183645 w 503819"/>
              <a:gd name="connsiteY27" fmla="*/ 286536 h 472130"/>
              <a:gd name="connsiteX28" fmla="*/ 187859 w 503819"/>
              <a:gd name="connsiteY28" fmla="*/ 290750 h 472130"/>
              <a:gd name="connsiteX29" fmla="*/ 187859 w 503819"/>
              <a:gd name="connsiteY29" fmla="*/ 366598 h 472130"/>
              <a:gd name="connsiteX30" fmla="*/ 183645 w 503819"/>
              <a:gd name="connsiteY30" fmla="*/ 370812 h 472130"/>
              <a:gd name="connsiteX31" fmla="*/ 166790 w 503819"/>
              <a:gd name="connsiteY31" fmla="*/ 370812 h 472130"/>
              <a:gd name="connsiteX32" fmla="*/ 162576 w 503819"/>
              <a:gd name="connsiteY32" fmla="*/ 366598 h 472130"/>
              <a:gd name="connsiteX33" fmla="*/ 162576 w 503819"/>
              <a:gd name="connsiteY33" fmla="*/ 290750 h 472130"/>
              <a:gd name="connsiteX34" fmla="*/ 166790 w 503819"/>
              <a:gd name="connsiteY34" fmla="*/ 286536 h 472130"/>
              <a:gd name="connsiteX35" fmla="*/ 251159 w 503819"/>
              <a:gd name="connsiteY35" fmla="*/ 25283 h 472130"/>
              <a:gd name="connsiteX36" fmla="*/ 199002 w 503819"/>
              <a:gd name="connsiteY36" fmla="*/ 41389 h 472130"/>
              <a:gd name="connsiteX37" fmla="*/ 165385 w 503819"/>
              <a:gd name="connsiteY37" fmla="*/ 82965 h 472130"/>
              <a:gd name="connsiteX38" fmla="*/ 159767 w 503819"/>
              <a:gd name="connsiteY38" fmla="*/ 96636 h 472130"/>
              <a:gd name="connsiteX39" fmla="*/ 151339 w 503819"/>
              <a:gd name="connsiteY39" fmla="*/ 101131 h 472130"/>
              <a:gd name="connsiteX40" fmla="*/ 136825 w 503819"/>
              <a:gd name="connsiteY40" fmla="*/ 98134 h 472130"/>
              <a:gd name="connsiteX41" fmla="*/ 119689 w 503819"/>
              <a:gd name="connsiteY41" fmla="*/ 96261 h 472130"/>
              <a:gd name="connsiteX42" fmla="*/ 118003 w 503819"/>
              <a:gd name="connsiteY42" fmla="*/ 96261 h 472130"/>
              <a:gd name="connsiteX43" fmla="*/ 47867 w 503819"/>
              <a:gd name="connsiteY43" fmla="*/ 128380 h 472130"/>
              <a:gd name="connsiteX44" fmla="*/ 25394 w 503819"/>
              <a:gd name="connsiteY44" fmla="*/ 187373 h 472130"/>
              <a:gd name="connsiteX45" fmla="*/ 44403 w 503819"/>
              <a:gd name="connsiteY45" fmla="*/ 245055 h 472130"/>
              <a:gd name="connsiteX46" fmla="*/ 94125 w 503819"/>
              <a:gd name="connsiteY46" fmla="*/ 278390 h 472130"/>
              <a:gd name="connsiteX47" fmla="*/ 107328 w 503819"/>
              <a:gd name="connsiteY47" fmla="*/ 281949 h 472130"/>
              <a:gd name="connsiteX48" fmla="*/ 112853 w 503819"/>
              <a:gd name="connsiteY48" fmla="*/ 289159 h 472130"/>
              <a:gd name="connsiteX49" fmla="*/ 112853 w 503819"/>
              <a:gd name="connsiteY49" fmla="*/ 302830 h 472130"/>
              <a:gd name="connsiteX50" fmla="*/ 112853 w 503819"/>
              <a:gd name="connsiteY50" fmla="*/ 387199 h 472130"/>
              <a:gd name="connsiteX51" fmla="*/ 117535 w 503819"/>
              <a:gd name="connsiteY51" fmla="*/ 391881 h 472130"/>
              <a:gd name="connsiteX52" fmla="*/ 386468 w 503819"/>
              <a:gd name="connsiteY52" fmla="*/ 391881 h 472130"/>
              <a:gd name="connsiteX53" fmla="*/ 391150 w 503819"/>
              <a:gd name="connsiteY53" fmla="*/ 387199 h 472130"/>
              <a:gd name="connsiteX54" fmla="*/ 391150 w 503819"/>
              <a:gd name="connsiteY54" fmla="*/ 302830 h 472130"/>
              <a:gd name="connsiteX55" fmla="*/ 391150 w 503819"/>
              <a:gd name="connsiteY55" fmla="*/ 289159 h 472130"/>
              <a:gd name="connsiteX56" fmla="*/ 396675 w 503819"/>
              <a:gd name="connsiteY56" fmla="*/ 281949 h 472130"/>
              <a:gd name="connsiteX57" fmla="*/ 409878 w 503819"/>
              <a:gd name="connsiteY57" fmla="*/ 278390 h 472130"/>
              <a:gd name="connsiteX58" fmla="*/ 458570 w 503819"/>
              <a:gd name="connsiteY58" fmla="*/ 246459 h 472130"/>
              <a:gd name="connsiteX59" fmla="*/ 478609 w 503819"/>
              <a:gd name="connsiteY59" fmla="*/ 190556 h 472130"/>
              <a:gd name="connsiteX60" fmla="*/ 387685 w 503819"/>
              <a:gd name="connsiteY60" fmla="*/ 96261 h 472130"/>
              <a:gd name="connsiteX61" fmla="*/ 386000 w 503819"/>
              <a:gd name="connsiteY61" fmla="*/ 96261 h 472130"/>
              <a:gd name="connsiteX62" fmla="*/ 365961 w 503819"/>
              <a:gd name="connsiteY62" fmla="*/ 98415 h 472130"/>
              <a:gd name="connsiteX63" fmla="*/ 351259 w 503819"/>
              <a:gd name="connsiteY63" fmla="*/ 101692 h 472130"/>
              <a:gd name="connsiteX64" fmla="*/ 342738 w 503819"/>
              <a:gd name="connsiteY64" fmla="*/ 97198 h 472130"/>
              <a:gd name="connsiteX65" fmla="*/ 337120 w 503819"/>
              <a:gd name="connsiteY65" fmla="*/ 83246 h 472130"/>
              <a:gd name="connsiteX66" fmla="*/ 252844 w 503819"/>
              <a:gd name="connsiteY66" fmla="*/ 25283 h 472130"/>
              <a:gd name="connsiteX67" fmla="*/ 251159 w 503819"/>
              <a:gd name="connsiteY67" fmla="*/ 25283 h 472130"/>
              <a:gd name="connsiteX68" fmla="*/ 251065 w 503819"/>
              <a:gd name="connsiteY68" fmla="*/ 0 h 472130"/>
              <a:gd name="connsiteX69" fmla="*/ 253219 w 503819"/>
              <a:gd name="connsiteY69" fmla="*/ 0 h 472130"/>
              <a:gd name="connsiteX70" fmla="*/ 359031 w 503819"/>
              <a:gd name="connsiteY70" fmla="*/ 70323 h 472130"/>
              <a:gd name="connsiteX71" fmla="*/ 364182 w 503819"/>
              <a:gd name="connsiteY71" fmla="*/ 73039 h 472130"/>
              <a:gd name="connsiteX72" fmla="*/ 386000 w 503819"/>
              <a:gd name="connsiteY72" fmla="*/ 70979 h 472130"/>
              <a:gd name="connsiteX73" fmla="*/ 388153 w 503819"/>
              <a:gd name="connsiteY73" fmla="*/ 70979 h 472130"/>
              <a:gd name="connsiteX74" fmla="*/ 503798 w 503819"/>
              <a:gd name="connsiteY74" fmla="*/ 191118 h 472130"/>
              <a:gd name="connsiteX75" fmla="*/ 421583 w 503819"/>
              <a:gd name="connsiteY75" fmla="*/ 301332 h 472130"/>
              <a:gd name="connsiteX76" fmla="*/ 416339 w 503819"/>
              <a:gd name="connsiteY76" fmla="*/ 308449 h 472130"/>
              <a:gd name="connsiteX77" fmla="*/ 416339 w 503819"/>
              <a:gd name="connsiteY77" fmla="*/ 464639 h 472130"/>
              <a:gd name="connsiteX78" fmla="*/ 408848 w 503819"/>
              <a:gd name="connsiteY78" fmla="*/ 472130 h 472130"/>
              <a:gd name="connsiteX79" fmla="*/ 94968 w 503819"/>
              <a:gd name="connsiteY79" fmla="*/ 472130 h 472130"/>
              <a:gd name="connsiteX80" fmla="*/ 87477 w 503819"/>
              <a:gd name="connsiteY80" fmla="*/ 464639 h 472130"/>
              <a:gd name="connsiteX81" fmla="*/ 87477 w 503819"/>
              <a:gd name="connsiteY81" fmla="*/ 308449 h 472130"/>
              <a:gd name="connsiteX82" fmla="*/ 82139 w 503819"/>
              <a:gd name="connsiteY82" fmla="*/ 301332 h 472130"/>
              <a:gd name="connsiteX83" fmla="*/ 18 w 503819"/>
              <a:gd name="connsiteY83" fmla="*/ 186811 h 472130"/>
              <a:gd name="connsiteX84" fmla="*/ 117910 w 503819"/>
              <a:gd name="connsiteY84" fmla="*/ 71072 h 472130"/>
              <a:gd name="connsiteX85" fmla="*/ 120063 w 503819"/>
              <a:gd name="connsiteY85" fmla="*/ 71072 h 472130"/>
              <a:gd name="connsiteX86" fmla="*/ 138229 w 503819"/>
              <a:gd name="connsiteY86" fmla="*/ 72758 h 472130"/>
              <a:gd name="connsiteX87" fmla="*/ 143286 w 503819"/>
              <a:gd name="connsiteY87" fmla="*/ 70042 h 472130"/>
              <a:gd name="connsiteX88" fmla="*/ 251065 w 503819"/>
              <a:gd name="connsiteY88" fmla="*/ 0 h 47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03819" h="472130">
                <a:moveTo>
                  <a:pt x="117535" y="417164"/>
                </a:moveTo>
                <a:cubicBezTo>
                  <a:pt x="114913" y="417164"/>
                  <a:pt x="112853" y="419224"/>
                  <a:pt x="112853" y="421846"/>
                </a:cubicBezTo>
                <a:lnTo>
                  <a:pt x="112853" y="442166"/>
                </a:lnTo>
                <a:cubicBezTo>
                  <a:pt x="112853" y="444788"/>
                  <a:pt x="114913" y="446848"/>
                  <a:pt x="117535" y="446848"/>
                </a:cubicBezTo>
                <a:lnTo>
                  <a:pt x="386468" y="446848"/>
                </a:lnTo>
                <a:cubicBezTo>
                  <a:pt x="389090" y="446848"/>
                  <a:pt x="391150" y="444788"/>
                  <a:pt x="391150" y="442166"/>
                </a:cubicBezTo>
                <a:lnTo>
                  <a:pt x="391150" y="421846"/>
                </a:lnTo>
                <a:cubicBezTo>
                  <a:pt x="391150" y="419224"/>
                  <a:pt x="389090" y="417164"/>
                  <a:pt x="386468" y="417164"/>
                </a:cubicBezTo>
                <a:close/>
                <a:moveTo>
                  <a:pt x="318486" y="286536"/>
                </a:moveTo>
                <a:lnTo>
                  <a:pt x="335341" y="286536"/>
                </a:lnTo>
                <a:cubicBezTo>
                  <a:pt x="337682" y="286536"/>
                  <a:pt x="339555" y="288409"/>
                  <a:pt x="339555" y="290750"/>
                </a:cubicBezTo>
                <a:lnTo>
                  <a:pt x="339555" y="366598"/>
                </a:lnTo>
                <a:cubicBezTo>
                  <a:pt x="339555" y="368939"/>
                  <a:pt x="337682" y="370812"/>
                  <a:pt x="335341" y="370812"/>
                </a:cubicBezTo>
                <a:lnTo>
                  <a:pt x="318486" y="370812"/>
                </a:lnTo>
                <a:cubicBezTo>
                  <a:pt x="316145" y="370812"/>
                  <a:pt x="314272" y="368939"/>
                  <a:pt x="314272" y="366598"/>
                </a:cubicBezTo>
                <a:lnTo>
                  <a:pt x="314272" y="290750"/>
                </a:lnTo>
                <a:cubicBezTo>
                  <a:pt x="314272" y="288409"/>
                  <a:pt x="316145" y="286536"/>
                  <a:pt x="318486" y="286536"/>
                </a:cubicBezTo>
                <a:close/>
                <a:moveTo>
                  <a:pt x="242638" y="286536"/>
                </a:moveTo>
                <a:lnTo>
                  <a:pt x="259493" y="286536"/>
                </a:lnTo>
                <a:cubicBezTo>
                  <a:pt x="261834" y="286536"/>
                  <a:pt x="263707" y="288409"/>
                  <a:pt x="263707" y="290750"/>
                </a:cubicBezTo>
                <a:lnTo>
                  <a:pt x="263707" y="366598"/>
                </a:lnTo>
                <a:cubicBezTo>
                  <a:pt x="263707" y="368939"/>
                  <a:pt x="261834" y="370812"/>
                  <a:pt x="259493" y="370812"/>
                </a:cubicBezTo>
                <a:lnTo>
                  <a:pt x="242638" y="370812"/>
                </a:lnTo>
                <a:cubicBezTo>
                  <a:pt x="240297" y="370812"/>
                  <a:pt x="238424" y="368939"/>
                  <a:pt x="238424" y="366598"/>
                </a:cubicBezTo>
                <a:lnTo>
                  <a:pt x="238424" y="290750"/>
                </a:lnTo>
                <a:cubicBezTo>
                  <a:pt x="238424" y="288409"/>
                  <a:pt x="240297" y="286536"/>
                  <a:pt x="242638" y="286536"/>
                </a:cubicBezTo>
                <a:close/>
                <a:moveTo>
                  <a:pt x="166790" y="286536"/>
                </a:moveTo>
                <a:lnTo>
                  <a:pt x="183645" y="286536"/>
                </a:lnTo>
                <a:cubicBezTo>
                  <a:pt x="185986" y="286536"/>
                  <a:pt x="187859" y="288409"/>
                  <a:pt x="187859" y="290750"/>
                </a:cubicBezTo>
                <a:lnTo>
                  <a:pt x="187859" y="366598"/>
                </a:lnTo>
                <a:cubicBezTo>
                  <a:pt x="187859" y="368939"/>
                  <a:pt x="185986" y="370812"/>
                  <a:pt x="183645" y="370812"/>
                </a:cubicBezTo>
                <a:lnTo>
                  <a:pt x="166790" y="370812"/>
                </a:lnTo>
                <a:cubicBezTo>
                  <a:pt x="164449" y="370812"/>
                  <a:pt x="162576" y="368939"/>
                  <a:pt x="162576" y="366598"/>
                </a:cubicBezTo>
                <a:lnTo>
                  <a:pt x="162576" y="290750"/>
                </a:lnTo>
                <a:cubicBezTo>
                  <a:pt x="162576" y="288409"/>
                  <a:pt x="164449" y="286536"/>
                  <a:pt x="166790" y="286536"/>
                </a:cubicBezTo>
                <a:close/>
                <a:moveTo>
                  <a:pt x="251159" y="25283"/>
                </a:moveTo>
                <a:cubicBezTo>
                  <a:pt x="232431" y="25283"/>
                  <a:pt x="214452" y="30807"/>
                  <a:pt x="199002" y="41389"/>
                </a:cubicBezTo>
                <a:cubicBezTo>
                  <a:pt x="183832" y="51689"/>
                  <a:pt x="172221" y="66109"/>
                  <a:pt x="165385" y="82965"/>
                </a:cubicBezTo>
                <a:lnTo>
                  <a:pt x="159767" y="96636"/>
                </a:lnTo>
                <a:cubicBezTo>
                  <a:pt x="158456" y="100007"/>
                  <a:pt x="154897" y="101880"/>
                  <a:pt x="151339" y="101131"/>
                </a:cubicBezTo>
                <a:lnTo>
                  <a:pt x="136825" y="98134"/>
                </a:lnTo>
                <a:cubicBezTo>
                  <a:pt x="131300" y="97011"/>
                  <a:pt x="125494" y="96355"/>
                  <a:pt x="119689" y="96261"/>
                </a:cubicBezTo>
                <a:cubicBezTo>
                  <a:pt x="119127" y="96261"/>
                  <a:pt x="118565" y="96261"/>
                  <a:pt x="118003" y="96261"/>
                </a:cubicBezTo>
                <a:cubicBezTo>
                  <a:pt x="91035" y="96261"/>
                  <a:pt x="65752" y="107779"/>
                  <a:pt x="47867" y="128380"/>
                </a:cubicBezTo>
                <a:cubicBezTo>
                  <a:pt x="33634" y="144767"/>
                  <a:pt x="25768" y="165648"/>
                  <a:pt x="25394" y="187373"/>
                </a:cubicBezTo>
                <a:cubicBezTo>
                  <a:pt x="25113" y="208442"/>
                  <a:pt x="31668" y="228387"/>
                  <a:pt x="44403" y="245055"/>
                </a:cubicBezTo>
                <a:cubicBezTo>
                  <a:pt x="56857" y="261348"/>
                  <a:pt x="74461" y="273146"/>
                  <a:pt x="94125" y="278390"/>
                </a:cubicBezTo>
                <a:lnTo>
                  <a:pt x="107328" y="281949"/>
                </a:lnTo>
                <a:cubicBezTo>
                  <a:pt x="110606" y="282791"/>
                  <a:pt x="112853" y="285788"/>
                  <a:pt x="112853" y="289159"/>
                </a:cubicBezTo>
                <a:lnTo>
                  <a:pt x="112853" y="302830"/>
                </a:lnTo>
                <a:lnTo>
                  <a:pt x="112853" y="387199"/>
                </a:lnTo>
                <a:cubicBezTo>
                  <a:pt x="112853" y="389821"/>
                  <a:pt x="114913" y="391881"/>
                  <a:pt x="117535" y="391881"/>
                </a:cubicBezTo>
                <a:lnTo>
                  <a:pt x="386468" y="391881"/>
                </a:lnTo>
                <a:cubicBezTo>
                  <a:pt x="389090" y="391881"/>
                  <a:pt x="391150" y="389821"/>
                  <a:pt x="391150" y="387199"/>
                </a:cubicBezTo>
                <a:lnTo>
                  <a:pt x="391150" y="302830"/>
                </a:lnTo>
                <a:lnTo>
                  <a:pt x="391150" y="289159"/>
                </a:lnTo>
                <a:cubicBezTo>
                  <a:pt x="391150" y="285788"/>
                  <a:pt x="393397" y="282791"/>
                  <a:pt x="396675" y="281949"/>
                </a:cubicBezTo>
                <a:lnTo>
                  <a:pt x="409878" y="278390"/>
                </a:lnTo>
                <a:cubicBezTo>
                  <a:pt x="428980" y="273334"/>
                  <a:pt x="446210" y="262003"/>
                  <a:pt x="458570" y="246459"/>
                </a:cubicBezTo>
                <a:cubicBezTo>
                  <a:pt x="471305" y="230353"/>
                  <a:pt x="478235" y="211063"/>
                  <a:pt x="478609" y="190556"/>
                </a:cubicBezTo>
                <a:cubicBezTo>
                  <a:pt x="479546" y="139523"/>
                  <a:pt x="438719" y="97198"/>
                  <a:pt x="387685" y="96261"/>
                </a:cubicBezTo>
                <a:cubicBezTo>
                  <a:pt x="387123" y="96261"/>
                  <a:pt x="386561" y="96261"/>
                  <a:pt x="386000" y="96261"/>
                </a:cubicBezTo>
                <a:cubicBezTo>
                  <a:pt x="379258" y="96261"/>
                  <a:pt x="372515" y="97011"/>
                  <a:pt x="365961" y="98415"/>
                </a:cubicBezTo>
                <a:lnTo>
                  <a:pt x="351259" y="101692"/>
                </a:lnTo>
                <a:cubicBezTo>
                  <a:pt x="347701" y="102535"/>
                  <a:pt x="344143" y="100569"/>
                  <a:pt x="342738" y="97198"/>
                </a:cubicBezTo>
                <a:lnTo>
                  <a:pt x="337120" y="83246"/>
                </a:lnTo>
                <a:cubicBezTo>
                  <a:pt x="323168" y="48693"/>
                  <a:pt x="290113" y="25938"/>
                  <a:pt x="252844" y="25283"/>
                </a:cubicBezTo>
                <a:cubicBezTo>
                  <a:pt x="252282" y="25283"/>
                  <a:pt x="251721" y="25283"/>
                  <a:pt x="251159" y="25283"/>
                </a:cubicBezTo>
                <a:close/>
                <a:moveTo>
                  <a:pt x="251065" y="0"/>
                </a:moveTo>
                <a:cubicBezTo>
                  <a:pt x="251721" y="0"/>
                  <a:pt x="252470" y="0"/>
                  <a:pt x="253219" y="0"/>
                </a:cubicBezTo>
                <a:cubicBezTo>
                  <a:pt x="300694" y="843"/>
                  <a:pt x="341053" y="29590"/>
                  <a:pt x="359031" y="70323"/>
                </a:cubicBezTo>
                <a:cubicBezTo>
                  <a:pt x="359968" y="72290"/>
                  <a:pt x="362028" y="73413"/>
                  <a:pt x="364182" y="73039"/>
                </a:cubicBezTo>
                <a:cubicBezTo>
                  <a:pt x="371205" y="71634"/>
                  <a:pt x="378508" y="70979"/>
                  <a:pt x="386000" y="70979"/>
                </a:cubicBezTo>
                <a:cubicBezTo>
                  <a:pt x="386749" y="70979"/>
                  <a:pt x="387404" y="70979"/>
                  <a:pt x="388153" y="70979"/>
                </a:cubicBezTo>
                <a:cubicBezTo>
                  <a:pt x="453233" y="72196"/>
                  <a:pt x="505015" y="125945"/>
                  <a:pt x="503798" y="191118"/>
                </a:cubicBezTo>
                <a:cubicBezTo>
                  <a:pt x="502862" y="242994"/>
                  <a:pt x="468496" y="286443"/>
                  <a:pt x="421583" y="301332"/>
                </a:cubicBezTo>
                <a:cubicBezTo>
                  <a:pt x="418493" y="302362"/>
                  <a:pt x="416339" y="305171"/>
                  <a:pt x="416339" y="308449"/>
                </a:cubicBezTo>
                <a:lnTo>
                  <a:pt x="416339" y="464639"/>
                </a:lnTo>
                <a:cubicBezTo>
                  <a:pt x="416339" y="468759"/>
                  <a:pt x="412968" y="472130"/>
                  <a:pt x="408848" y="472130"/>
                </a:cubicBezTo>
                <a:lnTo>
                  <a:pt x="94968" y="472130"/>
                </a:lnTo>
                <a:cubicBezTo>
                  <a:pt x="90848" y="472130"/>
                  <a:pt x="87477" y="468759"/>
                  <a:pt x="87477" y="464639"/>
                </a:cubicBezTo>
                <a:lnTo>
                  <a:pt x="87477" y="308449"/>
                </a:lnTo>
                <a:cubicBezTo>
                  <a:pt x="87477" y="305171"/>
                  <a:pt x="85323" y="302362"/>
                  <a:pt x="82139" y="301332"/>
                </a:cubicBezTo>
                <a:cubicBezTo>
                  <a:pt x="33728" y="285975"/>
                  <a:pt x="-919" y="240185"/>
                  <a:pt x="18" y="186811"/>
                </a:cubicBezTo>
                <a:cubicBezTo>
                  <a:pt x="1235" y="122480"/>
                  <a:pt x="53767" y="71072"/>
                  <a:pt x="117910" y="71072"/>
                </a:cubicBezTo>
                <a:cubicBezTo>
                  <a:pt x="118659" y="71072"/>
                  <a:pt x="119314" y="71072"/>
                  <a:pt x="120063" y="71072"/>
                </a:cubicBezTo>
                <a:cubicBezTo>
                  <a:pt x="126244" y="71166"/>
                  <a:pt x="132330" y="71728"/>
                  <a:pt x="138229" y="72758"/>
                </a:cubicBezTo>
                <a:cubicBezTo>
                  <a:pt x="140383" y="73132"/>
                  <a:pt x="142443" y="72009"/>
                  <a:pt x="143286" y="70042"/>
                </a:cubicBezTo>
                <a:cubicBezTo>
                  <a:pt x="161733" y="28654"/>
                  <a:pt x="203122" y="0"/>
                  <a:pt x="251065" y="0"/>
                </a:cubicBezTo>
                <a:close/>
              </a:path>
            </a:pathLst>
          </a:custGeom>
          <a:solidFill>
            <a:schemeClr val="bg1"/>
          </a:solidFill>
          <a:ln w="934" cap="flat">
            <a:noFill/>
            <a:prstDash val="solid"/>
            <a:miter/>
          </a:ln>
        </p:spPr>
        <p:txBody>
          <a:bodyPr rtlCol="0" anchor="ctr"/>
          <a:lstStyle/>
          <a:p>
            <a:endParaRPr lang="de-DE"/>
          </a:p>
        </p:txBody>
      </p:sp>
      <p:sp>
        <p:nvSpPr>
          <p:cNvPr id="177" name="Freihandform: Form 74">
            <a:extLst>
              <a:ext uri="{FF2B5EF4-FFF2-40B4-BE49-F238E27FC236}">
                <a16:creationId xmlns:a16="http://schemas.microsoft.com/office/drawing/2014/main" id="{406A39D5-7349-694E-A537-A1983B797A32}"/>
              </a:ext>
            </a:extLst>
          </p:cNvPr>
          <p:cNvSpPr>
            <a:spLocks noChangeAspect="1"/>
          </p:cNvSpPr>
          <p:nvPr/>
        </p:nvSpPr>
        <p:spPr>
          <a:xfrm>
            <a:off x="7102498" y="3156879"/>
            <a:ext cx="124844" cy="326865"/>
          </a:xfrm>
          <a:custGeom>
            <a:avLst/>
            <a:gdLst>
              <a:gd name="connsiteX0" fmla="*/ 206007 w 206006"/>
              <a:gd name="connsiteY0" fmla="*/ 188215 h 539363"/>
              <a:gd name="connsiteX1" fmla="*/ 126320 w 206006"/>
              <a:gd name="connsiteY1" fmla="*/ 87834 h 539363"/>
              <a:gd name="connsiteX2" fmla="*/ 128286 w 206006"/>
              <a:gd name="connsiteY2" fmla="*/ 84276 h 539363"/>
              <a:gd name="connsiteX3" fmla="*/ 128286 w 206006"/>
              <a:gd name="connsiteY3" fmla="*/ 67420 h 539363"/>
              <a:gd name="connsiteX4" fmla="*/ 124072 w 206006"/>
              <a:gd name="connsiteY4" fmla="*/ 63207 h 539363"/>
              <a:gd name="connsiteX5" fmla="*/ 120327 w 206006"/>
              <a:gd name="connsiteY5" fmla="*/ 63207 h 539363"/>
              <a:gd name="connsiteX6" fmla="*/ 115645 w 206006"/>
              <a:gd name="connsiteY6" fmla="*/ 58525 h 539363"/>
              <a:gd name="connsiteX7" fmla="*/ 115645 w 206006"/>
              <a:gd name="connsiteY7" fmla="*/ 5712 h 539363"/>
              <a:gd name="connsiteX8" fmla="*/ 115645 w 206006"/>
              <a:gd name="connsiteY8" fmla="*/ 3746 h 539363"/>
              <a:gd name="connsiteX9" fmla="*/ 111431 w 206006"/>
              <a:gd name="connsiteY9" fmla="*/ 0 h 539363"/>
              <a:gd name="connsiteX10" fmla="*/ 94576 w 206006"/>
              <a:gd name="connsiteY10" fmla="*/ 0 h 539363"/>
              <a:gd name="connsiteX11" fmla="*/ 90362 w 206006"/>
              <a:gd name="connsiteY11" fmla="*/ 3746 h 539363"/>
              <a:gd name="connsiteX12" fmla="*/ 90362 w 206006"/>
              <a:gd name="connsiteY12" fmla="*/ 5712 h 539363"/>
              <a:gd name="connsiteX13" fmla="*/ 90362 w 206006"/>
              <a:gd name="connsiteY13" fmla="*/ 58525 h 539363"/>
              <a:gd name="connsiteX14" fmla="*/ 85680 w 206006"/>
              <a:gd name="connsiteY14" fmla="*/ 63207 h 539363"/>
              <a:gd name="connsiteX15" fmla="*/ 81935 w 206006"/>
              <a:gd name="connsiteY15" fmla="*/ 63207 h 539363"/>
              <a:gd name="connsiteX16" fmla="*/ 77721 w 206006"/>
              <a:gd name="connsiteY16" fmla="*/ 67420 h 539363"/>
              <a:gd name="connsiteX17" fmla="*/ 77721 w 206006"/>
              <a:gd name="connsiteY17" fmla="*/ 84276 h 539363"/>
              <a:gd name="connsiteX18" fmla="*/ 79687 w 206006"/>
              <a:gd name="connsiteY18" fmla="*/ 87834 h 539363"/>
              <a:gd name="connsiteX19" fmla="*/ 0 w 206006"/>
              <a:gd name="connsiteY19" fmla="*/ 188215 h 539363"/>
              <a:gd name="connsiteX20" fmla="*/ 59180 w 206006"/>
              <a:gd name="connsiteY20" fmla="*/ 281480 h 539363"/>
              <a:gd name="connsiteX21" fmla="*/ 63394 w 206006"/>
              <a:gd name="connsiteY21" fmla="*/ 289065 h 539363"/>
              <a:gd name="connsiteX22" fmla="*/ 61521 w 206006"/>
              <a:gd name="connsiteY22" fmla="*/ 306014 h 539363"/>
              <a:gd name="connsiteX23" fmla="*/ 59648 w 206006"/>
              <a:gd name="connsiteY23" fmla="*/ 307699 h 539363"/>
              <a:gd name="connsiteX24" fmla="*/ 56652 w 206006"/>
              <a:gd name="connsiteY24" fmla="*/ 307699 h 539363"/>
              <a:gd name="connsiteX25" fmla="*/ 52438 w 206006"/>
              <a:gd name="connsiteY25" fmla="*/ 311913 h 539363"/>
              <a:gd name="connsiteX26" fmla="*/ 52438 w 206006"/>
              <a:gd name="connsiteY26" fmla="*/ 328768 h 539363"/>
              <a:gd name="connsiteX27" fmla="*/ 56652 w 206006"/>
              <a:gd name="connsiteY27" fmla="*/ 332982 h 539363"/>
              <a:gd name="connsiteX28" fmla="*/ 56652 w 206006"/>
              <a:gd name="connsiteY28" fmla="*/ 332982 h 539363"/>
              <a:gd name="connsiteX29" fmla="*/ 58337 w 206006"/>
              <a:gd name="connsiteY29" fmla="*/ 334855 h 539363"/>
              <a:gd name="connsiteX30" fmla="*/ 36426 w 206006"/>
              <a:gd name="connsiteY30" fmla="*/ 534213 h 539363"/>
              <a:gd name="connsiteX31" fmla="*/ 41108 w 206006"/>
              <a:gd name="connsiteY31" fmla="*/ 539364 h 539363"/>
              <a:gd name="connsiteX32" fmla="*/ 57120 w 206006"/>
              <a:gd name="connsiteY32" fmla="*/ 539364 h 539363"/>
              <a:gd name="connsiteX33" fmla="*/ 61802 w 206006"/>
              <a:gd name="connsiteY33" fmla="*/ 535150 h 539363"/>
              <a:gd name="connsiteX34" fmla="*/ 83620 w 206006"/>
              <a:gd name="connsiteY34" fmla="*/ 337009 h 539363"/>
              <a:gd name="connsiteX35" fmla="*/ 88302 w 206006"/>
              <a:gd name="connsiteY35" fmla="*/ 332795 h 539363"/>
              <a:gd name="connsiteX36" fmla="*/ 117892 w 206006"/>
              <a:gd name="connsiteY36" fmla="*/ 332795 h 539363"/>
              <a:gd name="connsiteX37" fmla="*/ 122574 w 206006"/>
              <a:gd name="connsiteY37" fmla="*/ 337009 h 539363"/>
              <a:gd name="connsiteX38" fmla="*/ 144392 w 206006"/>
              <a:gd name="connsiteY38" fmla="*/ 535150 h 539363"/>
              <a:gd name="connsiteX39" fmla="*/ 149074 w 206006"/>
              <a:gd name="connsiteY39" fmla="*/ 539364 h 539363"/>
              <a:gd name="connsiteX40" fmla="*/ 165087 w 206006"/>
              <a:gd name="connsiteY40" fmla="*/ 539364 h 539363"/>
              <a:gd name="connsiteX41" fmla="*/ 169769 w 206006"/>
              <a:gd name="connsiteY41" fmla="*/ 534213 h 539363"/>
              <a:gd name="connsiteX42" fmla="*/ 147857 w 206006"/>
              <a:gd name="connsiteY42" fmla="*/ 334855 h 539363"/>
              <a:gd name="connsiteX43" fmla="*/ 149542 w 206006"/>
              <a:gd name="connsiteY43" fmla="*/ 332982 h 539363"/>
              <a:gd name="connsiteX44" fmla="*/ 149542 w 206006"/>
              <a:gd name="connsiteY44" fmla="*/ 332982 h 539363"/>
              <a:gd name="connsiteX45" fmla="*/ 153756 w 206006"/>
              <a:gd name="connsiteY45" fmla="*/ 328768 h 539363"/>
              <a:gd name="connsiteX46" fmla="*/ 153756 w 206006"/>
              <a:gd name="connsiteY46" fmla="*/ 311913 h 539363"/>
              <a:gd name="connsiteX47" fmla="*/ 149542 w 206006"/>
              <a:gd name="connsiteY47" fmla="*/ 307699 h 539363"/>
              <a:gd name="connsiteX48" fmla="*/ 146546 w 206006"/>
              <a:gd name="connsiteY48" fmla="*/ 307699 h 539363"/>
              <a:gd name="connsiteX49" fmla="*/ 144673 w 206006"/>
              <a:gd name="connsiteY49" fmla="*/ 306014 h 539363"/>
              <a:gd name="connsiteX50" fmla="*/ 142800 w 206006"/>
              <a:gd name="connsiteY50" fmla="*/ 289065 h 539363"/>
              <a:gd name="connsiteX51" fmla="*/ 147014 w 206006"/>
              <a:gd name="connsiteY51" fmla="*/ 281480 h 539363"/>
              <a:gd name="connsiteX52" fmla="*/ 206007 w 206006"/>
              <a:gd name="connsiteY52" fmla="*/ 188215 h 539363"/>
              <a:gd name="connsiteX53" fmla="*/ 30152 w 206006"/>
              <a:gd name="connsiteY53" fmla="*/ 198048 h 539363"/>
              <a:gd name="connsiteX54" fmla="*/ 25470 w 206006"/>
              <a:gd name="connsiteY54" fmla="*/ 193647 h 539363"/>
              <a:gd name="connsiteX55" fmla="*/ 25283 w 206006"/>
              <a:gd name="connsiteY55" fmla="*/ 188215 h 539363"/>
              <a:gd name="connsiteX56" fmla="*/ 103003 w 206006"/>
              <a:gd name="connsiteY56" fmla="*/ 110495 h 539363"/>
              <a:gd name="connsiteX57" fmla="*/ 180724 w 206006"/>
              <a:gd name="connsiteY57" fmla="*/ 188215 h 539363"/>
              <a:gd name="connsiteX58" fmla="*/ 180537 w 206006"/>
              <a:gd name="connsiteY58" fmla="*/ 193647 h 539363"/>
              <a:gd name="connsiteX59" fmla="*/ 175855 w 206006"/>
              <a:gd name="connsiteY59" fmla="*/ 198048 h 539363"/>
              <a:gd name="connsiteX60" fmla="*/ 30152 w 206006"/>
              <a:gd name="connsiteY60" fmla="*/ 198048 h 539363"/>
              <a:gd name="connsiteX61" fmla="*/ 87366 w 206006"/>
              <a:gd name="connsiteY61" fmla="*/ 302362 h 539363"/>
              <a:gd name="connsiteX62" fmla="*/ 88208 w 206006"/>
              <a:gd name="connsiteY62" fmla="*/ 294871 h 539363"/>
              <a:gd name="connsiteX63" fmla="*/ 93359 w 206006"/>
              <a:gd name="connsiteY63" fmla="*/ 290751 h 539363"/>
              <a:gd name="connsiteX64" fmla="*/ 103003 w 206006"/>
              <a:gd name="connsiteY64" fmla="*/ 291219 h 539363"/>
              <a:gd name="connsiteX65" fmla="*/ 112648 w 206006"/>
              <a:gd name="connsiteY65" fmla="*/ 290751 h 539363"/>
              <a:gd name="connsiteX66" fmla="*/ 117799 w 206006"/>
              <a:gd name="connsiteY66" fmla="*/ 294871 h 539363"/>
              <a:gd name="connsiteX67" fmla="*/ 118641 w 206006"/>
              <a:gd name="connsiteY67" fmla="*/ 302362 h 539363"/>
              <a:gd name="connsiteX68" fmla="*/ 113959 w 206006"/>
              <a:gd name="connsiteY68" fmla="*/ 307512 h 539363"/>
              <a:gd name="connsiteX69" fmla="*/ 91954 w 206006"/>
              <a:gd name="connsiteY69" fmla="*/ 307512 h 539363"/>
              <a:gd name="connsiteX70" fmla="*/ 87366 w 206006"/>
              <a:gd name="connsiteY70" fmla="*/ 302362 h 539363"/>
              <a:gd name="connsiteX71" fmla="*/ 103003 w 206006"/>
              <a:gd name="connsiteY71" fmla="*/ 265936 h 539363"/>
              <a:gd name="connsiteX72" fmla="*/ 36051 w 206006"/>
              <a:gd name="connsiteY72" fmla="*/ 227544 h 539363"/>
              <a:gd name="connsiteX73" fmla="*/ 38486 w 206006"/>
              <a:gd name="connsiteY73" fmla="*/ 223330 h 539363"/>
              <a:gd name="connsiteX74" fmla="*/ 167615 w 206006"/>
              <a:gd name="connsiteY74" fmla="*/ 223330 h 539363"/>
              <a:gd name="connsiteX75" fmla="*/ 170049 w 206006"/>
              <a:gd name="connsiteY75" fmla="*/ 227544 h 539363"/>
              <a:gd name="connsiteX76" fmla="*/ 103003 w 206006"/>
              <a:gd name="connsiteY76" fmla="*/ 265936 h 5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06006" h="539363">
                <a:moveTo>
                  <a:pt x="206007" y="188215"/>
                </a:moveTo>
                <a:cubicBezTo>
                  <a:pt x="206007" y="139336"/>
                  <a:pt x="171922" y="98415"/>
                  <a:pt x="126320" y="87834"/>
                </a:cubicBezTo>
                <a:cubicBezTo>
                  <a:pt x="127537" y="87085"/>
                  <a:pt x="128286" y="85774"/>
                  <a:pt x="128286" y="84276"/>
                </a:cubicBezTo>
                <a:lnTo>
                  <a:pt x="128286" y="67420"/>
                </a:lnTo>
                <a:cubicBezTo>
                  <a:pt x="128286" y="65079"/>
                  <a:pt x="126413" y="63207"/>
                  <a:pt x="124072" y="63207"/>
                </a:cubicBezTo>
                <a:lnTo>
                  <a:pt x="120327" y="63207"/>
                </a:lnTo>
                <a:cubicBezTo>
                  <a:pt x="117705" y="63207"/>
                  <a:pt x="115645" y="61147"/>
                  <a:pt x="115645" y="58525"/>
                </a:cubicBezTo>
                <a:lnTo>
                  <a:pt x="115645" y="5712"/>
                </a:lnTo>
                <a:cubicBezTo>
                  <a:pt x="115645" y="5057"/>
                  <a:pt x="115645" y="4401"/>
                  <a:pt x="115645" y="3746"/>
                </a:cubicBezTo>
                <a:cubicBezTo>
                  <a:pt x="115458" y="1686"/>
                  <a:pt x="113585" y="0"/>
                  <a:pt x="111431" y="0"/>
                </a:cubicBezTo>
                <a:lnTo>
                  <a:pt x="94576" y="0"/>
                </a:lnTo>
                <a:cubicBezTo>
                  <a:pt x="92422" y="0"/>
                  <a:pt x="90643" y="1686"/>
                  <a:pt x="90362" y="3746"/>
                </a:cubicBezTo>
                <a:cubicBezTo>
                  <a:pt x="90362" y="4401"/>
                  <a:pt x="90362" y="5057"/>
                  <a:pt x="90362" y="5712"/>
                </a:cubicBezTo>
                <a:lnTo>
                  <a:pt x="90362" y="58525"/>
                </a:lnTo>
                <a:cubicBezTo>
                  <a:pt x="90362" y="61147"/>
                  <a:pt x="88302" y="63207"/>
                  <a:pt x="85680" y="63207"/>
                </a:cubicBezTo>
                <a:lnTo>
                  <a:pt x="81935" y="63207"/>
                </a:lnTo>
                <a:cubicBezTo>
                  <a:pt x="79594" y="63207"/>
                  <a:pt x="77721" y="65079"/>
                  <a:pt x="77721" y="67420"/>
                </a:cubicBezTo>
                <a:lnTo>
                  <a:pt x="77721" y="84276"/>
                </a:lnTo>
                <a:cubicBezTo>
                  <a:pt x="77721" y="85774"/>
                  <a:pt x="78563" y="87085"/>
                  <a:pt x="79687" y="87834"/>
                </a:cubicBezTo>
                <a:cubicBezTo>
                  <a:pt x="33991" y="98415"/>
                  <a:pt x="0" y="139336"/>
                  <a:pt x="0" y="188215"/>
                </a:cubicBezTo>
                <a:cubicBezTo>
                  <a:pt x="0" y="229417"/>
                  <a:pt x="24253" y="265000"/>
                  <a:pt x="59180" y="281480"/>
                </a:cubicBezTo>
                <a:cubicBezTo>
                  <a:pt x="62083" y="282791"/>
                  <a:pt x="63675" y="285881"/>
                  <a:pt x="63394" y="289065"/>
                </a:cubicBezTo>
                <a:lnTo>
                  <a:pt x="61521" y="306014"/>
                </a:lnTo>
                <a:cubicBezTo>
                  <a:pt x="61428" y="306950"/>
                  <a:pt x="60585" y="307699"/>
                  <a:pt x="59648" y="307699"/>
                </a:cubicBezTo>
                <a:lnTo>
                  <a:pt x="56652" y="307699"/>
                </a:lnTo>
                <a:cubicBezTo>
                  <a:pt x="54311" y="307699"/>
                  <a:pt x="52438" y="309572"/>
                  <a:pt x="52438" y="311913"/>
                </a:cubicBezTo>
                <a:lnTo>
                  <a:pt x="52438" y="328768"/>
                </a:lnTo>
                <a:cubicBezTo>
                  <a:pt x="52438" y="331109"/>
                  <a:pt x="54311" y="332982"/>
                  <a:pt x="56652" y="332982"/>
                </a:cubicBezTo>
                <a:lnTo>
                  <a:pt x="56652" y="332982"/>
                </a:lnTo>
                <a:cubicBezTo>
                  <a:pt x="57682" y="332982"/>
                  <a:pt x="58431" y="333825"/>
                  <a:pt x="58337" y="334855"/>
                </a:cubicBezTo>
                <a:lnTo>
                  <a:pt x="36426" y="534213"/>
                </a:lnTo>
                <a:cubicBezTo>
                  <a:pt x="36145" y="537023"/>
                  <a:pt x="38298" y="539364"/>
                  <a:pt x="41108" y="539364"/>
                </a:cubicBezTo>
                <a:lnTo>
                  <a:pt x="57120" y="539364"/>
                </a:lnTo>
                <a:cubicBezTo>
                  <a:pt x="59461" y="539364"/>
                  <a:pt x="61521" y="537584"/>
                  <a:pt x="61802" y="535150"/>
                </a:cubicBezTo>
                <a:lnTo>
                  <a:pt x="83620" y="337009"/>
                </a:lnTo>
                <a:cubicBezTo>
                  <a:pt x="83901" y="334668"/>
                  <a:pt x="85867" y="332795"/>
                  <a:pt x="88302" y="332795"/>
                </a:cubicBezTo>
                <a:lnTo>
                  <a:pt x="117892" y="332795"/>
                </a:lnTo>
                <a:cubicBezTo>
                  <a:pt x="120233" y="332795"/>
                  <a:pt x="122293" y="334574"/>
                  <a:pt x="122574" y="337009"/>
                </a:cubicBezTo>
                <a:lnTo>
                  <a:pt x="144392" y="535150"/>
                </a:lnTo>
                <a:cubicBezTo>
                  <a:pt x="144673" y="537491"/>
                  <a:pt x="146640" y="539364"/>
                  <a:pt x="149074" y="539364"/>
                </a:cubicBezTo>
                <a:lnTo>
                  <a:pt x="165087" y="539364"/>
                </a:lnTo>
                <a:cubicBezTo>
                  <a:pt x="167896" y="539364"/>
                  <a:pt x="170049" y="536929"/>
                  <a:pt x="169769" y="534213"/>
                </a:cubicBezTo>
                <a:lnTo>
                  <a:pt x="147857" y="334855"/>
                </a:lnTo>
                <a:cubicBezTo>
                  <a:pt x="147763" y="333825"/>
                  <a:pt x="148512" y="332982"/>
                  <a:pt x="149542" y="332982"/>
                </a:cubicBezTo>
                <a:lnTo>
                  <a:pt x="149542" y="332982"/>
                </a:lnTo>
                <a:cubicBezTo>
                  <a:pt x="151883" y="332982"/>
                  <a:pt x="153756" y="331109"/>
                  <a:pt x="153756" y="328768"/>
                </a:cubicBezTo>
                <a:lnTo>
                  <a:pt x="153756" y="311913"/>
                </a:lnTo>
                <a:cubicBezTo>
                  <a:pt x="153756" y="309572"/>
                  <a:pt x="151883" y="307699"/>
                  <a:pt x="149542" y="307699"/>
                </a:cubicBezTo>
                <a:lnTo>
                  <a:pt x="146546" y="307699"/>
                </a:lnTo>
                <a:cubicBezTo>
                  <a:pt x="145609" y="307699"/>
                  <a:pt x="144767" y="306950"/>
                  <a:pt x="144673" y="306014"/>
                </a:cubicBezTo>
                <a:lnTo>
                  <a:pt x="142800" y="289065"/>
                </a:lnTo>
                <a:cubicBezTo>
                  <a:pt x="142426" y="285881"/>
                  <a:pt x="144111" y="282885"/>
                  <a:pt x="147014" y="281480"/>
                </a:cubicBezTo>
                <a:cubicBezTo>
                  <a:pt x="181754" y="265000"/>
                  <a:pt x="206007" y="229417"/>
                  <a:pt x="206007" y="188215"/>
                </a:cubicBezTo>
                <a:close/>
                <a:moveTo>
                  <a:pt x="30152" y="198048"/>
                </a:moveTo>
                <a:cubicBezTo>
                  <a:pt x="27717" y="198048"/>
                  <a:pt x="25657" y="196175"/>
                  <a:pt x="25470" y="193647"/>
                </a:cubicBezTo>
                <a:cubicBezTo>
                  <a:pt x="25376" y="191867"/>
                  <a:pt x="25283" y="189995"/>
                  <a:pt x="25283" y="188215"/>
                </a:cubicBezTo>
                <a:cubicBezTo>
                  <a:pt x="25283" y="145329"/>
                  <a:pt x="60117" y="110495"/>
                  <a:pt x="103003" y="110495"/>
                </a:cubicBezTo>
                <a:cubicBezTo>
                  <a:pt x="145890" y="110495"/>
                  <a:pt x="180724" y="145329"/>
                  <a:pt x="180724" y="188215"/>
                </a:cubicBezTo>
                <a:cubicBezTo>
                  <a:pt x="180724" y="190088"/>
                  <a:pt x="180631" y="191867"/>
                  <a:pt x="180537" y="193647"/>
                </a:cubicBezTo>
                <a:cubicBezTo>
                  <a:pt x="180350" y="196081"/>
                  <a:pt x="178290" y="198048"/>
                  <a:pt x="175855" y="198048"/>
                </a:cubicBezTo>
                <a:lnTo>
                  <a:pt x="30152" y="198048"/>
                </a:lnTo>
                <a:close/>
                <a:moveTo>
                  <a:pt x="87366" y="302362"/>
                </a:moveTo>
                <a:lnTo>
                  <a:pt x="88208" y="294871"/>
                </a:lnTo>
                <a:cubicBezTo>
                  <a:pt x="88489" y="292343"/>
                  <a:pt x="90830" y="290470"/>
                  <a:pt x="93359" y="290751"/>
                </a:cubicBezTo>
                <a:cubicBezTo>
                  <a:pt x="96542" y="291032"/>
                  <a:pt x="99820" y="291219"/>
                  <a:pt x="103003" y="291219"/>
                </a:cubicBezTo>
                <a:cubicBezTo>
                  <a:pt x="106281" y="291219"/>
                  <a:pt x="109465" y="291032"/>
                  <a:pt x="112648" y="290751"/>
                </a:cubicBezTo>
                <a:cubicBezTo>
                  <a:pt x="115177" y="290470"/>
                  <a:pt x="117518" y="292343"/>
                  <a:pt x="117799" y="294871"/>
                </a:cubicBezTo>
                <a:lnTo>
                  <a:pt x="118641" y="302362"/>
                </a:lnTo>
                <a:cubicBezTo>
                  <a:pt x="118922" y="305171"/>
                  <a:pt x="116768" y="307512"/>
                  <a:pt x="113959" y="307512"/>
                </a:cubicBezTo>
                <a:lnTo>
                  <a:pt x="91954" y="307512"/>
                </a:lnTo>
                <a:cubicBezTo>
                  <a:pt x="89239" y="307606"/>
                  <a:pt x="87085" y="305171"/>
                  <a:pt x="87366" y="302362"/>
                </a:cubicBezTo>
                <a:close/>
                <a:moveTo>
                  <a:pt x="103003" y="265936"/>
                </a:moveTo>
                <a:cubicBezTo>
                  <a:pt x="74537" y="265936"/>
                  <a:pt x="49535" y="250486"/>
                  <a:pt x="36051" y="227544"/>
                </a:cubicBezTo>
                <a:cubicBezTo>
                  <a:pt x="34928" y="225671"/>
                  <a:pt x="36332" y="223330"/>
                  <a:pt x="38486" y="223330"/>
                </a:cubicBezTo>
                <a:lnTo>
                  <a:pt x="167615" y="223330"/>
                </a:lnTo>
                <a:cubicBezTo>
                  <a:pt x="169769" y="223330"/>
                  <a:pt x="171173" y="225671"/>
                  <a:pt x="170049" y="227544"/>
                </a:cubicBezTo>
                <a:cubicBezTo>
                  <a:pt x="156472" y="250486"/>
                  <a:pt x="131470" y="265936"/>
                  <a:pt x="103003" y="265936"/>
                </a:cubicBezTo>
                <a:close/>
              </a:path>
            </a:pathLst>
          </a:custGeom>
          <a:solidFill>
            <a:schemeClr val="bg1"/>
          </a:solidFill>
          <a:ln w="934" cap="flat">
            <a:noFill/>
            <a:prstDash val="solid"/>
            <a:miter/>
          </a:ln>
        </p:spPr>
        <p:txBody>
          <a:bodyPr rtlCol="0" anchor="ctr"/>
          <a:lstStyle/>
          <a:p>
            <a:endParaRPr lang="de-DE"/>
          </a:p>
        </p:txBody>
      </p:sp>
      <p:sp>
        <p:nvSpPr>
          <p:cNvPr id="178" name="Freihandform: Form 75">
            <a:extLst>
              <a:ext uri="{FF2B5EF4-FFF2-40B4-BE49-F238E27FC236}">
                <a16:creationId xmlns:a16="http://schemas.microsoft.com/office/drawing/2014/main" id="{9F998F54-BBE0-4249-A260-172FA2229309}"/>
              </a:ext>
            </a:extLst>
          </p:cNvPr>
          <p:cNvSpPr>
            <a:spLocks noChangeAspect="1"/>
          </p:cNvSpPr>
          <p:nvPr/>
        </p:nvSpPr>
        <p:spPr>
          <a:xfrm>
            <a:off x="5712308" y="4589710"/>
            <a:ext cx="295940" cy="326827"/>
          </a:xfrm>
          <a:custGeom>
            <a:avLst/>
            <a:gdLst>
              <a:gd name="connsiteX0" fmla="*/ 179882 w 488333"/>
              <a:gd name="connsiteY0" fmla="*/ 269993 h 539301"/>
              <a:gd name="connsiteX1" fmla="*/ 167709 w 488333"/>
              <a:gd name="connsiteY1" fmla="*/ 270836 h 539301"/>
              <a:gd name="connsiteX2" fmla="*/ 90550 w 488333"/>
              <a:gd name="connsiteY2" fmla="*/ 359325 h 539301"/>
              <a:gd name="connsiteX3" fmla="*/ 179882 w 488333"/>
              <a:gd name="connsiteY3" fmla="*/ 448657 h 539301"/>
              <a:gd name="connsiteX4" fmla="*/ 266218 w 488333"/>
              <a:gd name="connsiteY4" fmla="*/ 382361 h 539301"/>
              <a:gd name="connsiteX5" fmla="*/ 269214 w 488333"/>
              <a:gd name="connsiteY5" fmla="*/ 359325 h 539301"/>
              <a:gd name="connsiteX6" fmla="*/ 268465 w 488333"/>
              <a:gd name="connsiteY6" fmla="*/ 347901 h 539301"/>
              <a:gd name="connsiteX7" fmla="*/ 261348 w 488333"/>
              <a:gd name="connsiteY7" fmla="*/ 322712 h 539301"/>
              <a:gd name="connsiteX8" fmla="*/ 192898 w 488333"/>
              <a:gd name="connsiteY8" fmla="*/ 270930 h 539301"/>
              <a:gd name="connsiteX9" fmla="*/ 179882 w 488333"/>
              <a:gd name="connsiteY9" fmla="*/ 269993 h 539301"/>
              <a:gd name="connsiteX10" fmla="*/ 103846 w 488333"/>
              <a:gd name="connsiteY10" fmla="*/ 196299 h 539301"/>
              <a:gd name="connsiteX11" fmla="*/ 110120 w 488333"/>
              <a:gd name="connsiteY11" fmla="*/ 198640 h 539301"/>
              <a:gd name="connsiteX12" fmla="*/ 116394 w 488333"/>
              <a:gd name="connsiteY12" fmla="*/ 213154 h 539301"/>
              <a:gd name="connsiteX13" fmla="*/ 114053 w 488333"/>
              <a:gd name="connsiteY13" fmla="*/ 219241 h 539301"/>
              <a:gd name="connsiteX14" fmla="*/ 25095 w 488333"/>
              <a:gd name="connsiteY14" fmla="*/ 359325 h 539301"/>
              <a:gd name="connsiteX15" fmla="*/ 179882 w 488333"/>
              <a:gd name="connsiteY15" fmla="*/ 514111 h 539301"/>
              <a:gd name="connsiteX16" fmla="*/ 328207 w 488333"/>
              <a:gd name="connsiteY16" fmla="*/ 403710 h 539301"/>
              <a:gd name="connsiteX17" fmla="*/ 333919 w 488333"/>
              <a:gd name="connsiteY17" fmla="*/ 400527 h 539301"/>
              <a:gd name="connsiteX18" fmla="*/ 349182 w 488333"/>
              <a:gd name="connsiteY18" fmla="*/ 404553 h 539301"/>
              <a:gd name="connsiteX19" fmla="*/ 352459 w 488333"/>
              <a:gd name="connsiteY19" fmla="*/ 410452 h 539301"/>
              <a:gd name="connsiteX20" fmla="*/ 179882 w 488333"/>
              <a:gd name="connsiteY20" fmla="*/ 539301 h 539301"/>
              <a:gd name="connsiteX21" fmla="*/ 0 w 488333"/>
              <a:gd name="connsiteY21" fmla="*/ 359419 h 539301"/>
              <a:gd name="connsiteX22" fmla="*/ 103846 w 488333"/>
              <a:gd name="connsiteY22" fmla="*/ 196299 h 539301"/>
              <a:gd name="connsiteX23" fmla="*/ 197580 w 488333"/>
              <a:gd name="connsiteY23" fmla="*/ 163431 h 539301"/>
              <a:gd name="connsiteX24" fmla="*/ 192898 w 488333"/>
              <a:gd name="connsiteY24" fmla="*/ 168113 h 539301"/>
              <a:gd name="connsiteX25" fmla="*/ 192898 w 488333"/>
              <a:gd name="connsiteY25" fmla="*/ 239092 h 539301"/>
              <a:gd name="connsiteX26" fmla="*/ 199078 w 488333"/>
              <a:gd name="connsiteY26" fmla="*/ 246490 h 539301"/>
              <a:gd name="connsiteX27" fmla="*/ 286631 w 488333"/>
              <a:gd name="connsiteY27" fmla="*/ 317937 h 539301"/>
              <a:gd name="connsiteX28" fmla="*/ 293654 w 488333"/>
              <a:gd name="connsiteY28" fmla="*/ 322806 h 539301"/>
              <a:gd name="connsiteX29" fmla="*/ 360044 w 488333"/>
              <a:gd name="connsiteY29" fmla="*/ 322806 h 539301"/>
              <a:gd name="connsiteX30" fmla="*/ 367067 w 488333"/>
              <a:gd name="connsiteY30" fmla="*/ 327769 h 539301"/>
              <a:gd name="connsiteX31" fmla="*/ 415760 w 488333"/>
              <a:gd name="connsiteY31" fmla="*/ 462329 h 539301"/>
              <a:gd name="connsiteX32" fmla="*/ 420161 w 488333"/>
              <a:gd name="connsiteY32" fmla="*/ 465419 h 539301"/>
              <a:gd name="connsiteX33" fmla="*/ 450313 w 488333"/>
              <a:gd name="connsiteY33" fmla="*/ 465419 h 539301"/>
              <a:gd name="connsiteX34" fmla="*/ 454807 w 488333"/>
              <a:gd name="connsiteY34" fmla="*/ 459332 h 539301"/>
              <a:gd name="connsiteX35" fmla="*/ 398717 w 488333"/>
              <a:gd name="connsiteY35" fmla="*/ 284133 h 539301"/>
              <a:gd name="connsiteX36" fmla="*/ 394223 w 488333"/>
              <a:gd name="connsiteY36" fmla="*/ 280855 h 539301"/>
              <a:gd name="connsiteX37" fmla="*/ 284290 w 488333"/>
              <a:gd name="connsiteY37" fmla="*/ 280855 h 539301"/>
              <a:gd name="connsiteX38" fmla="*/ 276799 w 488333"/>
              <a:gd name="connsiteY38" fmla="*/ 273364 h 539301"/>
              <a:gd name="connsiteX39" fmla="*/ 276799 w 488333"/>
              <a:gd name="connsiteY39" fmla="*/ 168113 h 539301"/>
              <a:gd name="connsiteX40" fmla="*/ 272117 w 488333"/>
              <a:gd name="connsiteY40" fmla="*/ 163431 h 539301"/>
              <a:gd name="connsiteX41" fmla="*/ 175293 w 488333"/>
              <a:gd name="connsiteY41" fmla="*/ 138336 h 539301"/>
              <a:gd name="connsiteX42" fmla="*/ 294497 w 488333"/>
              <a:gd name="connsiteY42" fmla="*/ 138336 h 539301"/>
              <a:gd name="connsiteX43" fmla="*/ 301988 w 488333"/>
              <a:gd name="connsiteY43" fmla="*/ 145827 h 539301"/>
              <a:gd name="connsiteX44" fmla="*/ 301988 w 488333"/>
              <a:gd name="connsiteY44" fmla="*/ 251078 h 539301"/>
              <a:gd name="connsiteX45" fmla="*/ 306670 w 488333"/>
              <a:gd name="connsiteY45" fmla="*/ 255760 h 539301"/>
              <a:gd name="connsiteX46" fmla="*/ 410516 w 488333"/>
              <a:gd name="connsiteY46" fmla="*/ 255760 h 539301"/>
              <a:gd name="connsiteX47" fmla="*/ 417633 w 488333"/>
              <a:gd name="connsiteY47" fmla="*/ 261097 h 539301"/>
              <a:gd name="connsiteX48" fmla="*/ 487956 w 488333"/>
              <a:gd name="connsiteY48" fmla="*/ 480963 h 539301"/>
              <a:gd name="connsiteX49" fmla="*/ 480839 w 488333"/>
              <a:gd name="connsiteY49" fmla="*/ 490701 h 539301"/>
              <a:gd name="connsiteX50" fmla="*/ 404429 w 488333"/>
              <a:gd name="connsiteY50" fmla="*/ 490701 h 539301"/>
              <a:gd name="connsiteX51" fmla="*/ 397406 w 488333"/>
              <a:gd name="connsiteY51" fmla="*/ 485739 h 539301"/>
              <a:gd name="connsiteX52" fmla="*/ 348808 w 488333"/>
              <a:gd name="connsiteY52" fmla="*/ 351179 h 539301"/>
              <a:gd name="connsiteX53" fmla="*/ 344407 w 488333"/>
              <a:gd name="connsiteY53" fmla="*/ 348088 h 539301"/>
              <a:gd name="connsiteX54" fmla="*/ 298898 w 488333"/>
              <a:gd name="connsiteY54" fmla="*/ 348088 h 539301"/>
              <a:gd name="connsiteX55" fmla="*/ 294216 w 488333"/>
              <a:gd name="connsiteY55" fmla="*/ 352958 h 539301"/>
              <a:gd name="connsiteX56" fmla="*/ 294403 w 488333"/>
              <a:gd name="connsiteY56" fmla="*/ 359419 h 539301"/>
              <a:gd name="connsiteX57" fmla="*/ 290564 w 488333"/>
              <a:gd name="connsiteY57" fmla="*/ 388915 h 539301"/>
              <a:gd name="connsiteX58" fmla="*/ 249737 w 488333"/>
              <a:gd name="connsiteY58" fmla="*/ 450156 h 539301"/>
              <a:gd name="connsiteX59" fmla="*/ 179975 w 488333"/>
              <a:gd name="connsiteY59" fmla="*/ 473846 h 539301"/>
              <a:gd name="connsiteX60" fmla="*/ 65548 w 488333"/>
              <a:gd name="connsiteY60" fmla="*/ 359419 h 539301"/>
              <a:gd name="connsiteX61" fmla="*/ 161529 w 488333"/>
              <a:gd name="connsiteY61" fmla="*/ 246396 h 539301"/>
              <a:gd name="connsiteX62" fmla="*/ 167802 w 488333"/>
              <a:gd name="connsiteY62" fmla="*/ 238998 h 539301"/>
              <a:gd name="connsiteX63" fmla="*/ 167802 w 488333"/>
              <a:gd name="connsiteY63" fmla="*/ 145827 h 539301"/>
              <a:gd name="connsiteX64" fmla="*/ 175293 w 488333"/>
              <a:gd name="connsiteY64" fmla="*/ 138336 h 539301"/>
              <a:gd name="connsiteX65" fmla="*/ 232975 w 488333"/>
              <a:gd name="connsiteY65" fmla="*/ 25314 h 539301"/>
              <a:gd name="connsiteX66" fmla="*/ 201325 w 488333"/>
              <a:gd name="connsiteY66" fmla="*/ 56964 h 539301"/>
              <a:gd name="connsiteX67" fmla="*/ 240747 w 488333"/>
              <a:gd name="connsiteY67" fmla="*/ 96386 h 539301"/>
              <a:gd name="connsiteX68" fmla="*/ 272398 w 488333"/>
              <a:gd name="connsiteY68" fmla="*/ 64736 h 539301"/>
              <a:gd name="connsiteX69" fmla="*/ 232975 w 488333"/>
              <a:gd name="connsiteY69" fmla="*/ 25314 h 539301"/>
              <a:gd name="connsiteX70" fmla="*/ 238781 w 488333"/>
              <a:gd name="connsiteY70" fmla="*/ 31 h 539301"/>
              <a:gd name="connsiteX71" fmla="*/ 297680 w 488333"/>
              <a:gd name="connsiteY71" fmla="*/ 58930 h 539301"/>
              <a:gd name="connsiteX72" fmla="*/ 234848 w 488333"/>
              <a:gd name="connsiteY72" fmla="*/ 121762 h 539301"/>
              <a:gd name="connsiteX73" fmla="*/ 175949 w 488333"/>
              <a:gd name="connsiteY73" fmla="*/ 62863 h 539301"/>
              <a:gd name="connsiteX74" fmla="*/ 238781 w 488333"/>
              <a:gd name="connsiteY74" fmla="*/ 31 h 53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8333" h="539301">
                <a:moveTo>
                  <a:pt x="179882" y="269993"/>
                </a:moveTo>
                <a:cubicBezTo>
                  <a:pt x="175762" y="269993"/>
                  <a:pt x="171642" y="270274"/>
                  <a:pt x="167709" y="270836"/>
                </a:cubicBezTo>
                <a:cubicBezTo>
                  <a:pt x="124166" y="276829"/>
                  <a:pt x="90550" y="314191"/>
                  <a:pt x="90550" y="359325"/>
                </a:cubicBezTo>
                <a:cubicBezTo>
                  <a:pt x="90550" y="408580"/>
                  <a:pt x="130627" y="448657"/>
                  <a:pt x="179882" y="448657"/>
                </a:cubicBezTo>
                <a:cubicBezTo>
                  <a:pt x="220334" y="448657"/>
                  <a:pt x="255823" y="421408"/>
                  <a:pt x="266218" y="382361"/>
                </a:cubicBezTo>
                <a:cubicBezTo>
                  <a:pt x="268184" y="374869"/>
                  <a:pt x="269214" y="367097"/>
                  <a:pt x="269214" y="359325"/>
                </a:cubicBezTo>
                <a:cubicBezTo>
                  <a:pt x="269214" y="355486"/>
                  <a:pt x="269027" y="351741"/>
                  <a:pt x="268465" y="347901"/>
                </a:cubicBezTo>
                <a:cubicBezTo>
                  <a:pt x="267341" y="339005"/>
                  <a:pt x="264907" y="330578"/>
                  <a:pt x="261348" y="322712"/>
                </a:cubicBezTo>
                <a:cubicBezTo>
                  <a:pt x="249081" y="295463"/>
                  <a:pt x="223518" y="275424"/>
                  <a:pt x="192898" y="270930"/>
                </a:cubicBezTo>
                <a:cubicBezTo>
                  <a:pt x="188590" y="270274"/>
                  <a:pt x="184283" y="269993"/>
                  <a:pt x="179882" y="269993"/>
                </a:cubicBezTo>
                <a:close/>
                <a:moveTo>
                  <a:pt x="103846" y="196299"/>
                </a:moveTo>
                <a:cubicBezTo>
                  <a:pt x="106187" y="195175"/>
                  <a:pt x="109090" y="196205"/>
                  <a:pt x="110120" y="198640"/>
                </a:cubicBezTo>
                <a:lnTo>
                  <a:pt x="116394" y="213154"/>
                </a:lnTo>
                <a:cubicBezTo>
                  <a:pt x="117330" y="215495"/>
                  <a:pt x="116300" y="218211"/>
                  <a:pt x="114053" y="219241"/>
                </a:cubicBezTo>
                <a:cubicBezTo>
                  <a:pt x="59836" y="244711"/>
                  <a:pt x="25095" y="299209"/>
                  <a:pt x="25095" y="359325"/>
                </a:cubicBezTo>
                <a:cubicBezTo>
                  <a:pt x="25095" y="444725"/>
                  <a:pt x="94576" y="514111"/>
                  <a:pt x="179882" y="514111"/>
                </a:cubicBezTo>
                <a:cubicBezTo>
                  <a:pt x="248519" y="514111"/>
                  <a:pt x="308823" y="468883"/>
                  <a:pt x="328207" y="403710"/>
                </a:cubicBezTo>
                <a:cubicBezTo>
                  <a:pt x="328956" y="401276"/>
                  <a:pt x="331484" y="399871"/>
                  <a:pt x="333919" y="400527"/>
                </a:cubicBezTo>
                <a:lnTo>
                  <a:pt x="349182" y="404553"/>
                </a:lnTo>
                <a:cubicBezTo>
                  <a:pt x="351710" y="405302"/>
                  <a:pt x="353208" y="407924"/>
                  <a:pt x="352459" y="410452"/>
                </a:cubicBezTo>
                <a:cubicBezTo>
                  <a:pt x="329986" y="486581"/>
                  <a:pt x="259756" y="539301"/>
                  <a:pt x="179882" y="539301"/>
                </a:cubicBezTo>
                <a:cubicBezTo>
                  <a:pt x="80717" y="539301"/>
                  <a:pt x="0" y="458583"/>
                  <a:pt x="0" y="359419"/>
                </a:cubicBezTo>
                <a:cubicBezTo>
                  <a:pt x="0" y="289283"/>
                  <a:pt x="40640" y="225795"/>
                  <a:pt x="103846" y="196299"/>
                </a:cubicBezTo>
                <a:close/>
                <a:moveTo>
                  <a:pt x="197580" y="163431"/>
                </a:moveTo>
                <a:cubicBezTo>
                  <a:pt x="194958" y="163431"/>
                  <a:pt x="192898" y="165491"/>
                  <a:pt x="192898" y="168113"/>
                </a:cubicBezTo>
                <a:lnTo>
                  <a:pt x="192898" y="239092"/>
                </a:lnTo>
                <a:cubicBezTo>
                  <a:pt x="192898" y="242744"/>
                  <a:pt x="195520" y="245928"/>
                  <a:pt x="199078" y="246490"/>
                </a:cubicBezTo>
                <a:cubicBezTo>
                  <a:pt x="239156" y="253232"/>
                  <a:pt x="272304" y="280949"/>
                  <a:pt x="286631" y="317937"/>
                </a:cubicBezTo>
                <a:cubicBezTo>
                  <a:pt x="287755" y="320840"/>
                  <a:pt x="290564" y="322806"/>
                  <a:pt x="293654" y="322806"/>
                </a:cubicBezTo>
                <a:lnTo>
                  <a:pt x="360044" y="322806"/>
                </a:lnTo>
                <a:cubicBezTo>
                  <a:pt x="363228" y="322806"/>
                  <a:pt x="366037" y="324866"/>
                  <a:pt x="367067" y="327769"/>
                </a:cubicBezTo>
                <a:lnTo>
                  <a:pt x="415760" y="462329"/>
                </a:lnTo>
                <a:cubicBezTo>
                  <a:pt x="416415" y="464201"/>
                  <a:pt x="418194" y="465419"/>
                  <a:pt x="420161" y="465419"/>
                </a:cubicBezTo>
                <a:lnTo>
                  <a:pt x="450313" y="465419"/>
                </a:lnTo>
                <a:cubicBezTo>
                  <a:pt x="453497" y="465419"/>
                  <a:pt x="455744" y="462329"/>
                  <a:pt x="454807" y="459332"/>
                </a:cubicBezTo>
                <a:lnTo>
                  <a:pt x="398717" y="284133"/>
                </a:lnTo>
                <a:cubicBezTo>
                  <a:pt x="398062" y="282166"/>
                  <a:pt x="396283" y="280855"/>
                  <a:pt x="394223" y="280855"/>
                </a:cubicBezTo>
                <a:lnTo>
                  <a:pt x="284290" y="280855"/>
                </a:lnTo>
                <a:cubicBezTo>
                  <a:pt x="280170" y="280855"/>
                  <a:pt x="276799" y="277484"/>
                  <a:pt x="276799" y="273364"/>
                </a:cubicBezTo>
                <a:lnTo>
                  <a:pt x="276799" y="168113"/>
                </a:lnTo>
                <a:cubicBezTo>
                  <a:pt x="276799" y="165491"/>
                  <a:pt x="274739" y="163431"/>
                  <a:pt x="272117" y="163431"/>
                </a:cubicBezTo>
                <a:close/>
                <a:moveTo>
                  <a:pt x="175293" y="138336"/>
                </a:moveTo>
                <a:lnTo>
                  <a:pt x="294497" y="138336"/>
                </a:lnTo>
                <a:cubicBezTo>
                  <a:pt x="298617" y="138336"/>
                  <a:pt x="301988" y="141707"/>
                  <a:pt x="301988" y="145827"/>
                </a:cubicBezTo>
                <a:lnTo>
                  <a:pt x="301988" y="251078"/>
                </a:lnTo>
                <a:cubicBezTo>
                  <a:pt x="301988" y="253700"/>
                  <a:pt x="304048" y="255760"/>
                  <a:pt x="306670" y="255760"/>
                </a:cubicBezTo>
                <a:lnTo>
                  <a:pt x="410516" y="255760"/>
                </a:lnTo>
                <a:cubicBezTo>
                  <a:pt x="413793" y="255760"/>
                  <a:pt x="416696" y="257820"/>
                  <a:pt x="417633" y="261097"/>
                </a:cubicBezTo>
                <a:lnTo>
                  <a:pt x="487956" y="480963"/>
                </a:lnTo>
                <a:cubicBezTo>
                  <a:pt x="489548" y="485739"/>
                  <a:pt x="485896" y="490701"/>
                  <a:pt x="480839" y="490701"/>
                </a:cubicBezTo>
                <a:lnTo>
                  <a:pt x="404429" y="490701"/>
                </a:lnTo>
                <a:cubicBezTo>
                  <a:pt x="401339" y="490701"/>
                  <a:pt x="398437" y="488735"/>
                  <a:pt x="397406" y="485739"/>
                </a:cubicBezTo>
                <a:lnTo>
                  <a:pt x="348808" y="351179"/>
                </a:lnTo>
                <a:cubicBezTo>
                  <a:pt x="348152" y="349306"/>
                  <a:pt x="346373" y="348088"/>
                  <a:pt x="344407" y="348088"/>
                </a:cubicBezTo>
                <a:lnTo>
                  <a:pt x="298898" y="348088"/>
                </a:lnTo>
                <a:cubicBezTo>
                  <a:pt x="296182" y="348088"/>
                  <a:pt x="294028" y="350242"/>
                  <a:pt x="294216" y="352958"/>
                </a:cubicBezTo>
                <a:cubicBezTo>
                  <a:pt x="294309" y="355111"/>
                  <a:pt x="294403" y="357265"/>
                  <a:pt x="294403" y="359419"/>
                </a:cubicBezTo>
                <a:cubicBezTo>
                  <a:pt x="294403" y="369438"/>
                  <a:pt x="293092" y="379364"/>
                  <a:pt x="290564" y="388915"/>
                </a:cubicBezTo>
                <a:cubicBezTo>
                  <a:pt x="283915" y="413917"/>
                  <a:pt x="269214" y="435173"/>
                  <a:pt x="249737" y="450156"/>
                </a:cubicBezTo>
                <a:cubicBezTo>
                  <a:pt x="230166" y="465138"/>
                  <a:pt x="205914" y="473846"/>
                  <a:pt x="179975" y="473846"/>
                </a:cubicBezTo>
                <a:cubicBezTo>
                  <a:pt x="116863" y="473846"/>
                  <a:pt x="65548" y="422532"/>
                  <a:pt x="65548" y="359419"/>
                </a:cubicBezTo>
                <a:cubicBezTo>
                  <a:pt x="65548" y="302580"/>
                  <a:pt x="107124" y="255198"/>
                  <a:pt x="161529" y="246396"/>
                </a:cubicBezTo>
                <a:cubicBezTo>
                  <a:pt x="165180" y="245834"/>
                  <a:pt x="167802" y="242651"/>
                  <a:pt x="167802" y="238998"/>
                </a:cubicBezTo>
                <a:lnTo>
                  <a:pt x="167802" y="145827"/>
                </a:lnTo>
                <a:cubicBezTo>
                  <a:pt x="167802" y="141707"/>
                  <a:pt x="171173" y="138336"/>
                  <a:pt x="175293" y="138336"/>
                </a:cubicBezTo>
                <a:close/>
                <a:moveTo>
                  <a:pt x="232975" y="25314"/>
                </a:moveTo>
                <a:cubicBezTo>
                  <a:pt x="216401" y="27093"/>
                  <a:pt x="203104" y="40390"/>
                  <a:pt x="201325" y="56964"/>
                </a:cubicBezTo>
                <a:cubicBezTo>
                  <a:pt x="198891" y="79718"/>
                  <a:pt x="217993" y="98821"/>
                  <a:pt x="240747" y="96386"/>
                </a:cubicBezTo>
                <a:cubicBezTo>
                  <a:pt x="257322" y="94607"/>
                  <a:pt x="270618" y="81310"/>
                  <a:pt x="272398" y="64736"/>
                </a:cubicBezTo>
                <a:cubicBezTo>
                  <a:pt x="274832" y="41981"/>
                  <a:pt x="255730" y="22879"/>
                  <a:pt x="232975" y="25314"/>
                </a:cubicBezTo>
                <a:close/>
                <a:moveTo>
                  <a:pt x="238781" y="31"/>
                </a:moveTo>
                <a:cubicBezTo>
                  <a:pt x="270712" y="1061"/>
                  <a:pt x="296650" y="26999"/>
                  <a:pt x="297680" y="58930"/>
                </a:cubicBezTo>
                <a:cubicBezTo>
                  <a:pt x="298804" y="94139"/>
                  <a:pt x="270057" y="122886"/>
                  <a:pt x="234848" y="121762"/>
                </a:cubicBezTo>
                <a:cubicBezTo>
                  <a:pt x="203011" y="120732"/>
                  <a:pt x="176979" y="94700"/>
                  <a:pt x="175949" y="62863"/>
                </a:cubicBezTo>
                <a:cubicBezTo>
                  <a:pt x="174825" y="27655"/>
                  <a:pt x="203573" y="-1093"/>
                  <a:pt x="238781" y="31"/>
                </a:cubicBezTo>
                <a:close/>
              </a:path>
            </a:pathLst>
          </a:custGeom>
          <a:solidFill>
            <a:schemeClr val="bg1"/>
          </a:solidFill>
          <a:ln w="934" cap="flat">
            <a:noFill/>
            <a:prstDash val="solid"/>
            <a:miter/>
          </a:ln>
        </p:spPr>
        <p:txBody>
          <a:bodyPr rtlCol="0" anchor="ctr"/>
          <a:lstStyle/>
          <a:p>
            <a:endParaRPr lang="de-DE"/>
          </a:p>
        </p:txBody>
      </p:sp>
      <p:sp>
        <p:nvSpPr>
          <p:cNvPr id="179" name="Freihandform: Form 76">
            <a:extLst>
              <a:ext uri="{FF2B5EF4-FFF2-40B4-BE49-F238E27FC236}">
                <a16:creationId xmlns:a16="http://schemas.microsoft.com/office/drawing/2014/main" id="{D9C26D08-35CD-3249-90C2-32074F211820}"/>
              </a:ext>
            </a:extLst>
          </p:cNvPr>
          <p:cNvSpPr>
            <a:spLocks noChangeAspect="1"/>
          </p:cNvSpPr>
          <p:nvPr/>
        </p:nvSpPr>
        <p:spPr>
          <a:xfrm>
            <a:off x="6148817" y="4599886"/>
            <a:ext cx="306436" cy="306436"/>
          </a:xfrm>
          <a:custGeom>
            <a:avLst/>
            <a:gdLst>
              <a:gd name="connsiteX0" fmla="*/ 115832 w 505653"/>
              <a:gd name="connsiteY0" fmla="*/ 312663 h 505653"/>
              <a:gd name="connsiteX1" fmla="*/ 121357 w 505653"/>
              <a:gd name="connsiteY1" fmla="*/ 314535 h 505653"/>
              <a:gd name="connsiteX2" fmla="*/ 121544 w 505653"/>
              <a:gd name="connsiteY2" fmla="*/ 314910 h 505653"/>
              <a:gd name="connsiteX3" fmla="*/ 121732 w 505653"/>
              <a:gd name="connsiteY3" fmla="*/ 315285 h 505653"/>
              <a:gd name="connsiteX4" fmla="*/ 122294 w 505653"/>
              <a:gd name="connsiteY4" fmla="*/ 316502 h 505653"/>
              <a:gd name="connsiteX5" fmla="*/ 123511 w 505653"/>
              <a:gd name="connsiteY5" fmla="*/ 318843 h 505653"/>
              <a:gd name="connsiteX6" fmla="*/ 126039 w 505653"/>
              <a:gd name="connsiteY6" fmla="*/ 323525 h 505653"/>
              <a:gd name="connsiteX7" fmla="*/ 128755 w 505653"/>
              <a:gd name="connsiteY7" fmla="*/ 328113 h 505653"/>
              <a:gd name="connsiteX8" fmla="*/ 141115 w 505653"/>
              <a:gd name="connsiteY8" fmla="*/ 345436 h 505653"/>
              <a:gd name="connsiteX9" fmla="*/ 172671 w 505653"/>
              <a:gd name="connsiteY9" fmla="*/ 373903 h 505653"/>
              <a:gd name="connsiteX10" fmla="*/ 211064 w 505653"/>
              <a:gd name="connsiteY10" fmla="*/ 391975 h 505653"/>
              <a:gd name="connsiteX11" fmla="*/ 253108 w 505653"/>
              <a:gd name="connsiteY11" fmla="*/ 398155 h 505653"/>
              <a:gd name="connsiteX12" fmla="*/ 295152 w 505653"/>
              <a:gd name="connsiteY12" fmla="*/ 391975 h 505653"/>
              <a:gd name="connsiteX13" fmla="*/ 333544 w 505653"/>
              <a:gd name="connsiteY13" fmla="*/ 373903 h 505653"/>
              <a:gd name="connsiteX14" fmla="*/ 365101 w 505653"/>
              <a:gd name="connsiteY14" fmla="*/ 345436 h 505653"/>
              <a:gd name="connsiteX15" fmla="*/ 377461 w 505653"/>
              <a:gd name="connsiteY15" fmla="*/ 328113 h 505653"/>
              <a:gd name="connsiteX16" fmla="*/ 380177 w 505653"/>
              <a:gd name="connsiteY16" fmla="*/ 323525 h 505653"/>
              <a:gd name="connsiteX17" fmla="*/ 382705 w 505653"/>
              <a:gd name="connsiteY17" fmla="*/ 318843 h 505653"/>
              <a:gd name="connsiteX18" fmla="*/ 383922 w 505653"/>
              <a:gd name="connsiteY18" fmla="*/ 316502 h 505653"/>
              <a:gd name="connsiteX19" fmla="*/ 384484 w 505653"/>
              <a:gd name="connsiteY19" fmla="*/ 315285 h 505653"/>
              <a:gd name="connsiteX20" fmla="*/ 384671 w 505653"/>
              <a:gd name="connsiteY20" fmla="*/ 314910 h 505653"/>
              <a:gd name="connsiteX21" fmla="*/ 384859 w 505653"/>
              <a:gd name="connsiteY21" fmla="*/ 314535 h 505653"/>
              <a:gd name="connsiteX22" fmla="*/ 390009 w 505653"/>
              <a:gd name="connsiteY22" fmla="*/ 312663 h 505653"/>
              <a:gd name="connsiteX23" fmla="*/ 405459 w 505653"/>
              <a:gd name="connsiteY23" fmla="*/ 319405 h 505653"/>
              <a:gd name="connsiteX24" fmla="*/ 407426 w 505653"/>
              <a:gd name="connsiteY24" fmla="*/ 325210 h 505653"/>
              <a:gd name="connsiteX25" fmla="*/ 407238 w 505653"/>
              <a:gd name="connsiteY25" fmla="*/ 325585 h 505653"/>
              <a:gd name="connsiteX26" fmla="*/ 407051 w 505653"/>
              <a:gd name="connsiteY26" fmla="*/ 326053 h 505653"/>
              <a:gd name="connsiteX27" fmla="*/ 406396 w 505653"/>
              <a:gd name="connsiteY27" fmla="*/ 327458 h 505653"/>
              <a:gd name="connsiteX28" fmla="*/ 404991 w 505653"/>
              <a:gd name="connsiteY28" fmla="*/ 330267 h 505653"/>
              <a:gd name="connsiteX29" fmla="*/ 402088 w 505653"/>
              <a:gd name="connsiteY29" fmla="*/ 335791 h 505653"/>
              <a:gd name="connsiteX30" fmla="*/ 398905 w 505653"/>
              <a:gd name="connsiteY30" fmla="*/ 341223 h 505653"/>
              <a:gd name="connsiteX31" fmla="*/ 384390 w 505653"/>
              <a:gd name="connsiteY31" fmla="*/ 361636 h 505653"/>
              <a:gd name="connsiteX32" fmla="*/ 347403 w 505653"/>
              <a:gd name="connsiteY32" fmla="*/ 395065 h 505653"/>
              <a:gd name="connsiteX33" fmla="*/ 302269 w 505653"/>
              <a:gd name="connsiteY33" fmla="*/ 416321 h 505653"/>
              <a:gd name="connsiteX34" fmla="*/ 252921 w 505653"/>
              <a:gd name="connsiteY34" fmla="*/ 423625 h 505653"/>
              <a:gd name="connsiteX35" fmla="*/ 203572 w 505653"/>
              <a:gd name="connsiteY35" fmla="*/ 416321 h 505653"/>
              <a:gd name="connsiteX36" fmla="*/ 158438 w 505653"/>
              <a:gd name="connsiteY36" fmla="*/ 395065 h 505653"/>
              <a:gd name="connsiteX37" fmla="*/ 121451 w 505653"/>
              <a:gd name="connsiteY37" fmla="*/ 361636 h 505653"/>
              <a:gd name="connsiteX38" fmla="*/ 106936 w 505653"/>
              <a:gd name="connsiteY38" fmla="*/ 341223 h 505653"/>
              <a:gd name="connsiteX39" fmla="*/ 103753 w 505653"/>
              <a:gd name="connsiteY39" fmla="*/ 335791 h 505653"/>
              <a:gd name="connsiteX40" fmla="*/ 100850 w 505653"/>
              <a:gd name="connsiteY40" fmla="*/ 330267 h 505653"/>
              <a:gd name="connsiteX41" fmla="*/ 99445 w 505653"/>
              <a:gd name="connsiteY41" fmla="*/ 327458 h 505653"/>
              <a:gd name="connsiteX42" fmla="*/ 98790 w 505653"/>
              <a:gd name="connsiteY42" fmla="*/ 326053 h 505653"/>
              <a:gd name="connsiteX43" fmla="*/ 98603 w 505653"/>
              <a:gd name="connsiteY43" fmla="*/ 325585 h 505653"/>
              <a:gd name="connsiteX44" fmla="*/ 98415 w 505653"/>
              <a:gd name="connsiteY44" fmla="*/ 325210 h 505653"/>
              <a:gd name="connsiteX45" fmla="*/ 100382 w 505653"/>
              <a:gd name="connsiteY45" fmla="*/ 319405 h 505653"/>
              <a:gd name="connsiteX46" fmla="*/ 307606 w 505653"/>
              <a:gd name="connsiteY46" fmla="*/ 134279 h 505653"/>
              <a:gd name="connsiteX47" fmla="*/ 324461 w 505653"/>
              <a:gd name="connsiteY47" fmla="*/ 134279 h 505653"/>
              <a:gd name="connsiteX48" fmla="*/ 328675 w 505653"/>
              <a:gd name="connsiteY48" fmla="*/ 138493 h 505653"/>
              <a:gd name="connsiteX49" fmla="*/ 328675 w 505653"/>
              <a:gd name="connsiteY49" fmla="*/ 232788 h 505653"/>
              <a:gd name="connsiteX50" fmla="*/ 324461 w 505653"/>
              <a:gd name="connsiteY50" fmla="*/ 237001 h 505653"/>
              <a:gd name="connsiteX51" fmla="*/ 307606 w 505653"/>
              <a:gd name="connsiteY51" fmla="*/ 237001 h 505653"/>
              <a:gd name="connsiteX52" fmla="*/ 303392 w 505653"/>
              <a:gd name="connsiteY52" fmla="*/ 232788 h 505653"/>
              <a:gd name="connsiteX53" fmla="*/ 303392 w 505653"/>
              <a:gd name="connsiteY53" fmla="*/ 138493 h 505653"/>
              <a:gd name="connsiteX54" fmla="*/ 307606 w 505653"/>
              <a:gd name="connsiteY54" fmla="*/ 134279 h 505653"/>
              <a:gd name="connsiteX55" fmla="*/ 181193 w 505653"/>
              <a:gd name="connsiteY55" fmla="*/ 134279 h 505653"/>
              <a:gd name="connsiteX56" fmla="*/ 198048 w 505653"/>
              <a:gd name="connsiteY56" fmla="*/ 134279 h 505653"/>
              <a:gd name="connsiteX57" fmla="*/ 202262 w 505653"/>
              <a:gd name="connsiteY57" fmla="*/ 138493 h 505653"/>
              <a:gd name="connsiteX58" fmla="*/ 202262 w 505653"/>
              <a:gd name="connsiteY58" fmla="*/ 232788 h 505653"/>
              <a:gd name="connsiteX59" fmla="*/ 198048 w 505653"/>
              <a:gd name="connsiteY59" fmla="*/ 237001 h 505653"/>
              <a:gd name="connsiteX60" fmla="*/ 181193 w 505653"/>
              <a:gd name="connsiteY60" fmla="*/ 237001 h 505653"/>
              <a:gd name="connsiteX61" fmla="*/ 176979 w 505653"/>
              <a:gd name="connsiteY61" fmla="*/ 232788 h 505653"/>
              <a:gd name="connsiteX62" fmla="*/ 176979 w 505653"/>
              <a:gd name="connsiteY62" fmla="*/ 138493 h 505653"/>
              <a:gd name="connsiteX63" fmla="*/ 181193 w 505653"/>
              <a:gd name="connsiteY63" fmla="*/ 134279 h 505653"/>
              <a:gd name="connsiteX64" fmla="*/ 252827 w 505653"/>
              <a:gd name="connsiteY64" fmla="*/ 25283 h 505653"/>
              <a:gd name="connsiteX65" fmla="*/ 164244 w 505653"/>
              <a:gd name="connsiteY65" fmla="*/ 43168 h 505653"/>
              <a:gd name="connsiteX66" fmla="*/ 91954 w 505653"/>
              <a:gd name="connsiteY66" fmla="*/ 91954 h 505653"/>
              <a:gd name="connsiteX67" fmla="*/ 43168 w 505653"/>
              <a:gd name="connsiteY67" fmla="*/ 164244 h 505653"/>
              <a:gd name="connsiteX68" fmla="*/ 25283 w 505653"/>
              <a:gd name="connsiteY68" fmla="*/ 252827 h 505653"/>
              <a:gd name="connsiteX69" fmla="*/ 43168 w 505653"/>
              <a:gd name="connsiteY69" fmla="*/ 341409 h 505653"/>
              <a:gd name="connsiteX70" fmla="*/ 91954 w 505653"/>
              <a:gd name="connsiteY70" fmla="*/ 413699 h 505653"/>
              <a:gd name="connsiteX71" fmla="*/ 164244 w 505653"/>
              <a:gd name="connsiteY71" fmla="*/ 462485 h 505653"/>
              <a:gd name="connsiteX72" fmla="*/ 252827 w 505653"/>
              <a:gd name="connsiteY72" fmla="*/ 480371 h 505653"/>
              <a:gd name="connsiteX73" fmla="*/ 341410 w 505653"/>
              <a:gd name="connsiteY73" fmla="*/ 462485 h 505653"/>
              <a:gd name="connsiteX74" fmla="*/ 413699 w 505653"/>
              <a:gd name="connsiteY74" fmla="*/ 413699 h 505653"/>
              <a:gd name="connsiteX75" fmla="*/ 462486 w 505653"/>
              <a:gd name="connsiteY75" fmla="*/ 341409 h 505653"/>
              <a:gd name="connsiteX76" fmla="*/ 480371 w 505653"/>
              <a:gd name="connsiteY76" fmla="*/ 252827 h 505653"/>
              <a:gd name="connsiteX77" fmla="*/ 462486 w 505653"/>
              <a:gd name="connsiteY77" fmla="*/ 164244 h 505653"/>
              <a:gd name="connsiteX78" fmla="*/ 413699 w 505653"/>
              <a:gd name="connsiteY78" fmla="*/ 91954 h 505653"/>
              <a:gd name="connsiteX79" fmla="*/ 341410 w 505653"/>
              <a:gd name="connsiteY79" fmla="*/ 43168 h 505653"/>
              <a:gd name="connsiteX80" fmla="*/ 252827 w 505653"/>
              <a:gd name="connsiteY80" fmla="*/ 25283 h 505653"/>
              <a:gd name="connsiteX81" fmla="*/ 252827 w 505653"/>
              <a:gd name="connsiteY81" fmla="*/ 0 h 505653"/>
              <a:gd name="connsiteX82" fmla="*/ 505653 w 505653"/>
              <a:gd name="connsiteY82" fmla="*/ 252827 h 505653"/>
              <a:gd name="connsiteX83" fmla="*/ 252827 w 505653"/>
              <a:gd name="connsiteY83" fmla="*/ 505653 h 505653"/>
              <a:gd name="connsiteX84" fmla="*/ 0 w 505653"/>
              <a:gd name="connsiteY84" fmla="*/ 252827 h 505653"/>
              <a:gd name="connsiteX85" fmla="*/ 252827 w 505653"/>
              <a:gd name="connsiteY85" fmla="*/ 0 h 50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05653" h="505653">
                <a:moveTo>
                  <a:pt x="115832" y="312663"/>
                </a:moveTo>
                <a:cubicBezTo>
                  <a:pt x="117986" y="311726"/>
                  <a:pt x="120421" y="312569"/>
                  <a:pt x="121357" y="314535"/>
                </a:cubicBezTo>
                <a:lnTo>
                  <a:pt x="121544" y="314910"/>
                </a:lnTo>
                <a:lnTo>
                  <a:pt x="121732" y="315285"/>
                </a:lnTo>
                <a:cubicBezTo>
                  <a:pt x="121919" y="315659"/>
                  <a:pt x="122106" y="316127"/>
                  <a:pt x="122294" y="316502"/>
                </a:cubicBezTo>
                <a:lnTo>
                  <a:pt x="123511" y="318843"/>
                </a:lnTo>
                <a:cubicBezTo>
                  <a:pt x="124260" y="320435"/>
                  <a:pt x="125196" y="322027"/>
                  <a:pt x="126039" y="323525"/>
                </a:cubicBezTo>
                <a:cubicBezTo>
                  <a:pt x="126882" y="325117"/>
                  <a:pt x="127818" y="326615"/>
                  <a:pt x="128755" y="328113"/>
                </a:cubicBezTo>
                <a:cubicBezTo>
                  <a:pt x="132406" y="334200"/>
                  <a:pt x="136527" y="340005"/>
                  <a:pt x="141115" y="345436"/>
                </a:cubicBezTo>
                <a:cubicBezTo>
                  <a:pt x="150198" y="356392"/>
                  <a:pt x="160873" y="366037"/>
                  <a:pt x="172671" y="373903"/>
                </a:cubicBezTo>
                <a:cubicBezTo>
                  <a:pt x="184470" y="381769"/>
                  <a:pt x="197486" y="387949"/>
                  <a:pt x="211064" y="391975"/>
                </a:cubicBezTo>
                <a:cubicBezTo>
                  <a:pt x="224641" y="396095"/>
                  <a:pt x="238875" y="398155"/>
                  <a:pt x="253108" y="398155"/>
                </a:cubicBezTo>
                <a:cubicBezTo>
                  <a:pt x="267341" y="398155"/>
                  <a:pt x="281574" y="396095"/>
                  <a:pt x="295152" y="391975"/>
                </a:cubicBezTo>
                <a:cubicBezTo>
                  <a:pt x="308730" y="387855"/>
                  <a:pt x="321746" y="381769"/>
                  <a:pt x="333544" y="373903"/>
                </a:cubicBezTo>
                <a:cubicBezTo>
                  <a:pt x="345343" y="366037"/>
                  <a:pt x="356018" y="356392"/>
                  <a:pt x="365101" y="345436"/>
                </a:cubicBezTo>
                <a:cubicBezTo>
                  <a:pt x="369595" y="339912"/>
                  <a:pt x="373809" y="334106"/>
                  <a:pt x="377461" y="328113"/>
                </a:cubicBezTo>
                <a:cubicBezTo>
                  <a:pt x="378398" y="326615"/>
                  <a:pt x="379334" y="325117"/>
                  <a:pt x="380177" y="323525"/>
                </a:cubicBezTo>
                <a:cubicBezTo>
                  <a:pt x="381019" y="321933"/>
                  <a:pt x="381956" y="320435"/>
                  <a:pt x="382705" y="318843"/>
                </a:cubicBezTo>
                <a:lnTo>
                  <a:pt x="383922" y="316502"/>
                </a:lnTo>
                <a:cubicBezTo>
                  <a:pt x="384109" y="316127"/>
                  <a:pt x="384297" y="315753"/>
                  <a:pt x="384484" y="315285"/>
                </a:cubicBezTo>
                <a:lnTo>
                  <a:pt x="384671" y="314910"/>
                </a:lnTo>
                <a:lnTo>
                  <a:pt x="384859" y="314535"/>
                </a:lnTo>
                <a:cubicBezTo>
                  <a:pt x="385421" y="312569"/>
                  <a:pt x="387855" y="311726"/>
                  <a:pt x="390009" y="312663"/>
                </a:cubicBezTo>
                <a:lnTo>
                  <a:pt x="405459" y="319405"/>
                </a:lnTo>
                <a:cubicBezTo>
                  <a:pt x="407613" y="320341"/>
                  <a:pt x="408456" y="322963"/>
                  <a:pt x="407426" y="325210"/>
                </a:cubicBezTo>
                <a:lnTo>
                  <a:pt x="407238" y="325585"/>
                </a:lnTo>
                <a:lnTo>
                  <a:pt x="407051" y="326053"/>
                </a:lnTo>
                <a:cubicBezTo>
                  <a:pt x="406864" y="326521"/>
                  <a:pt x="406583" y="326989"/>
                  <a:pt x="406396" y="327458"/>
                </a:cubicBezTo>
                <a:lnTo>
                  <a:pt x="404991" y="330267"/>
                </a:lnTo>
                <a:cubicBezTo>
                  <a:pt x="404055" y="332140"/>
                  <a:pt x="403025" y="333919"/>
                  <a:pt x="402088" y="335791"/>
                </a:cubicBezTo>
                <a:cubicBezTo>
                  <a:pt x="401152" y="337664"/>
                  <a:pt x="400028" y="339444"/>
                  <a:pt x="398905" y="341223"/>
                </a:cubicBezTo>
                <a:cubicBezTo>
                  <a:pt x="394597" y="348339"/>
                  <a:pt x="389728" y="355175"/>
                  <a:pt x="384390" y="361636"/>
                </a:cubicBezTo>
                <a:cubicBezTo>
                  <a:pt x="373716" y="374465"/>
                  <a:pt x="361262" y="385795"/>
                  <a:pt x="347403" y="395065"/>
                </a:cubicBezTo>
                <a:cubicBezTo>
                  <a:pt x="333544" y="404336"/>
                  <a:pt x="318281" y="411546"/>
                  <a:pt x="302269" y="416321"/>
                </a:cubicBezTo>
                <a:cubicBezTo>
                  <a:pt x="286256" y="421191"/>
                  <a:pt x="269588" y="423532"/>
                  <a:pt x="252921" y="423625"/>
                </a:cubicBezTo>
                <a:cubicBezTo>
                  <a:pt x="236253" y="423625"/>
                  <a:pt x="219585" y="421191"/>
                  <a:pt x="203572" y="416321"/>
                </a:cubicBezTo>
                <a:cubicBezTo>
                  <a:pt x="187560" y="411546"/>
                  <a:pt x="172297" y="404336"/>
                  <a:pt x="158438" y="395065"/>
                </a:cubicBezTo>
                <a:cubicBezTo>
                  <a:pt x="144580" y="385795"/>
                  <a:pt x="132032" y="374558"/>
                  <a:pt x="121451" y="361636"/>
                </a:cubicBezTo>
                <a:cubicBezTo>
                  <a:pt x="116113" y="355175"/>
                  <a:pt x="111244" y="348433"/>
                  <a:pt x="106936" y="341223"/>
                </a:cubicBezTo>
                <a:cubicBezTo>
                  <a:pt x="105907" y="339444"/>
                  <a:pt x="104783" y="337664"/>
                  <a:pt x="103753" y="335791"/>
                </a:cubicBezTo>
                <a:cubicBezTo>
                  <a:pt x="102723" y="333919"/>
                  <a:pt x="101693" y="332140"/>
                  <a:pt x="100850" y="330267"/>
                </a:cubicBezTo>
                <a:lnTo>
                  <a:pt x="99445" y="327458"/>
                </a:lnTo>
                <a:cubicBezTo>
                  <a:pt x="99164" y="326989"/>
                  <a:pt x="98977" y="326521"/>
                  <a:pt x="98790" y="326053"/>
                </a:cubicBezTo>
                <a:lnTo>
                  <a:pt x="98603" y="325585"/>
                </a:lnTo>
                <a:lnTo>
                  <a:pt x="98415" y="325210"/>
                </a:lnTo>
                <a:cubicBezTo>
                  <a:pt x="97385" y="322869"/>
                  <a:pt x="98228" y="320341"/>
                  <a:pt x="100382" y="319405"/>
                </a:cubicBezTo>
                <a:close/>
                <a:moveTo>
                  <a:pt x="307606" y="134279"/>
                </a:moveTo>
                <a:lnTo>
                  <a:pt x="324461" y="134279"/>
                </a:lnTo>
                <a:cubicBezTo>
                  <a:pt x="326802" y="134279"/>
                  <a:pt x="328675" y="136152"/>
                  <a:pt x="328675" y="138493"/>
                </a:cubicBezTo>
                <a:lnTo>
                  <a:pt x="328675" y="232788"/>
                </a:lnTo>
                <a:cubicBezTo>
                  <a:pt x="328675" y="235129"/>
                  <a:pt x="326802" y="237001"/>
                  <a:pt x="324461" y="237001"/>
                </a:cubicBezTo>
                <a:lnTo>
                  <a:pt x="307606" y="237001"/>
                </a:lnTo>
                <a:cubicBezTo>
                  <a:pt x="305265" y="237001"/>
                  <a:pt x="303392" y="235129"/>
                  <a:pt x="303392" y="232788"/>
                </a:cubicBezTo>
                <a:lnTo>
                  <a:pt x="303392" y="138493"/>
                </a:lnTo>
                <a:cubicBezTo>
                  <a:pt x="303392" y="136152"/>
                  <a:pt x="305265" y="134279"/>
                  <a:pt x="307606" y="134279"/>
                </a:cubicBezTo>
                <a:close/>
                <a:moveTo>
                  <a:pt x="181193" y="134279"/>
                </a:moveTo>
                <a:lnTo>
                  <a:pt x="198048" y="134279"/>
                </a:lnTo>
                <a:cubicBezTo>
                  <a:pt x="200389" y="134279"/>
                  <a:pt x="202262" y="136152"/>
                  <a:pt x="202262" y="138493"/>
                </a:cubicBezTo>
                <a:lnTo>
                  <a:pt x="202262" y="232788"/>
                </a:lnTo>
                <a:cubicBezTo>
                  <a:pt x="202262" y="235129"/>
                  <a:pt x="200389" y="237001"/>
                  <a:pt x="198048" y="237001"/>
                </a:cubicBezTo>
                <a:lnTo>
                  <a:pt x="181193" y="237001"/>
                </a:lnTo>
                <a:cubicBezTo>
                  <a:pt x="178852" y="237001"/>
                  <a:pt x="176979" y="235129"/>
                  <a:pt x="176979" y="232788"/>
                </a:cubicBezTo>
                <a:lnTo>
                  <a:pt x="176979" y="138493"/>
                </a:lnTo>
                <a:cubicBezTo>
                  <a:pt x="176979" y="136152"/>
                  <a:pt x="178852" y="134279"/>
                  <a:pt x="181193" y="134279"/>
                </a:cubicBezTo>
                <a:close/>
                <a:moveTo>
                  <a:pt x="252827" y="25283"/>
                </a:moveTo>
                <a:cubicBezTo>
                  <a:pt x="222113" y="25283"/>
                  <a:pt x="192335" y="31276"/>
                  <a:pt x="164244" y="43168"/>
                </a:cubicBezTo>
                <a:cubicBezTo>
                  <a:pt x="137182" y="54592"/>
                  <a:pt x="112836" y="71072"/>
                  <a:pt x="91954" y="91954"/>
                </a:cubicBezTo>
                <a:cubicBezTo>
                  <a:pt x="71072" y="112836"/>
                  <a:pt x="54592" y="137182"/>
                  <a:pt x="43168" y="164244"/>
                </a:cubicBezTo>
                <a:cubicBezTo>
                  <a:pt x="31276" y="192335"/>
                  <a:pt x="25283" y="222113"/>
                  <a:pt x="25283" y="252827"/>
                </a:cubicBezTo>
                <a:cubicBezTo>
                  <a:pt x="25283" y="283540"/>
                  <a:pt x="31276" y="313411"/>
                  <a:pt x="43168" y="341409"/>
                </a:cubicBezTo>
                <a:cubicBezTo>
                  <a:pt x="54592" y="368471"/>
                  <a:pt x="71072" y="392818"/>
                  <a:pt x="91954" y="413699"/>
                </a:cubicBezTo>
                <a:cubicBezTo>
                  <a:pt x="112836" y="434581"/>
                  <a:pt x="137182" y="451061"/>
                  <a:pt x="164244" y="462485"/>
                </a:cubicBezTo>
                <a:cubicBezTo>
                  <a:pt x="192335" y="474378"/>
                  <a:pt x="222113" y="480371"/>
                  <a:pt x="252827" y="480371"/>
                </a:cubicBezTo>
                <a:cubicBezTo>
                  <a:pt x="283541" y="480371"/>
                  <a:pt x="313411" y="474378"/>
                  <a:pt x="341410" y="462485"/>
                </a:cubicBezTo>
                <a:cubicBezTo>
                  <a:pt x="368472" y="451061"/>
                  <a:pt x="392818" y="434581"/>
                  <a:pt x="413699" y="413699"/>
                </a:cubicBezTo>
                <a:cubicBezTo>
                  <a:pt x="434581" y="392818"/>
                  <a:pt x="451062" y="368471"/>
                  <a:pt x="462486" y="341409"/>
                </a:cubicBezTo>
                <a:cubicBezTo>
                  <a:pt x="474378" y="313318"/>
                  <a:pt x="480371" y="283540"/>
                  <a:pt x="480371" y="252827"/>
                </a:cubicBezTo>
                <a:cubicBezTo>
                  <a:pt x="480371" y="222113"/>
                  <a:pt x="474378" y="192242"/>
                  <a:pt x="462486" y="164244"/>
                </a:cubicBezTo>
                <a:cubicBezTo>
                  <a:pt x="451062" y="137182"/>
                  <a:pt x="434581" y="112836"/>
                  <a:pt x="413699" y="91954"/>
                </a:cubicBezTo>
                <a:cubicBezTo>
                  <a:pt x="392818" y="71072"/>
                  <a:pt x="368472" y="54592"/>
                  <a:pt x="341410" y="43168"/>
                </a:cubicBezTo>
                <a:cubicBezTo>
                  <a:pt x="313318" y="31276"/>
                  <a:pt x="283541" y="25283"/>
                  <a:pt x="252827" y="25283"/>
                </a:cubicBezTo>
                <a:close/>
                <a:moveTo>
                  <a:pt x="252827" y="0"/>
                </a:moveTo>
                <a:cubicBezTo>
                  <a:pt x="392443" y="0"/>
                  <a:pt x="505653" y="113210"/>
                  <a:pt x="505653" y="252827"/>
                </a:cubicBezTo>
                <a:cubicBezTo>
                  <a:pt x="505653" y="392443"/>
                  <a:pt x="392443" y="505653"/>
                  <a:pt x="252827" y="505653"/>
                </a:cubicBezTo>
                <a:cubicBezTo>
                  <a:pt x="113210" y="505653"/>
                  <a:pt x="0" y="392443"/>
                  <a:pt x="0" y="252827"/>
                </a:cubicBezTo>
                <a:cubicBezTo>
                  <a:pt x="0" y="113210"/>
                  <a:pt x="113210" y="0"/>
                  <a:pt x="252827" y="0"/>
                </a:cubicBezTo>
                <a:close/>
              </a:path>
            </a:pathLst>
          </a:custGeom>
          <a:solidFill>
            <a:schemeClr val="bg1"/>
          </a:solidFill>
          <a:ln w="934" cap="flat">
            <a:noFill/>
            <a:prstDash val="solid"/>
            <a:miter/>
          </a:ln>
        </p:spPr>
        <p:txBody>
          <a:bodyPr rtlCol="0" anchor="ctr"/>
          <a:lstStyle/>
          <a:p>
            <a:endParaRPr lang="de-DE"/>
          </a:p>
        </p:txBody>
      </p:sp>
      <p:sp>
        <p:nvSpPr>
          <p:cNvPr id="180" name="Freihandform: Form 77">
            <a:extLst>
              <a:ext uri="{FF2B5EF4-FFF2-40B4-BE49-F238E27FC236}">
                <a16:creationId xmlns:a16="http://schemas.microsoft.com/office/drawing/2014/main" id="{67A359A7-D8A7-364E-AA76-B1715E569358}"/>
              </a:ext>
            </a:extLst>
          </p:cNvPr>
          <p:cNvSpPr>
            <a:spLocks noChangeAspect="1"/>
          </p:cNvSpPr>
          <p:nvPr/>
        </p:nvSpPr>
        <p:spPr>
          <a:xfrm>
            <a:off x="4836657" y="3156879"/>
            <a:ext cx="326865" cy="326809"/>
          </a:xfrm>
          <a:custGeom>
            <a:avLst/>
            <a:gdLst>
              <a:gd name="connsiteX0" fmla="*/ 208067 w 539363"/>
              <a:gd name="connsiteY0" fmla="*/ 484584 h 539269"/>
              <a:gd name="connsiteX1" fmla="*/ 203385 w 539363"/>
              <a:gd name="connsiteY1" fmla="*/ 489266 h 539269"/>
              <a:gd name="connsiteX2" fmla="*/ 203385 w 539363"/>
              <a:gd name="connsiteY2" fmla="*/ 509398 h 539269"/>
              <a:gd name="connsiteX3" fmla="*/ 208067 w 539363"/>
              <a:gd name="connsiteY3" fmla="*/ 514080 h 539269"/>
              <a:gd name="connsiteX4" fmla="*/ 332420 w 539363"/>
              <a:gd name="connsiteY4" fmla="*/ 514080 h 539269"/>
              <a:gd name="connsiteX5" fmla="*/ 337102 w 539363"/>
              <a:gd name="connsiteY5" fmla="*/ 509398 h 539269"/>
              <a:gd name="connsiteX6" fmla="*/ 337102 w 539363"/>
              <a:gd name="connsiteY6" fmla="*/ 489266 h 539269"/>
              <a:gd name="connsiteX7" fmla="*/ 332420 w 539363"/>
              <a:gd name="connsiteY7" fmla="*/ 484584 h 539269"/>
              <a:gd name="connsiteX8" fmla="*/ 476157 w 539363"/>
              <a:gd name="connsiteY8" fmla="*/ 257040 h 539269"/>
              <a:gd name="connsiteX9" fmla="*/ 535150 w 539363"/>
              <a:gd name="connsiteY9" fmla="*/ 257040 h 539269"/>
              <a:gd name="connsiteX10" fmla="*/ 539363 w 539363"/>
              <a:gd name="connsiteY10" fmla="*/ 261254 h 539269"/>
              <a:gd name="connsiteX11" fmla="*/ 539363 w 539363"/>
              <a:gd name="connsiteY11" fmla="*/ 278109 h 539269"/>
              <a:gd name="connsiteX12" fmla="*/ 535150 w 539363"/>
              <a:gd name="connsiteY12" fmla="*/ 282323 h 539269"/>
              <a:gd name="connsiteX13" fmla="*/ 476157 w 539363"/>
              <a:gd name="connsiteY13" fmla="*/ 282323 h 539269"/>
              <a:gd name="connsiteX14" fmla="*/ 471943 w 539363"/>
              <a:gd name="connsiteY14" fmla="*/ 278109 h 539269"/>
              <a:gd name="connsiteX15" fmla="*/ 471943 w 539363"/>
              <a:gd name="connsiteY15" fmla="*/ 261254 h 539269"/>
              <a:gd name="connsiteX16" fmla="*/ 476157 w 539363"/>
              <a:gd name="connsiteY16" fmla="*/ 257040 h 539269"/>
              <a:gd name="connsiteX17" fmla="*/ 4214 w 539363"/>
              <a:gd name="connsiteY17" fmla="*/ 257040 h 539269"/>
              <a:gd name="connsiteX18" fmla="*/ 63207 w 539363"/>
              <a:gd name="connsiteY18" fmla="*/ 257040 h 539269"/>
              <a:gd name="connsiteX19" fmla="*/ 67420 w 539363"/>
              <a:gd name="connsiteY19" fmla="*/ 261254 h 539269"/>
              <a:gd name="connsiteX20" fmla="*/ 67420 w 539363"/>
              <a:gd name="connsiteY20" fmla="*/ 278109 h 539269"/>
              <a:gd name="connsiteX21" fmla="*/ 63207 w 539363"/>
              <a:gd name="connsiteY21" fmla="*/ 282323 h 539269"/>
              <a:gd name="connsiteX22" fmla="*/ 4214 w 539363"/>
              <a:gd name="connsiteY22" fmla="*/ 282323 h 539269"/>
              <a:gd name="connsiteX23" fmla="*/ 0 w 539363"/>
              <a:gd name="connsiteY23" fmla="*/ 278109 h 539269"/>
              <a:gd name="connsiteX24" fmla="*/ 0 w 539363"/>
              <a:gd name="connsiteY24" fmla="*/ 261254 h 539269"/>
              <a:gd name="connsiteX25" fmla="*/ 4214 w 539363"/>
              <a:gd name="connsiteY25" fmla="*/ 257040 h 539269"/>
              <a:gd name="connsiteX26" fmla="*/ 274551 w 539363"/>
              <a:gd name="connsiteY26" fmla="*/ 164524 h 539269"/>
              <a:gd name="connsiteX27" fmla="*/ 275019 w 539363"/>
              <a:gd name="connsiteY27" fmla="*/ 164524 h 539269"/>
              <a:gd name="connsiteX28" fmla="*/ 275300 w 539363"/>
              <a:gd name="connsiteY28" fmla="*/ 164524 h 539269"/>
              <a:gd name="connsiteX29" fmla="*/ 275955 w 539363"/>
              <a:gd name="connsiteY29" fmla="*/ 164524 h 539269"/>
              <a:gd name="connsiteX30" fmla="*/ 277173 w 539363"/>
              <a:gd name="connsiteY30" fmla="*/ 164618 h 539269"/>
              <a:gd name="connsiteX31" fmla="*/ 282135 w 539363"/>
              <a:gd name="connsiteY31" fmla="*/ 165086 h 539269"/>
              <a:gd name="connsiteX32" fmla="*/ 292061 w 539363"/>
              <a:gd name="connsiteY32" fmla="*/ 166678 h 539269"/>
              <a:gd name="connsiteX33" fmla="*/ 311164 w 539363"/>
              <a:gd name="connsiteY33" fmla="*/ 172765 h 539269"/>
              <a:gd name="connsiteX34" fmla="*/ 344218 w 539363"/>
              <a:gd name="connsiteY34" fmla="*/ 195144 h 539269"/>
              <a:gd name="connsiteX35" fmla="*/ 366786 w 539363"/>
              <a:gd name="connsiteY35" fmla="*/ 228386 h 539269"/>
              <a:gd name="connsiteX36" fmla="*/ 372872 w 539363"/>
              <a:gd name="connsiteY36" fmla="*/ 247489 h 539269"/>
              <a:gd name="connsiteX37" fmla="*/ 374464 w 539363"/>
              <a:gd name="connsiteY37" fmla="*/ 257415 h 539269"/>
              <a:gd name="connsiteX38" fmla="*/ 374932 w 539363"/>
              <a:gd name="connsiteY38" fmla="*/ 262378 h 539269"/>
              <a:gd name="connsiteX39" fmla="*/ 375026 w 539363"/>
              <a:gd name="connsiteY39" fmla="*/ 263595 h 539269"/>
              <a:gd name="connsiteX40" fmla="*/ 375026 w 539363"/>
              <a:gd name="connsiteY40" fmla="*/ 264250 h 539269"/>
              <a:gd name="connsiteX41" fmla="*/ 375026 w 539363"/>
              <a:gd name="connsiteY41" fmla="*/ 264531 h 539269"/>
              <a:gd name="connsiteX42" fmla="*/ 375026 w 539363"/>
              <a:gd name="connsiteY42" fmla="*/ 264999 h 539269"/>
              <a:gd name="connsiteX43" fmla="*/ 370906 w 539363"/>
              <a:gd name="connsiteY43" fmla="*/ 269775 h 539269"/>
              <a:gd name="connsiteX44" fmla="*/ 354051 w 539363"/>
              <a:gd name="connsiteY44" fmla="*/ 269775 h 539269"/>
              <a:gd name="connsiteX45" fmla="*/ 349743 w 539363"/>
              <a:gd name="connsiteY45" fmla="*/ 266123 h 539269"/>
              <a:gd name="connsiteX46" fmla="*/ 349743 w 539363"/>
              <a:gd name="connsiteY46" fmla="*/ 265749 h 539269"/>
              <a:gd name="connsiteX47" fmla="*/ 349743 w 539363"/>
              <a:gd name="connsiteY47" fmla="*/ 265561 h 539269"/>
              <a:gd name="connsiteX48" fmla="*/ 349743 w 539363"/>
              <a:gd name="connsiteY48" fmla="*/ 265093 h 539269"/>
              <a:gd name="connsiteX49" fmla="*/ 349650 w 539363"/>
              <a:gd name="connsiteY49" fmla="*/ 264157 h 539269"/>
              <a:gd name="connsiteX50" fmla="*/ 349275 w 539363"/>
              <a:gd name="connsiteY50" fmla="*/ 260318 h 539269"/>
              <a:gd name="connsiteX51" fmla="*/ 348058 w 539363"/>
              <a:gd name="connsiteY51" fmla="*/ 252826 h 539269"/>
              <a:gd name="connsiteX52" fmla="*/ 343469 w 539363"/>
              <a:gd name="connsiteY52" fmla="*/ 238312 h 539269"/>
              <a:gd name="connsiteX53" fmla="*/ 326427 w 539363"/>
              <a:gd name="connsiteY53" fmla="*/ 213123 h 539269"/>
              <a:gd name="connsiteX54" fmla="*/ 301238 w 539363"/>
              <a:gd name="connsiteY54" fmla="*/ 196081 h 539269"/>
              <a:gd name="connsiteX55" fmla="*/ 286724 w 539363"/>
              <a:gd name="connsiteY55" fmla="*/ 191492 h 539269"/>
              <a:gd name="connsiteX56" fmla="*/ 279233 w 539363"/>
              <a:gd name="connsiteY56" fmla="*/ 190275 h 539269"/>
              <a:gd name="connsiteX57" fmla="*/ 275393 w 539363"/>
              <a:gd name="connsiteY57" fmla="*/ 189901 h 539269"/>
              <a:gd name="connsiteX58" fmla="*/ 274457 w 539363"/>
              <a:gd name="connsiteY58" fmla="*/ 189807 h 539269"/>
              <a:gd name="connsiteX59" fmla="*/ 273989 w 539363"/>
              <a:gd name="connsiteY59" fmla="*/ 189807 h 539269"/>
              <a:gd name="connsiteX60" fmla="*/ 273801 w 539363"/>
              <a:gd name="connsiteY60" fmla="*/ 189807 h 539269"/>
              <a:gd name="connsiteX61" fmla="*/ 273427 w 539363"/>
              <a:gd name="connsiteY61" fmla="*/ 189807 h 539269"/>
              <a:gd name="connsiteX62" fmla="*/ 269775 w 539363"/>
              <a:gd name="connsiteY62" fmla="*/ 185500 h 539269"/>
              <a:gd name="connsiteX63" fmla="*/ 269775 w 539363"/>
              <a:gd name="connsiteY63" fmla="*/ 168644 h 539269"/>
              <a:gd name="connsiteX64" fmla="*/ 274551 w 539363"/>
              <a:gd name="connsiteY64" fmla="*/ 164524 h 539269"/>
              <a:gd name="connsiteX65" fmla="*/ 270431 w 539363"/>
              <a:gd name="connsiteY65" fmla="*/ 126319 h 539269"/>
              <a:gd name="connsiteX66" fmla="*/ 168832 w 539363"/>
              <a:gd name="connsiteY66" fmla="*/ 167801 h 539269"/>
              <a:gd name="connsiteX67" fmla="*/ 126413 w 539363"/>
              <a:gd name="connsiteY67" fmla="*/ 269587 h 539269"/>
              <a:gd name="connsiteX68" fmla="*/ 138492 w 539363"/>
              <a:gd name="connsiteY68" fmla="*/ 327363 h 539269"/>
              <a:gd name="connsiteX69" fmla="*/ 171454 w 539363"/>
              <a:gd name="connsiteY69" fmla="*/ 373902 h 539269"/>
              <a:gd name="connsiteX70" fmla="*/ 203385 w 539363"/>
              <a:gd name="connsiteY70" fmla="*/ 447221 h 539269"/>
              <a:gd name="connsiteX71" fmla="*/ 203385 w 539363"/>
              <a:gd name="connsiteY71" fmla="*/ 454525 h 539269"/>
              <a:gd name="connsiteX72" fmla="*/ 208067 w 539363"/>
              <a:gd name="connsiteY72" fmla="*/ 459207 h 539269"/>
              <a:gd name="connsiteX73" fmla="*/ 332514 w 539363"/>
              <a:gd name="connsiteY73" fmla="*/ 459207 h 539269"/>
              <a:gd name="connsiteX74" fmla="*/ 337196 w 539363"/>
              <a:gd name="connsiteY74" fmla="*/ 454525 h 539269"/>
              <a:gd name="connsiteX75" fmla="*/ 337196 w 539363"/>
              <a:gd name="connsiteY75" fmla="*/ 446191 h 539269"/>
              <a:gd name="connsiteX76" fmla="*/ 368565 w 539363"/>
              <a:gd name="connsiteY76" fmla="*/ 373340 h 539269"/>
              <a:gd name="connsiteX77" fmla="*/ 401245 w 539363"/>
              <a:gd name="connsiteY77" fmla="*/ 326520 h 539269"/>
              <a:gd name="connsiteX78" fmla="*/ 412950 w 539363"/>
              <a:gd name="connsiteY78" fmla="*/ 268464 h 539269"/>
              <a:gd name="connsiteX79" fmla="*/ 370718 w 539363"/>
              <a:gd name="connsiteY79" fmla="*/ 167801 h 539269"/>
              <a:gd name="connsiteX80" fmla="*/ 270431 w 539363"/>
              <a:gd name="connsiteY80" fmla="*/ 126319 h 539269"/>
              <a:gd name="connsiteX81" fmla="*/ 270150 w 539363"/>
              <a:gd name="connsiteY81" fmla="*/ 101130 h 539269"/>
              <a:gd name="connsiteX82" fmla="*/ 438233 w 539363"/>
              <a:gd name="connsiteY82" fmla="*/ 268276 h 539269"/>
              <a:gd name="connsiteX83" fmla="*/ 385888 w 539363"/>
              <a:gd name="connsiteY83" fmla="*/ 391693 h 539269"/>
              <a:gd name="connsiteX84" fmla="*/ 362385 w 539363"/>
              <a:gd name="connsiteY84" fmla="*/ 446191 h 539269"/>
              <a:gd name="connsiteX85" fmla="*/ 362385 w 539363"/>
              <a:gd name="connsiteY85" fmla="*/ 529905 h 539269"/>
              <a:gd name="connsiteX86" fmla="*/ 353021 w 539363"/>
              <a:gd name="connsiteY86" fmla="*/ 539269 h 539269"/>
              <a:gd name="connsiteX87" fmla="*/ 187372 w 539363"/>
              <a:gd name="connsiteY87" fmla="*/ 539269 h 539269"/>
              <a:gd name="connsiteX88" fmla="*/ 178008 w 539363"/>
              <a:gd name="connsiteY88" fmla="*/ 529905 h 539269"/>
              <a:gd name="connsiteX89" fmla="*/ 178008 w 539363"/>
              <a:gd name="connsiteY89" fmla="*/ 447221 h 539269"/>
              <a:gd name="connsiteX90" fmla="*/ 154130 w 539363"/>
              <a:gd name="connsiteY90" fmla="*/ 392349 h 539269"/>
              <a:gd name="connsiteX91" fmla="*/ 101130 w 539363"/>
              <a:gd name="connsiteY91" fmla="*/ 267714 h 539269"/>
              <a:gd name="connsiteX92" fmla="*/ 270150 w 539363"/>
              <a:gd name="connsiteY92" fmla="*/ 101130 h 539269"/>
              <a:gd name="connsiteX93" fmla="*/ 448439 w 539363"/>
              <a:gd name="connsiteY93" fmla="*/ 73038 h 539269"/>
              <a:gd name="connsiteX94" fmla="*/ 454432 w 539363"/>
              <a:gd name="connsiteY94" fmla="*/ 73038 h 539269"/>
              <a:gd name="connsiteX95" fmla="*/ 466324 w 539363"/>
              <a:gd name="connsiteY95" fmla="*/ 84930 h 539269"/>
              <a:gd name="connsiteX96" fmla="*/ 466324 w 539363"/>
              <a:gd name="connsiteY96" fmla="*/ 90923 h 539269"/>
              <a:gd name="connsiteX97" fmla="*/ 424654 w 539363"/>
              <a:gd name="connsiteY97" fmla="*/ 132593 h 539269"/>
              <a:gd name="connsiteX98" fmla="*/ 418661 w 539363"/>
              <a:gd name="connsiteY98" fmla="*/ 132593 h 539269"/>
              <a:gd name="connsiteX99" fmla="*/ 406769 w 539363"/>
              <a:gd name="connsiteY99" fmla="*/ 120701 h 539269"/>
              <a:gd name="connsiteX100" fmla="*/ 406769 w 539363"/>
              <a:gd name="connsiteY100" fmla="*/ 114708 h 539269"/>
              <a:gd name="connsiteX101" fmla="*/ 84930 w 539363"/>
              <a:gd name="connsiteY101" fmla="*/ 73038 h 539269"/>
              <a:gd name="connsiteX102" fmla="*/ 90923 w 539363"/>
              <a:gd name="connsiteY102" fmla="*/ 73038 h 539269"/>
              <a:gd name="connsiteX103" fmla="*/ 132593 w 539363"/>
              <a:gd name="connsiteY103" fmla="*/ 114708 h 539269"/>
              <a:gd name="connsiteX104" fmla="*/ 132593 w 539363"/>
              <a:gd name="connsiteY104" fmla="*/ 120701 h 539269"/>
              <a:gd name="connsiteX105" fmla="*/ 120701 w 539363"/>
              <a:gd name="connsiteY105" fmla="*/ 132593 h 539269"/>
              <a:gd name="connsiteX106" fmla="*/ 114708 w 539363"/>
              <a:gd name="connsiteY106" fmla="*/ 132593 h 539269"/>
              <a:gd name="connsiteX107" fmla="*/ 73038 w 539363"/>
              <a:gd name="connsiteY107" fmla="*/ 90923 h 539269"/>
              <a:gd name="connsiteX108" fmla="*/ 73038 w 539363"/>
              <a:gd name="connsiteY108" fmla="*/ 84930 h 539269"/>
              <a:gd name="connsiteX109" fmla="*/ 261254 w 539363"/>
              <a:gd name="connsiteY109" fmla="*/ 0 h 539269"/>
              <a:gd name="connsiteX110" fmla="*/ 278109 w 539363"/>
              <a:gd name="connsiteY110" fmla="*/ 0 h 539269"/>
              <a:gd name="connsiteX111" fmla="*/ 282323 w 539363"/>
              <a:gd name="connsiteY111" fmla="*/ 4214 h 539269"/>
              <a:gd name="connsiteX112" fmla="*/ 282323 w 539363"/>
              <a:gd name="connsiteY112" fmla="*/ 63207 h 539269"/>
              <a:gd name="connsiteX113" fmla="*/ 278109 w 539363"/>
              <a:gd name="connsiteY113" fmla="*/ 67420 h 539269"/>
              <a:gd name="connsiteX114" fmla="*/ 261254 w 539363"/>
              <a:gd name="connsiteY114" fmla="*/ 67420 h 539269"/>
              <a:gd name="connsiteX115" fmla="*/ 257040 w 539363"/>
              <a:gd name="connsiteY115" fmla="*/ 63207 h 539269"/>
              <a:gd name="connsiteX116" fmla="*/ 257040 w 539363"/>
              <a:gd name="connsiteY116" fmla="*/ 4214 h 539269"/>
              <a:gd name="connsiteX117" fmla="*/ 261254 w 539363"/>
              <a:gd name="connsiteY117" fmla="*/ 0 h 53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39363" h="539269">
                <a:moveTo>
                  <a:pt x="208067" y="484584"/>
                </a:moveTo>
                <a:cubicBezTo>
                  <a:pt x="205445" y="484584"/>
                  <a:pt x="203385" y="486644"/>
                  <a:pt x="203385" y="489266"/>
                </a:cubicBezTo>
                <a:lnTo>
                  <a:pt x="203385" y="509398"/>
                </a:lnTo>
                <a:cubicBezTo>
                  <a:pt x="203385" y="512020"/>
                  <a:pt x="205445" y="514080"/>
                  <a:pt x="208067" y="514080"/>
                </a:cubicBezTo>
                <a:lnTo>
                  <a:pt x="332420" y="514080"/>
                </a:lnTo>
                <a:cubicBezTo>
                  <a:pt x="335042" y="514080"/>
                  <a:pt x="337102" y="512020"/>
                  <a:pt x="337102" y="509398"/>
                </a:cubicBezTo>
                <a:lnTo>
                  <a:pt x="337102" y="489266"/>
                </a:lnTo>
                <a:cubicBezTo>
                  <a:pt x="337102" y="486644"/>
                  <a:pt x="335042" y="484584"/>
                  <a:pt x="332420" y="484584"/>
                </a:cubicBezTo>
                <a:close/>
                <a:moveTo>
                  <a:pt x="476157" y="257040"/>
                </a:moveTo>
                <a:lnTo>
                  <a:pt x="535150" y="257040"/>
                </a:lnTo>
                <a:cubicBezTo>
                  <a:pt x="537491" y="257040"/>
                  <a:pt x="539363" y="258913"/>
                  <a:pt x="539363" y="261254"/>
                </a:cubicBezTo>
                <a:lnTo>
                  <a:pt x="539363" y="278109"/>
                </a:lnTo>
                <a:cubicBezTo>
                  <a:pt x="539363" y="280450"/>
                  <a:pt x="537491" y="282323"/>
                  <a:pt x="535150" y="282323"/>
                </a:cubicBezTo>
                <a:lnTo>
                  <a:pt x="476157" y="282323"/>
                </a:lnTo>
                <a:cubicBezTo>
                  <a:pt x="473816" y="282323"/>
                  <a:pt x="471943" y="280450"/>
                  <a:pt x="471943" y="278109"/>
                </a:cubicBezTo>
                <a:lnTo>
                  <a:pt x="471943" y="261254"/>
                </a:lnTo>
                <a:cubicBezTo>
                  <a:pt x="471943" y="258913"/>
                  <a:pt x="473816" y="257040"/>
                  <a:pt x="476157" y="257040"/>
                </a:cubicBezTo>
                <a:close/>
                <a:moveTo>
                  <a:pt x="4214" y="257040"/>
                </a:moveTo>
                <a:lnTo>
                  <a:pt x="63207" y="257040"/>
                </a:lnTo>
                <a:cubicBezTo>
                  <a:pt x="65548" y="257040"/>
                  <a:pt x="67420" y="258913"/>
                  <a:pt x="67420" y="261254"/>
                </a:cubicBezTo>
                <a:lnTo>
                  <a:pt x="67420" y="278109"/>
                </a:lnTo>
                <a:cubicBezTo>
                  <a:pt x="67420" y="280450"/>
                  <a:pt x="65548" y="282323"/>
                  <a:pt x="63207" y="282323"/>
                </a:cubicBezTo>
                <a:lnTo>
                  <a:pt x="4214" y="282323"/>
                </a:lnTo>
                <a:cubicBezTo>
                  <a:pt x="1873" y="282323"/>
                  <a:pt x="0" y="280450"/>
                  <a:pt x="0" y="278109"/>
                </a:cubicBezTo>
                <a:lnTo>
                  <a:pt x="0" y="261254"/>
                </a:lnTo>
                <a:cubicBezTo>
                  <a:pt x="0" y="258913"/>
                  <a:pt x="1873" y="257040"/>
                  <a:pt x="4214" y="257040"/>
                </a:cubicBezTo>
                <a:close/>
                <a:moveTo>
                  <a:pt x="274551" y="164524"/>
                </a:moveTo>
                <a:lnTo>
                  <a:pt x="275019" y="164524"/>
                </a:lnTo>
                <a:lnTo>
                  <a:pt x="275300" y="164524"/>
                </a:lnTo>
                <a:lnTo>
                  <a:pt x="275955" y="164524"/>
                </a:lnTo>
                <a:lnTo>
                  <a:pt x="277173" y="164618"/>
                </a:lnTo>
                <a:cubicBezTo>
                  <a:pt x="278764" y="164805"/>
                  <a:pt x="280450" y="164805"/>
                  <a:pt x="282135" y="165086"/>
                </a:cubicBezTo>
                <a:cubicBezTo>
                  <a:pt x="285506" y="165461"/>
                  <a:pt x="288784" y="166023"/>
                  <a:pt x="292061" y="166678"/>
                </a:cubicBezTo>
                <a:cubicBezTo>
                  <a:pt x="298616" y="168083"/>
                  <a:pt x="304983" y="170143"/>
                  <a:pt x="311164" y="172765"/>
                </a:cubicBezTo>
                <a:cubicBezTo>
                  <a:pt x="323430" y="178008"/>
                  <a:pt x="334761" y="185687"/>
                  <a:pt x="344218" y="195144"/>
                </a:cubicBezTo>
                <a:cubicBezTo>
                  <a:pt x="353676" y="204602"/>
                  <a:pt x="361261" y="215932"/>
                  <a:pt x="366786" y="228386"/>
                </a:cubicBezTo>
                <a:cubicBezTo>
                  <a:pt x="369407" y="234473"/>
                  <a:pt x="371468" y="240934"/>
                  <a:pt x="372872" y="247489"/>
                </a:cubicBezTo>
                <a:cubicBezTo>
                  <a:pt x="373528" y="250766"/>
                  <a:pt x="374089" y="254044"/>
                  <a:pt x="374464" y="257415"/>
                </a:cubicBezTo>
                <a:cubicBezTo>
                  <a:pt x="374745" y="259007"/>
                  <a:pt x="374839" y="260692"/>
                  <a:pt x="374932" y="262378"/>
                </a:cubicBezTo>
                <a:lnTo>
                  <a:pt x="375026" y="263595"/>
                </a:lnTo>
                <a:lnTo>
                  <a:pt x="375026" y="264250"/>
                </a:lnTo>
                <a:lnTo>
                  <a:pt x="375026" y="264531"/>
                </a:lnTo>
                <a:lnTo>
                  <a:pt x="375026" y="264999"/>
                </a:lnTo>
                <a:cubicBezTo>
                  <a:pt x="375119" y="267621"/>
                  <a:pt x="373247" y="269775"/>
                  <a:pt x="370906" y="269775"/>
                </a:cubicBezTo>
                <a:lnTo>
                  <a:pt x="354051" y="269775"/>
                </a:lnTo>
                <a:cubicBezTo>
                  <a:pt x="351710" y="269775"/>
                  <a:pt x="349743" y="268090"/>
                  <a:pt x="349743" y="266123"/>
                </a:cubicBezTo>
                <a:lnTo>
                  <a:pt x="349743" y="265749"/>
                </a:lnTo>
                <a:lnTo>
                  <a:pt x="349743" y="265561"/>
                </a:lnTo>
                <a:lnTo>
                  <a:pt x="349743" y="265093"/>
                </a:lnTo>
                <a:lnTo>
                  <a:pt x="349650" y="264157"/>
                </a:lnTo>
                <a:cubicBezTo>
                  <a:pt x="349556" y="262846"/>
                  <a:pt x="349462" y="261535"/>
                  <a:pt x="349275" y="260318"/>
                </a:cubicBezTo>
                <a:cubicBezTo>
                  <a:pt x="348994" y="257789"/>
                  <a:pt x="348619" y="255355"/>
                  <a:pt x="348058" y="252826"/>
                </a:cubicBezTo>
                <a:cubicBezTo>
                  <a:pt x="347028" y="247864"/>
                  <a:pt x="345436" y="242994"/>
                  <a:pt x="343469" y="238312"/>
                </a:cubicBezTo>
                <a:cubicBezTo>
                  <a:pt x="339443" y="228948"/>
                  <a:pt x="333637" y="220333"/>
                  <a:pt x="326427" y="213123"/>
                </a:cubicBezTo>
                <a:cubicBezTo>
                  <a:pt x="319217" y="205913"/>
                  <a:pt x="310602" y="200107"/>
                  <a:pt x="301238" y="196081"/>
                </a:cubicBezTo>
                <a:cubicBezTo>
                  <a:pt x="296556" y="194114"/>
                  <a:pt x="291687" y="192522"/>
                  <a:pt x="286724" y="191492"/>
                </a:cubicBezTo>
                <a:cubicBezTo>
                  <a:pt x="284289" y="191024"/>
                  <a:pt x="281761" y="190556"/>
                  <a:pt x="279233" y="190275"/>
                </a:cubicBezTo>
                <a:cubicBezTo>
                  <a:pt x="277922" y="190088"/>
                  <a:pt x="276704" y="189994"/>
                  <a:pt x="275393" y="189901"/>
                </a:cubicBezTo>
                <a:lnTo>
                  <a:pt x="274457" y="189807"/>
                </a:lnTo>
                <a:lnTo>
                  <a:pt x="273989" y="189807"/>
                </a:lnTo>
                <a:lnTo>
                  <a:pt x="273801" y="189807"/>
                </a:lnTo>
                <a:lnTo>
                  <a:pt x="273427" y="189807"/>
                </a:lnTo>
                <a:cubicBezTo>
                  <a:pt x="271460" y="189807"/>
                  <a:pt x="269775" y="187841"/>
                  <a:pt x="269775" y="185500"/>
                </a:cubicBezTo>
                <a:lnTo>
                  <a:pt x="269775" y="168644"/>
                </a:lnTo>
                <a:cubicBezTo>
                  <a:pt x="269775" y="166303"/>
                  <a:pt x="271929" y="164431"/>
                  <a:pt x="274551" y="164524"/>
                </a:cubicBezTo>
                <a:close/>
                <a:moveTo>
                  <a:pt x="270431" y="126319"/>
                </a:moveTo>
                <a:cubicBezTo>
                  <a:pt x="232413" y="126132"/>
                  <a:pt x="195800" y="141114"/>
                  <a:pt x="168832" y="167801"/>
                </a:cubicBezTo>
                <a:cubicBezTo>
                  <a:pt x="141489" y="194957"/>
                  <a:pt x="126413" y="231101"/>
                  <a:pt x="126413" y="269587"/>
                </a:cubicBezTo>
                <a:cubicBezTo>
                  <a:pt x="126413" y="289720"/>
                  <a:pt x="130439" y="309103"/>
                  <a:pt x="138492" y="327363"/>
                </a:cubicBezTo>
                <a:cubicBezTo>
                  <a:pt x="146265" y="344967"/>
                  <a:pt x="157408" y="360605"/>
                  <a:pt x="171454" y="373902"/>
                </a:cubicBezTo>
                <a:cubicBezTo>
                  <a:pt x="191773" y="393004"/>
                  <a:pt x="203385" y="419691"/>
                  <a:pt x="203385" y="447221"/>
                </a:cubicBezTo>
                <a:lnTo>
                  <a:pt x="203385" y="454525"/>
                </a:lnTo>
                <a:cubicBezTo>
                  <a:pt x="203385" y="457147"/>
                  <a:pt x="205445" y="459207"/>
                  <a:pt x="208067" y="459207"/>
                </a:cubicBezTo>
                <a:lnTo>
                  <a:pt x="332514" y="459207"/>
                </a:lnTo>
                <a:cubicBezTo>
                  <a:pt x="335135" y="459207"/>
                  <a:pt x="337196" y="457147"/>
                  <a:pt x="337196" y="454525"/>
                </a:cubicBezTo>
                <a:lnTo>
                  <a:pt x="337196" y="446191"/>
                </a:lnTo>
                <a:cubicBezTo>
                  <a:pt x="337196" y="418942"/>
                  <a:pt x="348620" y="392349"/>
                  <a:pt x="368565" y="373340"/>
                </a:cubicBezTo>
                <a:cubicBezTo>
                  <a:pt x="382611" y="359949"/>
                  <a:pt x="393566" y="344218"/>
                  <a:pt x="401245" y="326520"/>
                </a:cubicBezTo>
                <a:cubicBezTo>
                  <a:pt x="409204" y="308167"/>
                  <a:pt x="413137" y="288690"/>
                  <a:pt x="412950" y="268464"/>
                </a:cubicBezTo>
                <a:cubicBezTo>
                  <a:pt x="412669" y="230259"/>
                  <a:pt x="397687" y="194488"/>
                  <a:pt x="370718" y="167801"/>
                </a:cubicBezTo>
                <a:cubicBezTo>
                  <a:pt x="343938" y="141208"/>
                  <a:pt x="308355" y="126506"/>
                  <a:pt x="270431" y="126319"/>
                </a:cubicBezTo>
                <a:close/>
                <a:moveTo>
                  <a:pt x="270150" y="101130"/>
                </a:moveTo>
                <a:cubicBezTo>
                  <a:pt x="362759" y="101317"/>
                  <a:pt x="437483" y="175573"/>
                  <a:pt x="438233" y="268276"/>
                </a:cubicBezTo>
                <a:cubicBezTo>
                  <a:pt x="438607" y="316782"/>
                  <a:pt x="418475" y="360699"/>
                  <a:pt x="385888" y="391693"/>
                </a:cubicBezTo>
                <a:cubicBezTo>
                  <a:pt x="370999" y="405926"/>
                  <a:pt x="362385" y="425591"/>
                  <a:pt x="362385" y="446191"/>
                </a:cubicBezTo>
                <a:lnTo>
                  <a:pt x="362385" y="529905"/>
                </a:lnTo>
                <a:cubicBezTo>
                  <a:pt x="362385" y="535055"/>
                  <a:pt x="358171" y="539269"/>
                  <a:pt x="353021" y="539269"/>
                </a:cubicBezTo>
                <a:lnTo>
                  <a:pt x="187372" y="539269"/>
                </a:lnTo>
                <a:cubicBezTo>
                  <a:pt x="182222" y="539269"/>
                  <a:pt x="178008" y="535055"/>
                  <a:pt x="178008" y="529905"/>
                </a:cubicBezTo>
                <a:lnTo>
                  <a:pt x="178008" y="447221"/>
                </a:lnTo>
                <a:cubicBezTo>
                  <a:pt x="178008" y="426433"/>
                  <a:pt x="169300" y="406582"/>
                  <a:pt x="154130" y="392349"/>
                </a:cubicBezTo>
                <a:cubicBezTo>
                  <a:pt x="121075" y="361260"/>
                  <a:pt x="100568" y="316875"/>
                  <a:pt x="101130" y="267714"/>
                </a:cubicBezTo>
                <a:cubicBezTo>
                  <a:pt x="102254" y="174918"/>
                  <a:pt x="177353" y="100849"/>
                  <a:pt x="270150" y="101130"/>
                </a:cubicBezTo>
                <a:close/>
                <a:moveTo>
                  <a:pt x="448439" y="73038"/>
                </a:moveTo>
                <a:cubicBezTo>
                  <a:pt x="450124" y="71353"/>
                  <a:pt x="452746" y="71353"/>
                  <a:pt x="454432" y="73038"/>
                </a:cubicBezTo>
                <a:lnTo>
                  <a:pt x="466324" y="84930"/>
                </a:lnTo>
                <a:cubicBezTo>
                  <a:pt x="468009" y="86616"/>
                  <a:pt x="468009" y="89238"/>
                  <a:pt x="466324" y="90923"/>
                </a:cubicBezTo>
                <a:lnTo>
                  <a:pt x="424654" y="132593"/>
                </a:lnTo>
                <a:cubicBezTo>
                  <a:pt x="422969" y="134278"/>
                  <a:pt x="420347" y="134278"/>
                  <a:pt x="418661" y="132593"/>
                </a:cubicBezTo>
                <a:lnTo>
                  <a:pt x="406769" y="120701"/>
                </a:lnTo>
                <a:cubicBezTo>
                  <a:pt x="405084" y="119015"/>
                  <a:pt x="405084" y="116393"/>
                  <a:pt x="406769" y="114708"/>
                </a:cubicBezTo>
                <a:close/>
                <a:moveTo>
                  <a:pt x="84930" y="73038"/>
                </a:moveTo>
                <a:cubicBezTo>
                  <a:pt x="86616" y="71353"/>
                  <a:pt x="89238" y="71353"/>
                  <a:pt x="90923" y="73038"/>
                </a:cubicBezTo>
                <a:lnTo>
                  <a:pt x="132593" y="114708"/>
                </a:lnTo>
                <a:cubicBezTo>
                  <a:pt x="134278" y="116393"/>
                  <a:pt x="134278" y="119015"/>
                  <a:pt x="132593" y="120701"/>
                </a:cubicBezTo>
                <a:lnTo>
                  <a:pt x="120701" y="132593"/>
                </a:lnTo>
                <a:cubicBezTo>
                  <a:pt x="119015" y="134278"/>
                  <a:pt x="116393" y="134278"/>
                  <a:pt x="114708" y="132593"/>
                </a:cubicBezTo>
                <a:lnTo>
                  <a:pt x="73038" y="90923"/>
                </a:lnTo>
                <a:cubicBezTo>
                  <a:pt x="71353" y="89238"/>
                  <a:pt x="71353" y="86616"/>
                  <a:pt x="73038" y="84930"/>
                </a:cubicBezTo>
                <a:close/>
                <a:moveTo>
                  <a:pt x="261254" y="0"/>
                </a:moveTo>
                <a:lnTo>
                  <a:pt x="278109" y="0"/>
                </a:lnTo>
                <a:cubicBezTo>
                  <a:pt x="280450" y="0"/>
                  <a:pt x="282323" y="1873"/>
                  <a:pt x="282323" y="4214"/>
                </a:cubicBezTo>
                <a:lnTo>
                  <a:pt x="282323" y="63207"/>
                </a:lnTo>
                <a:cubicBezTo>
                  <a:pt x="282323" y="65548"/>
                  <a:pt x="280450" y="67420"/>
                  <a:pt x="278109" y="67420"/>
                </a:cubicBezTo>
                <a:lnTo>
                  <a:pt x="261254" y="67420"/>
                </a:lnTo>
                <a:cubicBezTo>
                  <a:pt x="258913" y="67420"/>
                  <a:pt x="257040" y="65548"/>
                  <a:pt x="257040" y="63207"/>
                </a:cubicBezTo>
                <a:lnTo>
                  <a:pt x="257040" y="4214"/>
                </a:lnTo>
                <a:cubicBezTo>
                  <a:pt x="257040" y="1873"/>
                  <a:pt x="258913" y="0"/>
                  <a:pt x="261254" y="0"/>
                </a:cubicBezTo>
                <a:close/>
              </a:path>
            </a:pathLst>
          </a:custGeom>
          <a:solidFill>
            <a:schemeClr val="bg1"/>
          </a:solidFill>
          <a:ln w="934" cap="flat">
            <a:noFill/>
            <a:prstDash val="solid"/>
            <a:miter/>
          </a:ln>
        </p:spPr>
        <p:txBody>
          <a:bodyPr rtlCol="0" anchor="ctr"/>
          <a:lstStyle/>
          <a:p>
            <a:endParaRPr lang="de-DE"/>
          </a:p>
        </p:txBody>
      </p:sp>
      <p:sp>
        <p:nvSpPr>
          <p:cNvPr id="181" name="Freihandform: Form 78">
            <a:extLst>
              <a:ext uri="{FF2B5EF4-FFF2-40B4-BE49-F238E27FC236}">
                <a16:creationId xmlns:a16="http://schemas.microsoft.com/office/drawing/2014/main" id="{D7990976-106A-8D41-A491-BF46AE73C9FB}"/>
              </a:ext>
            </a:extLst>
          </p:cNvPr>
          <p:cNvSpPr>
            <a:spLocks noChangeAspect="1"/>
          </p:cNvSpPr>
          <p:nvPr/>
        </p:nvSpPr>
        <p:spPr>
          <a:xfrm>
            <a:off x="6580382" y="4127669"/>
            <a:ext cx="260471" cy="194077"/>
          </a:xfrm>
          <a:custGeom>
            <a:avLst/>
            <a:gdLst>
              <a:gd name="connsiteX0" fmla="*/ 340286 w 429805"/>
              <a:gd name="connsiteY0" fmla="*/ 320247 h 320247"/>
              <a:gd name="connsiteX1" fmla="*/ 109558 w 429805"/>
              <a:gd name="connsiteY1" fmla="*/ 320247 h 320247"/>
              <a:gd name="connsiteX2" fmla="*/ 0 w 429805"/>
              <a:gd name="connsiteY2" fmla="*/ 210689 h 320247"/>
              <a:gd name="connsiteX3" fmla="*/ 67046 w 429805"/>
              <a:gd name="connsiteY3" fmla="*/ 109652 h 320247"/>
              <a:gd name="connsiteX4" fmla="*/ 71634 w 429805"/>
              <a:gd name="connsiteY4" fmla="*/ 103284 h 320247"/>
              <a:gd name="connsiteX5" fmla="*/ 183065 w 429805"/>
              <a:gd name="connsiteY5" fmla="*/ 0 h 320247"/>
              <a:gd name="connsiteX6" fmla="*/ 249643 w 429805"/>
              <a:gd name="connsiteY6" fmla="*/ 22005 h 320247"/>
              <a:gd name="connsiteX7" fmla="*/ 285039 w 429805"/>
              <a:gd name="connsiteY7" fmla="*/ 65828 h 320247"/>
              <a:gd name="connsiteX8" fmla="*/ 288503 w 429805"/>
              <a:gd name="connsiteY8" fmla="*/ 67982 h 320247"/>
              <a:gd name="connsiteX9" fmla="*/ 290938 w 429805"/>
              <a:gd name="connsiteY9" fmla="*/ 67982 h 320247"/>
              <a:gd name="connsiteX10" fmla="*/ 359295 w 429805"/>
              <a:gd name="connsiteY10" fmla="*/ 96074 h 320247"/>
              <a:gd name="connsiteX11" fmla="*/ 387387 w 429805"/>
              <a:gd name="connsiteY11" fmla="*/ 153101 h 320247"/>
              <a:gd name="connsiteX12" fmla="*/ 390664 w 429805"/>
              <a:gd name="connsiteY12" fmla="*/ 158344 h 320247"/>
              <a:gd name="connsiteX13" fmla="*/ 429805 w 429805"/>
              <a:gd name="connsiteY13" fmla="*/ 232038 h 320247"/>
              <a:gd name="connsiteX14" fmla="*/ 340286 w 429805"/>
              <a:gd name="connsiteY14" fmla="*/ 320247 h 320247"/>
              <a:gd name="connsiteX15" fmla="*/ 183159 w 429805"/>
              <a:gd name="connsiteY15" fmla="*/ 25283 h 320247"/>
              <a:gd name="connsiteX16" fmla="*/ 96636 w 429805"/>
              <a:gd name="connsiteY16" fmla="*/ 111805 h 320247"/>
              <a:gd name="connsiteX17" fmla="*/ 96730 w 429805"/>
              <a:gd name="connsiteY17" fmla="*/ 116487 h 320247"/>
              <a:gd name="connsiteX18" fmla="*/ 96917 w 429805"/>
              <a:gd name="connsiteY18" fmla="*/ 120607 h 320247"/>
              <a:gd name="connsiteX19" fmla="*/ 91392 w 429805"/>
              <a:gd name="connsiteY19" fmla="*/ 128192 h 320247"/>
              <a:gd name="connsiteX20" fmla="*/ 87366 w 429805"/>
              <a:gd name="connsiteY20" fmla="*/ 129316 h 320247"/>
              <a:gd name="connsiteX21" fmla="*/ 25189 w 429805"/>
              <a:gd name="connsiteY21" fmla="*/ 210689 h 320247"/>
              <a:gd name="connsiteX22" fmla="*/ 109465 w 429805"/>
              <a:gd name="connsiteY22" fmla="*/ 294964 h 320247"/>
              <a:gd name="connsiteX23" fmla="*/ 340380 w 429805"/>
              <a:gd name="connsiteY23" fmla="*/ 294964 h 320247"/>
              <a:gd name="connsiteX24" fmla="*/ 404429 w 429805"/>
              <a:gd name="connsiteY24" fmla="*/ 231383 h 320247"/>
              <a:gd name="connsiteX25" fmla="*/ 369689 w 429805"/>
              <a:gd name="connsiteY25" fmla="*/ 175293 h 320247"/>
              <a:gd name="connsiteX26" fmla="*/ 366880 w 429805"/>
              <a:gd name="connsiteY26" fmla="*/ 173889 h 320247"/>
              <a:gd name="connsiteX27" fmla="*/ 362759 w 429805"/>
              <a:gd name="connsiteY27" fmla="*/ 167334 h 320247"/>
              <a:gd name="connsiteX28" fmla="*/ 362759 w 429805"/>
              <a:gd name="connsiteY28" fmla="*/ 164244 h 320247"/>
              <a:gd name="connsiteX29" fmla="*/ 341410 w 429805"/>
              <a:gd name="connsiteY29" fmla="*/ 113959 h 320247"/>
              <a:gd name="connsiteX30" fmla="*/ 290844 w 429805"/>
              <a:gd name="connsiteY30" fmla="*/ 93171 h 320247"/>
              <a:gd name="connsiteX31" fmla="*/ 279420 w 429805"/>
              <a:gd name="connsiteY31" fmla="*/ 94108 h 320247"/>
              <a:gd name="connsiteX32" fmla="*/ 275019 w 429805"/>
              <a:gd name="connsiteY32" fmla="*/ 94763 h 320247"/>
              <a:gd name="connsiteX33" fmla="*/ 266685 w 429805"/>
              <a:gd name="connsiteY33" fmla="*/ 89613 h 320247"/>
              <a:gd name="connsiteX34" fmla="*/ 265374 w 429805"/>
              <a:gd name="connsiteY34" fmla="*/ 85399 h 320247"/>
              <a:gd name="connsiteX35" fmla="*/ 183159 w 429805"/>
              <a:gd name="connsiteY35" fmla="*/ 25283 h 32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9805" h="320247">
                <a:moveTo>
                  <a:pt x="340286" y="320247"/>
                </a:moveTo>
                <a:lnTo>
                  <a:pt x="109558" y="320247"/>
                </a:lnTo>
                <a:cubicBezTo>
                  <a:pt x="49161" y="320247"/>
                  <a:pt x="0" y="271086"/>
                  <a:pt x="0" y="210689"/>
                </a:cubicBezTo>
                <a:cubicBezTo>
                  <a:pt x="0" y="166210"/>
                  <a:pt x="26968" y="126507"/>
                  <a:pt x="67046" y="109652"/>
                </a:cubicBezTo>
                <a:cubicBezTo>
                  <a:pt x="69668" y="108528"/>
                  <a:pt x="71447" y="106093"/>
                  <a:pt x="71634" y="103284"/>
                </a:cubicBezTo>
                <a:cubicBezTo>
                  <a:pt x="76035" y="45602"/>
                  <a:pt x="124353" y="0"/>
                  <a:pt x="183065" y="0"/>
                </a:cubicBezTo>
                <a:cubicBezTo>
                  <a:pt x="207224" y="0"/>
                  <a:pt x="230259" y="7585"/>
                  <a:pt x="249643" y="22005"/>
                </a:cubicBezTo>
                <a:cubicBezTo>
                  <a:pt x="265187" y="33523"/>
                  <a:pt x="277173" y="48505"/>
                  <a:pt x="285039" y="65828"/>
                </a:cubicBezTo>
                <a:cubicBezTo>
                  <a:pt x="285694" y="67139"/>
                  <a:pt x="287005" y="68076"/>
                  <a:pt x="288503" y="67982"/>
                </a:cubicBezTo>
                <a:cubicBezTo>
                  <a:pt x="289346" y="67982"/>
                  <a:pt x="290189" y="67982"/>
                  <a:pt x="290938" y="67982"/>
                </a:cubicBezTo>
                <a:cubicBezTo>
                  <a:pt x="316689" y="67982"/>
                  <a:pt x="340942" y="77908"/>
                  <a:pt x="359295" y="96074"/>
                </a:cubicBezTo>
                <a:cubicBezTo>
                  <a:pt x="374933" y="111618"/>
                  <a:pt x="384765" y="131563"/>
                  <a:pt x="387387" y="153101"/>
                </a:cubicBezTo>
                <a:cubicBezTo>
                  <a:pt x="387668" y="155254"/>
                  <a:pt x="388791" y="157127"/>
                  <a:pt x="390664" y="158344"/>
                </a:cubicBezTo>
                <a:cubicBezTo>
                  <a:pt x="415104" y="174731"/>
                  <a:pt x="429899" y="202074"/>
                  <a:pt x="429805" y="232038"/>
                </a:cubicBezTo>
                <a:cubicBezTo>
                  <a:pt x="429712" y="280544"/>
                  <a:pt x="388791" y="320247"/>
                  <a:pt x="340286" y="320247"/>
                </a:cubicBezTo>
                <a:close/>
                <a:moveTo>
                  <a:pt x="183159" y="25283"/>
                </a:moveTo>
                <a:cubicBezTo>
                  <a:pt x="135496" y="25283"/>
                  <a:pt x="96636" y="64049"/>
                  <a:pt x="96636" y="111805"/>
                </a:cubicBezTo>
                <a:cubicBezTo>
                  <a:pt x="96636" y="113304"/>
                  <a:pt x="96636" y="114896"/>
                  <a:pt x="96730" y="116487"/>
                </a:cubicBezTo>
                <a:lnTo>
                  <a:pt x="96917" y="120607"/>
                </a:lnTo>
                <a:cubicBezTo>
                  <a:pt x="97104" y="124166"/>
                  <a:pt x="94763" y="127350"/>
                  <a:pt x="91392" y="128192"/>
                </a:cubicBezTo>
                <a:lnTo>
                  <a:pt x="87366" y="129316"/>
                </a:lnTo>
                <a:cubicBezTo>
                  <a:pt x="50753" y="139242"/>
                  <a:pt x="25189" y="172671"/>
                  <a:pt x="25189" y="210689"/>
                </a:cubicBezTo>
                <a:cubicBezTo>
                  <a:pt x="25189" y="257134"/>
                  <a:pt x="63019" y="294964"/>
                  <a:pt x="109465" y="294964"/>
                </a:cubicBezTo>
                <a:lnTo>
                  <a:pt x="340380" y="294964"/>
                </a:lnTo>
                <a:cubicBezTo>
                  <a:pt x="375307" y="294964"/>
                  <a:pt x="404710" y="266404"/>
                  <a:pt x="404429" y="231383"/>
                </a:cubicBezTo>
                <a:cubicBezTo>
                  <a:pt x="404336" y="207599"/>
                  <a:pt x="391039" y="186155"/>
                  <a:pt x="369689" y="175293"/>
                </a:cubicBezTo>
                <a:lnTo>
                  <a:pt x="366880" y="173889"/>
                </a:lnTo>
                <a:cubicBezTo>
                  <a:pt x="364351" y="172671"/>
                  <a:pt x="362759" y="170049"/>
                  <a:pt x="362759" y="167334"/>
                </a:cubicBezTo>
                <a:lnTo>
                  <a:pt x="362759" y="164244"/>
                </a:lnTo>
                <a:cubicBezTo>
                  <a:pt x="362572" y="145235"/>
                  <a:pt x="354988" y="127350"/>
                  <a:pt x="341410" y="113959"/>
                </a:cubicBezTo>
                <a:cubicBezTo>
                  <a:pt x="327832" y="100569"/>
                  <a:pt x="309947" y="93171"/>
                  <a:pt x="290844" y="93171"/>
                </a:cubicBezTo>
                <a:cubicBezTo>
                  <a:pt x="287005" y="93171"/>
                  <a:pt x="283260" y="93452"/>
                  <a:pt x="279420" y="94108"/>
                </a:cubicBezTo>
                <a:lnTo>
                  <a:pt x="275019" y="94763"/>
                </a:lnTo>
                <a:cubicBezTo>
                  <a:pt x="271367" y="95325"/>
                  <a:pt x="267809" y="93171"/>
                  <a:pt x="266685" y="89613"/>
                </a:cubicBezTo>
                <a:lnTo>
                  <a:pt x="265374" y="85399"/>
                </a:lnTo>
                <a:cubicBezTo>
                  <a:pt x="254138" y="49441"/>
                  <a:pt x="220989" y="25283"/>
                  <a:pt x="183159" y="25283"/>
                </a:cubicBezTo>
                <a:close/>
              </a:path>
            </a:pathLst>
          </a:custGeom>
          <a:solidFill>
            <a:schemeClr val="bg1"/>
          </a:solidFill>
          <a:ln w="934" cap="flat">
            <a:noFill/>
            <a:prstDash val="solid"/>
            <a:miter/>
          </a:ln>
        </p:spPr>
        <p:txBody>
          <a:bodyPr rtlCol="0" anchor="ctr"/>
          <a:lstStyle/>
          <a:p>
            <a:endParaRPr lang="de-DE"/>
          </a:p>
        </p:txBody>
      </p:sp>
      <p:sp>
        <p:nvSpPr>
          <p:cNvPr id="182" name="Freihandform: Form 79">
            <a:extLst>
              <a:ext uri="{FF2B5EF4-FFF2-40B4-BE49-F238E27FC236}">
                <a16:creationId xmlns:a16="http://schemas.microsoft.com/office/drawing/2014/main" id="{BBE9983C-58BD-4F42-90E3-6536DBCCDC7B}"/>
              </a:ext>
            </a:extLst>
          </p:cNvPr>
          <p:cNvSpPr>
            <a:spLocks noChangeAspect="1"/>
          </p:cNvSpPr>
          <p:nvPr/>
        </p:nvSpPr>
        <p:spPr>
          <a:xfrm>
            <a:off x="5342154" y="4106387"/>
            <a:ext cx="178755" cy="240895"/>
          </a:xfrm>
          <a:custGeom>
            <a:avLst/>
            <a:gdLst>
              <a:gd name="connsiteX0" fmla="*/ 20601 w 294964"/>
              <a:gd name="connsiteY0" fmla="*/ 397503 h 397503"/>
              <a:gd name="connsiteX1" fmla="*/ 4682 w 294964"/>
              <a:gd name="connsiteY1" fmla="*/ 397503 h 397503"/>
              <a:gd name="connsiteX2" fmla="*/ 0 w 294964"/>
              <a:gd name="connsiteY2" fmla="*/ 392821 h 397503"/>
              <a:gd name="connsiteX3" fmla="*/ 0 w 294964"/>
              <a:gd name="connsiteY3" fmla="*/ 11708 h 397503"/>
              <a:gd name="connsiteX4" fmla="*/ 3746 w 294964"/>
              <a:gd name="connsiteY4" fmla="*/ 7120 h 397503"/>
              <a:gd name="connsiteX5" fmla="*/ 10113 w 294964"/>
              <a:gd name="connsiteY5" fmla="*/ 5809 h 397503"/>
              <a:gd name="connsiteX6" fmla="*/ 153101 w 294964"/>
              <a:gd name="connsiteY6" fmla="*/ 23320 h 397503"/>
              <a:gd name="connsiteX7" fmla="*/ 244118 w 294964"/>
              <a:gd name="connsiteY7" fmla="*/ 46448 h 397503"/>
              <a:gd name="connsiteX8" fmla="*/ 276518 w 294964"/>
              <a:gd name="connsiteY8" fmla="*/ 40175 h 397503"/>
              <a:gd name="connsiteX9" fmla="*/ 290844 w 294964"/>
              <a:gd name="connsiteY9" fmla="*/ 32590 h 397503"/>
              <a:gd name="connsiteX10" fmla="*/ 294965 w 294964"/>
              <a:gd name="connsiteY10" fmla="*/ 35118 h 397503"/>
              <a:gd name="connsiteX11" fmla="*/ 294777 w 294964"/>
              <a:gd name="connsiteY11" fmla="*/ 51505 h 397503"/>
              <a:gd name="connsiteX12" fmla="*/ 294777 w 294964"/>
              <a:gd name="connsiteY12" fmla="*/ 247773 h 397503"/>
              <a:gd name="connsiteX13" fmla="*/ 289721 w 294964"/>
              <a:gd name="connsiteY13" fmla="*/ 256107 h 397503"/>
              <a:gd name="connsiteX14" fmla="*/ 287942 w 294964"/>
              <a:gd name="connsiteY14" fmla="*/ 257044 h 397503"/>
              <a:gd name="connsiteX15" fmla="*/ 238313 w 294964"/>
              <a:gd name="connsiteY15" fmla="*/ 266595 h 397503"/>
              <a:gd name="connsiteX16" fmla="*/ 141489 w 294964"/>
              <a:gd name="connsiteY16" fmla="*/ 240938 h 397503"/>
              <a:gd name="connsiteX17" fmla="*/ 28935 w 294964"/>
              <a:gd name="connsiteY17" fmla="*/ 223146 h 397503"/>
              <a:gd name="connsiteX18" fmla="*/ 25002 w 294964"/>
              <a:gd name="connsiteY18" fmla="*/ 227735 h 397503"/>
              <a:gd name="connsiteX19" fmla="*/ 25002 w 294964"/>
              <a:gd name="connsiteY19" fmla="*/ 392821 h 397503"/>
              <a:gd name="connsiteX20" fmla="*/ 20601 w 294964"/>
              <a:gd name="connsiteY20" fmla="*/ 397503 h 397503"/>
              <a:gd name="connsiteX21" fmla="*/ 61896 w 294964"/>
              <a:gd name="connsiteY21" fmla="*/ 195054 h 397503"/>
              <a:gd name="connsiteX22" fmla="*/ 153194 w 294964"/>
              <a:gd name="connsiteY22" fmla="*/ 218371 h 397503"/>
              <a:gd name="connsiteX23" fmla="*/ 245804 w 294964"/>
              <a:gd name="connsiteY23" fmla="*/ 241031 h 397503"/>
              <a:gd name="connsiteX24" fmla="*/ 266123 w 294964"/>
              <a:gd name="connsiteY24" fmla="*/ 238035 h 397503"/>
              <a:gd name="connsiteX25" fmla="*/ 269682 w 294964"/>
              <a:gd name="connsiteY25" fmla="*/ 233446 h 397503"/>
              <a:gd name="connsiteX26" fmla="*/ 269682 w 294964"/>
              <a:gd name="connsiteY26" fmla="*/ 74353 h 397503"/>
              <a:gd name="connsiteX27" fmla="*/ 264251 w 294964"/>
              <a:gd name="connsiteY27" fmla="*/ 69765 h 397503"/>
              <a:gd name="connsiteX28" fmla="*/ 239624 w 294964"/>
              <a:gd name="connsiteY28" fmla="*/ 71825 h 397503"/>
              <a:gd name="connsiteX29" fmla="*/ 141770 w 294964"/>
              <a:gd name="connsiteY29" fmla="*/ 45887 h 397503"/>
              <a:gd name="connsiteX30" fmla="*/ 29216 w 294964"/>
              <a:gd name="connsiteY30" fmla="*/ 28095 h 397503"/>
              <a:gd name="connsiteX31" fmla="*/ 25283 w 294964"/>
              <a:gd name="connsiteY31" fmla="*/ 32683 h 397503"/>
              <a:gd name="connsiteX32" fmla="*/ 25283 w 294964"/>
              <a:gd name="connsiteY32" fmla="*/ 192713 h 397503"/>
              <a:gd name="connsiteX33" fmla="*/ 30620 w 294964"/>
              <a:gd name="connsiteY33" fmla="*/ 197302 h 397503"/>
              <a:gd name="connsiteX34" fmla="*/ 61896 w 294964"/>
              <a:gd name="connsiteY34" fmla="*/ 195054 h 397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4964" h="397503">
                <a:moveTo>
                  <a:pt x="20601" y="397503"/>
                </a:moveTo>
                <a:lnTo>
                  <a:pt x="4682" y="397503"/>
                </a:lnTo>
                <a:cubicBezTo>
                  <a:pt x="2060" y="397503"/>
                  <a:pt x="0" y="395443"/>
                  <a:pt x="0" y="392821"/>
                </a:cubicBezTo>
                <a:lnTo>
                  <a:pt x="0" y="11708"/>
                </a:lnTo>
                <a:cubicBezTo>
                  <a:pt x="0" y="9461"/>
                  <a:pt x="1592" y="7588"/>
                  <a:pt x="3746" y="7120"/>
                </a:cubicBezTo>
                <a:lnTo>
                  <a:pt x="10113" y="5809"/>
                </a:lnTo>
                <a:cubicBezTo>
                  <a:pt x="56746" y="-3555"/>
                  <a:pt x="98883" y="-4117"/>
                  <a:pt x="153101" y="23320"/>
                </a:cubicBezTo>
                <a:cubicBezTo>
                  <a:pt x="175293" y="34556"/>
                  <a:pt x="209097" y="47666"/>
                  <a:pt x="244118" y="46448"/>
                </a:cubicBezTo>
                <a:cubicBezTo>
                  <a:pt x="264157" y="45793"/>
                  <a:pt x="275675" y="40549"/>
                  <a:pt x="276518" y="40175"/>
                </a:cubicBezTo>
                <a:lnTo>
                  <a:pt x="290844" y="32590"/>
                </a:lnTo>
                <a:cubicBezTo>
                  <a:pt x="292717" y="31560"/>
                  <a:pt x="294965" y="32964"/>
                  <a:pt x="294965" y="35118"/>
                </a:cubicBezTo>
                <a:lnTo>
                  <a:pt x="294777" y="51505"/>
                </a:lnTo>
                <a:lnTo>
                  <a:pt x="294777" y="247773"/>
                </a:lnTo>
                <a:cubicBezTo>
                  <a:pt x="294777" y="251238"/>
                  <a:pt x="292811" y="254422"/>
                  <a:pt x="289721" y="256107"/>
                </a:cubicBezTo>
                <a:lnTo>
                  <a:pt x="287942" y="257044"/>
                </a:lnTo>
                <a:cubicBezTo>
                  <a:pt x="286631" y="257699"/>
                  <a:pt x="269026" y="266595"/>
                  <a:pt x="238313" y="266595"/>
                </a:cubicBezTo>
                <a:cubicBezTo>
                  <a:pt x="213873" y="266595"/>
                  <a:pt x="181005" y="260977"/>
                  <a:pt x="141489" y="240938"/>
                </a:cubicBezTo>
                <a:cubicBezTo>
                  <a:pt x="98977" y="219401"/>
                  <a:pt x="65735" y="217341"/>
                  <a:pt x="28935" y="223146"/>
                </a:cubicBezTo>
                <a:cubicBezTo>
                  <a:pt x="26687" y="223521"/>
                  <a:pt x="25002" y="225487"/>
                  <a:pt x="25002" y="227735"/>
                </a:cubicBezTo>
                <a:lnTo>
                  <a:pt x="25002" y="392821"/>
                </a:lnTo>
                <a:cubicBezTo>
                  <a:pt x="25283" y="395443"/>
                  <a:pt x="23223" y="397503"/>
                  <a:pt x="20601" y="397503"/>
                </a:cubicBezTo>
                <a:close/>
                <a:moveTo>
                  <a:pt x="61896" y="195054"/>
                </a:moveTo>
                <a:cubicBezTo>
                  <a:pt x="90269" y="195054"/>
                  <a:pt x="119390" y="201235"/>
                  <a:pt x="153194" y="218371"/>
                </a:cubicBezTo>
                <a:cubicBezTo>
                  <a:pt x="194208" y="239159"/>
                  <a:pt x="226233" y="242155"/>
                  <a:pt x="245804" y="241031"/>
                </a:cubicBezTo>
                <a:cubicBezTo>
                  <a:pt x="254231" y="240563"/>
                  <a:pt x="261067" y="239346"/>
                  <a:pt x="266123" y="238035"/>
                </a:cubicBezTo>
                <a:cubicBezTo>
                  <a:pt x="268184" y="237473"/>
                  <a:pt x="269682" y="235600"/>
                  <a:pt x="269682" y="233446"/>
                </a:cubicBezTo>
                <a:lnTo>
                  <a:pt x="269682" y="74353"/>
                </a:lnTo>
                <a:cubicBezTo>
                  <a:pt x="269682" y="71450"/>
                  <a:pt x="267060" y="69203"/>
                  <a:pt x="264251" y="69765"/>
                </a:cubicBezTo>
                <a:cubicBezTo>
                  <a:pt x="257415" y="70982"/>
                  <a:pt x="249175" y="71825"/>
                  <a:pt x="239624" y="71825"/>
                </a:cubicBezTo>
                <a:cubicBezTo>
                  <a:pt x="215090" y="71825"/>
                  <a:pt x="181848" y="66206"/>
                  <a:pt x="141770" y="45887"/>
                </a:cubicBezTo>
                <a:cubicBezTo>
                  <a:pt x="99258" y="24350"/>
                  <a:pt x="66016" y="22289"/>
                  <a:pt x="29216" y="28095"/>
                </a:cubicBezTo>
                <a:cubicBezTo>
                  <a:pt x="26968" y="28470"/>
                  <a:pt x="25283" y="30436"/>
                  <a:pt x="25283" y="32683"/>
                </a:cubicBezTo>
                <a:lnTo>
                  <a:pt x="25283" y="192713"/>
                </a:lnTo>
                <a:cubicBezTo>
                  <a:pt x="25283" y="195522"/>
                  <a:pt x="27811" y="197770"/>
                  <a:pt x="30620" y="197302"/>
                </a:cubicBezTo>
                <a:cubicBezTo>
                  <a:pt x="41108" y="195897"/>
                  <a:pt x="51408" y="195054"/>
                  <a:pt x="61896" y="195054"/>
                </a:cubicBezTo>
                <a:close/>
              </a:path>
            </a:pathLst>
          </a:custGeom>
          <a:solidFill>
            <a:schemeClr val="bg1"/>
          </a:solidFill>
          <a:ln w="934" cap="flat">
            <a:noFill/>
            <a:prstDash val="solid"/>
            <a:miter/>
          </a:ln>
        </p:spPr>
        <p:txBody>
          <a:bodyPr rtlCol="0" anchor="ctr"/>
          <a:lstStyle/>
          <a:p>
            <a:endParaRPr lang="de-DE"/>
          </a:p>
        </p:txBody>
      </p:sp>
      <p:sp>
        <p:nvSpPr>
          <p:cNvPr id="183" name="Freihandform: Form 80">
            <a:extLst>
              <a:ext uri="{FF2B5EF4-FFF2-40B4-BE49-F238E27FC236}">
                <a16:creationId xmlns:a16="http://schemas.microsoft.com/office/drawing/2014/main" id="{26CC120A-0A30-E74C-B64D-5ECE9CE86C73}"/>
              </a:ext>
            </a:extLst>
          </p:cNvPr>
          <p:cNvSpPr>
            <a:spLocks noChangeAspect="1"/>
          </p:cNvSpPr>
          <p:nvPr/>
        </p:nvSpPr>
        <p:spPr>
          <a:xfrm>
            <a:off x="6547185" y="4598384"/>
            <a:ext cx="327149" cy="318152"/>
          </a:xfrm>
          <a:custGeom>
            <a:avLst/>
            <a:gdLst>
              <a:gd name="connsiteX0" fmla="*/ 539832 w 539831"/>
              <a:gd name="connsiteY0" fmla="*/ 200058 h 524986"/>
              <a:gd name="connsiteX1" fmla="*/ 535618 w 539831"/>
              <a:gd name="connsiteY1" fmla="*/ 195844 h 524986"/>
              <a:gd name="connsiteX2" fmla="*/ 476625 w 539831"/>
              <a:gd name="connsiteY2" fmla="*/ 195938 h 524986"/>
              <a:gd name="connsiteX3" fmla="*/ 471943 w 539831"/>
              <a:gd name="connsiteY3" fmla="*/ 191256 h 524986"/>
              <a:gd name="connsiteX4" fmla="*/ 471943 w 539831"/>
              <a:gd name="connsiteY4" fmla="*/ 158576 h 524986"/>
              <a:gd name="connsiteX5" fmla="*/ 476625 w 539831"/>
              <a:gd name="connsiteY5" fmla="*/ 153894 h 524986"/>
              <a:gd name="connsiteX6" fmla="*/ 501440 w 539831"/>
              <a:gd name="connsiteY6" fmla="*/ 153894 h 524986"/>
              <a:gd name="connsiteX7" fmla="*/ 505653 w 539831"/>
              <a:gd name="connsiteY7" fmla="*/ 149680 h 524986"/>
              <a:gd name="connsiteX8" fmla="*/ 505653 w 539831"/>
              <a:gd name="connsiteY8" fmla="*/ 132825 h 524986"/>
              <a:gd name="connsiteX9" fmla="*/ 501440 w 539831"/>
              <a:gd name="connsiteY9" fmla="*/ 128611 h 524986"/>
              <a:gd name="connsiteX10" fmla="*/ 375869 w 539831"/>
              <a:gd name="connsiteY10" fmla="*/ 128704 h 524986"/>
              <a:gd name="connsiteX11" fmla="*/ 373154 w 539831"/>
              <a:gd name="connsiteY11" fmla="*/ 125146 h 524986"/>
              <a:gd name="connsiteX12" fmla="*/ 381768 w 539831"/>
              <a:gd name="connsiteY12" fmla="*/ 94807 h 524986"/>
              <a:gd name="connsiteX13" fmla="*/ 378866 w 539831"/>
              <a:gd name="connsiteY13" fmla="*/ 89563 h 524986"/>
              <a:gd name="connsiteX14" fmla="*/ 362666 w 539831"/>
              <a:gd name="connsiteY14" fmla="*/ 84975 h 524986"/>
              <a:gd name="connsiteX15" fmla="*/ 357422 w 539831"/>
              <a:gd name="connsiteY15" fmla="*/ 87878 h 524986"/>
              <a:gd name="connsiteX16" fmla="*/ 346747 w 539831"/>
              <a:gd name="connsiteY16" fmla="*/ 125334 h 524986"/>
              <a:gd name="connsiteX17" fmla="*/ 342252 w 539831"/>
              <a:gd name="connsiteY17" fmla="*/ 128704 h 524986"/>
              <a:gd name="connsiteX18" fmla="*/ 331952 w 539831"/>
              <a:gd name="connsiteY18" fmla="*/ 128704 h 524986"/>
              <a:gd name="connsiteX19" fmla="*/ 327270 w 539831"/>
              <a:gd name="connsiteY19" fmla="*/ 123461 h 524986"/>
              <a:gd name="connsiteX20" fmla="*/ 332139 w 539831"/>
              <a:gd name="connsiteY20" fmla="*/ 84132 h 524986"/>
              <a:gd name="connsiteX21" fmla="*/ 328487 w 539831"/>
              <a:gd name="connsiteY21" fmla="*/ 79450 h 524986"/>
              <a:gd name="connsiteX22" fmla="*/ 311726 w 539831"/>
              <a:gd name="connsiteY22" fmla="*/ 77390 h 524986"/>
              <a:gd name="connsiteX23" fmla="*/ 307044 w 539831"/>
              <a:gd name="connsiteY23" fmla="*/ 81042 h 524986"/>
              <a:gd name="connsiteX24" fmla="*/ 301613 w 539831"/>
              <a:gd name="connsiteY24" fmla="*/ 124678 h 524986"/>
              <a:gd name="connsiteX25" fmla="*/ 296931 w 539831"/>
              <a:gd name="connsiteY25" fmla="*/ 128798 h 524986"/>
              <a:gd name="connsiteX26" fmla="*/ 287754 w 539831"/>
              <a:gd name="connsiteY26" fmla="*/ 128798 h 524986"/>
              <a:gd name="connsiteX27" fmla="*/ 281949 w 539831"/>
              <a:gd name="connsiteY27" fmla="*/ 122993 h 524986"/>
              <a:gd name="connsiteX28" fmla="*/ 281949 w 539831"/>
              <a:gd name="connsiteY28" fmla="*/ 89001 h 524986"/>
              <a:gd name="connsiteX29" fmla="*/ 285788 w 539831"/>
              <a:gd name="connsiteY29" fmla="*/ 82540 h 524986"/>
              <a:gd name="connsiteX30" fmla="*/ 303205 w 539831"/>
              <a:gd name="connsiteY30" fmla="*/ 53044 h 524986"/>
              <a:gd name="connsiteX31" fmla="*/ 301894 w 539831"/>
              <a:gd name="connsiteY31" fmla="*/ 43773 h 524986"/>
              <a:gd name="connsiteX32" fmla="*/ 303860 w 539831"/>
              <a:gd name="connsiteY32" fmla="*/ 36563 h 524986"/>
              <a:gd name="connsiteX33" fmla="*/ 310041 w 539831"/>
              <a:gd name="connsiteY33" fmla="*/ 30383 h 524986"/>
              <a:gd name="connsiteX34" fmla="*/ 328487 w 539831"/>
              <a:gd name="connsiteY34" fmla="*/ 24203 h 524986"/>
              <a:gd name="connsiteX35" fmla="*/ 331109 w 539831"/>
              <a:gd name="connsiteY35" fmla="*/ 18866 h 524986"/>
              <a:gd name="connsiteX36" fmla="*/ 325772 w 539831"/>
              <a:gd name="connsiteY36" fmla="*/ 2853 h 524986"/>
              <a:gd name="connsiteX37" fmla="*/ 320434 w 539831"/>
              <a:gd name="connsiteY37" fmla="*/ 231 h 524986"/>
              <a:gd name="connsiteX38" fmla="*/ 296275 w 539831"/>
              <a:gd name="connsiteY38" fmla="*/ 8284 h 524986"/>
              <a:gd name="connsiteX39" fmla="*/ 285882 w 539831"/>
              <a:gd name="connsiteY39" fmla="*/ 18678 h 524986"/>
              <a:gd name="connsiteX40" fmla="*/ 278671 w 539831"/>
              <a:gd name="connsiteY40" fmla="*/ 20645 h 524986"/>
              <a:gd name="connsiteX41" fmla="*/ 269401 w 539831"/>
              <a:gd name="connsiteY41" fmla="*/ 19334 h 524986"/>
              <a:gd name="connsiteX42" fmla="*/ 260131 w 539831"/>
              <a:gd name="connsiteY42" fmla="*/ 20645 h 524986"/>
              <a:gd name="connsiteX43" fmla="*/ 252920 w 539831"/>
              <a:gd name="connsiteY43" fmla="*/ 18678 h 524986"/>
              <a:gd name="connsiteX44" fmla="*/ 242526 w 539831"/>
              <a:gd name="connsiteY44" fmla="*/ 8284 h 524986"/>
              <a:gd name="connsiteX45" fmla="*/ 218367 w 539831"/>
              <a:gd name="connsiteY45" fmla="*/ 231 h 524986"/>
              <a:gd name="connsiteX46" fmla="*/ 213030 w 539831"/>
              <a:gd name="connsiteY46" fmla="*/ 2853 h 524986"/>
              <a:gd name="connsiteX47" fmla="*/ 207693 w 539831"/>
              <a:gd name="connsiteY47" fmla="*/ 18866 h 524986"/>
              <a:gd name="connsiteX48" fmla="*/ 210314 w 539831"/>
              <a:gd name="connsiteY48" fmla="*/ 24203 h 524986"/>
              <a:gd name="connsiteX49" fmla="*/ 228761 w 539831"/>
              <a:gd name="connsiteY49" fmla="*/ 30383 h 524986"/>
              <a:gd name="connsiteX50" fmla="*/ 234941 w 539831"/>
              <a:gd name="connsiteY50" fmla="*/ 36563 h 524986"/>
              <a:gd name="connsiteX51" fmla="*/ 236908 w 539831"/>
              <a:gd name="connsiteY51" fmla="*/ 43773 h 524986"/>
              <a:gd name="connsiteX52" fmla="*/ 235597 w 539831"/>
              <a:gd name="connsiteY52" fmla="*/ 53044 h 524986"/>
              <a:gd name="connsiteX53" fmla="*/ 252639 w 539831"/>
              <a:gd name="connsiteY53" fmla="*/ 82353 h 524986"/>
              <a:gd name="connsiteX54" fmla="*/ 256479 w 539831"/>
              <a:gd name="connsiteY54" fmla="*/ 88720 h 524986"/>
              <a:gd name="connsiteX55" fmla="*/ 256479 w 539831"/>
              <a:gd name="connsiteY55" fmla="*/ 124022 h 524986"/>
              <a:gd name="connsiteX56" fmla="*/ 251797 w 539831"/>
              <a:gd name="connsiteY56" fmla="*/ 128704 h 524986"/>
              <a:gd name="connsiteX57" fmla="*/ 241964 w 539831"/>
              <a:gd name="connsiteY57" fmla="*/ 128704 h 524986"/>
              <a:gd name="connsiteX58" fmla="*/ 237282 w 539831"/>
              <a:gd name="connsiteY58" fmla="*/ 124584 h 524986"/>
              <a:gd name="connsiteX59" fmla="*/ 231852 w 539831"/>
              <a:gd name="connsiteY59" fmla="*/ 80948 h 524986"/>
              <a:gd name="connsiteX60" fmla="*/ 227170 w 539831"/>
              <a:gd name="connsiteY60" fmla="*/ 77296 h 524986"/>
              <a:gd name="connsiteX61" fmla="*/ 210408 w 539831"/>
              <a:gd name="connsiteY61" fmla="*/ 79356 h 524986"/>
              <a:gd name="connsiteX62" fmla="*/ 206756 w 539831"/>
              <a:gd name="connsiteY62" fmla="*/ 84038 h 524986"/>
              <a:gd name="connsiteX63" fmla="*/ 211625 w 539831"/>
              <a:gd name="connsiteY63" fmla="*/ 123461 h 524986"/>
              <a:gd name="connsiteX64" fmla="*/ 206943 w 539831"/>
              <a:gd name="connsiteY64" fmla="*/ 128704 h 524986"/>
              <a:gd name="connsiteX65" fmla="*/ 196830 w 539831"/>
              <a:gd name="connsiteY65" fmla="*/ 128704 h 524986"/>
              <a:gd name="connsiteX66" fmla="*/ 192335 w 539831"/>
              <a:gd name="connsiteY66" fmla="*/ 125334 h 524986"/>
              <a:gd name="connsiteX67" fmla="*/ 181473 w 539831"/>
              <a:gd name="connsiteY67" fmla="*/ 87316 h 524986"/>
              <a:gd name="connsiteX68" fmla="*/ 176230 w 539831"/>
              <a:gd name="connsiteY68" fmla="*/ 84413 h 524986"/>
              <a:gd name="connsiteX69" fmla="*/ 160030 w 539831"/>
              <a:gd name="connsiteY69" fmla="*/ 89001 h 524986"/>
              <a:gd name="connsiteX70" fmla="*/ 157127 w 539831"/>
              <a:gd name="connsiteY70" fmla="*/ 94245 h 524986"/>
              <a:gd name="connsiteX71" fmla="*/ 165929 w 539831"/>
              <a:gd name="connsiteY71" fmla="*/ 125146 h 524986"/>
              <a:gd name="connsiteX72" fmla="*/ 163214 w 539831"/>
              <a:gd name="connsiteY72" fmla="*/ 128704 h 524986"/>
              <a:gd name="connsiteX73" fmla="*/ 38392 w 539831"/>
              <a:gd name="connsiteY73" fmla="*/ 128798 h 524986"/>
              <a:gd name="connsiteX74" fmla="*/ 34178 w 539831"/>
              <a:gd name="connsiteY74" fmla="*/ 133012 h 524986"/>
              <a:gd name="connsiteX75" fmla="*/ 34178 w 539831"/>
              <a:gd name="connsiteY75" fmla="*/ 149867 h 524986"/>
              <a:gd name="connsiteX76" fmla="*/ 38392 w 539831"/>
              <a:gd name="connsiteY76" fmla="*/ 154081 h 524986"/>
              <a:gd name="connsiteX77" fmla="*/ 62270 w 539831"/>
              <a:gd name="connsiteY77" fmla="*/ 154081 h 524986"/>
              <a:gd name="connsiteX78" fmla="*/ 66952 w 539831"/>
              <a:gd name="connsiteY78" fmla="*/ 158763 h 524986"/>
              <a:gd name="connsiteX79" fmla="*/ 66952 w 539831"/>
              <a:gd name="connsiteY79" fmla="*/ 191537 h 524986"/>
              <a:gd name="connsiteX80" fmla="*/ 62270 w 539831"/>
              <a:gd name="connsiteY80" fmla="*/ 196219 h 524986"/>
              <a:gd name="connsiteX81" fmla="*/ 4214 w 539831"/>
              <a:gd name="connsiteY81" fmla="*/ 196312 h 524986"/>
              <a:gd name="connsiteX82" fmla="*/ 0 w 539831"/>
              <a:gd name="connsiteY82" fmla="*/ 200526 h 524986"/>
              <a:gd name="connsiteX83" fmla="*/ 0 w 539831"/>
              <a:gd name="connsiteY83" fmla="*/ 217381 h 524986"/>
              <a:gd name="connsiteX84" fmla="*/ 4214 w 539831"/>
              <a:gd name="connsiteY84" fmla="*/ 221595 h 524986"/>
              <a:gd name="connsiteX85" fmla="*/ 28560 w 539831"/>
              <a:gd name="connsiteY85" fmla="*/ 221595 h 524986"/>
              <a:gd name="connsiteX86" fmla="*/ 33242 w 539831"/>
              <a:gd name="connsiteY86" fmla="*/ 226277 h 524986"/>
              <a:gd name="connsiteX87" fmla="*/ 33242 w 539831"/>
              <a:gd name="connsiteY87" fmla="*/ 263733 h 524986"/>
              <a:gd name="connsiteX88" fmla="*/ 33242 w 539831"/>
              <a:gd name="connsiteY88" fmla="*/ 289015 h 524986"/>
              <a:gd name="connsiteX89" fmla="*/ 33242 w 539831"/>
              <a:gd name="connsiteY89" fmla="*/ 520305 h 524986"/>
              <a:gd name="connsiteX90" fmla="*/ 37924 w 539831"/>
              <a:gd name="connsiteY90" fmla="*/ 524987 h 524986"/>
              <a:gd name="connsiteX91" fmla="*/ 121263 w 539831"/>
              <a:gd name="connsiteY91" fmla="*/ 524987 h 524986"/>
              <a:gd name="connsiteX92" fmla="*/ 125945 w 539831"/>
              <a:gd name="connsiteY92" fmla="*/ 520305 h 524986"/>
              <a:gd name="connsiteX93" fmla="*/ 125945 w 539831"/>
              <a:gd name="connsiteY93" fmla="*/ 293697 h 524986"/>
              <a:gd name="connsiteX94" fmla="*/ 130627 w 539831"/>
              <a:gd name="connsiteY94" fmla="*/ 289015 h 524986"/>
              <a:gd name="connsiteX95" fmla="*/ 154973 w 539831"/>
              <a:gd name="connsiteY95" fmla="*/ 289015 h 524986"/>
              <a:gd name="connsiteX96" fmla="*/ 159655 w 539831"/>
              <a:gd name="connsiteY96" fmla="*/ 293697 h 524986"/>
              <a:gd name="connsiteX97" fmla="*/ 159655 w 539831"/>
              <a:gd name="connsiteY97" fmla="*/ 520305 h 524986"/>
              <a:gd name="connsiteX98" fmla="*/ 164337 w 539831"/>
              <a:gd name="connsiteY98" fmla="*/ 524987 h 524986"/>
              <a:gd name="connsiteX99" fmla="*/ 247677 w 539831"/>
              <a:gd name="connsiteY99" fmla="*/ 524987 h 524986"/>
              <a:gd name="connsiteX100" fmla="*/ 252359 w 539831"/>
              <a:gd name="connsiteY100" fmla="*/ 520305 h 524986"/>
              <a:gd name="connsiteX101" fmla="*/ 252359 w 539831"/>
              <a:gd name="connsiteY101" fmla="*/ 293697 h 524986"/>
              <a:gd name="connsiteX102" fmla="*/ 257040 w 539831"/>
              <a:gd name="connsiteY102" fmla="*/ 289015 h 524986"/>
              <a:gd name="connsiteX103" fmla="*/ 281387 w 539831"/>
              <a:gd name="connsiteY103" fmla="*/ 289015 h 524986"/>
              <a:gd name="connsiteX104" fmla="*/ 286069 w 539831"/>
              <a:gd name="connsiteY104" fmla="*/ 293697 h 524986"/>
              <a:gd name="connsiteX105" fmla="*/ 286069 w 539831"/>
              <a:gd name="connsiteY105" fmla="*/ 520305 h 524986"/>
              <a:gd name="connsiteX106" fmla="*/ 290751 w 539831"/>
              <a:gd name="connsiteY106" fmla="*/ 524987 h 524986"/>
              <a:gd name="connsiteX107" fmla="*/ 374090 w 539831"/>
              <a:gd name="connsiteY107" fmla="*/ 524987 h 524986"/>
              <a:gd name="connsiteX108" fmla="*/ 378772 w 539831"/>
              <a:gd name="connsiteY108" fmla="*/ 520305 h 524986"/>
              <a:gd name="connsiteX109" fmla="*/ 378772 w 539831"/>
              <a:gd name="connsiteY109" fmla="*/ 293697 h 524986"/>
              <a:gd name="connsiteX110" fmla="*/ 383454 w 539831"/>
              <a:gd name="connsiteY110" fmla="*/ 289015 h 524986"/>
              <a:gd name="connsiteX111" fmla="*/ 407800 w 539831"/>
              <a:gd name="connsiteY111" fmla="*/ 289015 h 524986"/>
              <a:gd name="connsiteX112" fmla="*/ 412482 w 539831"/>
              <a:gd name="connsiteY112" fmla="*/ 293697 h 524986"/>
              <a:gd name="connsiteX113" fmla="*/ 412482 w 539831"/>
              <a:gd name="connsiteY113" fmla="*/ 520305 h 524986"/>
              <a:gd name="connsiteX114" fmla="*/ 417164 w 539831"/>
              <a:gd name="connsiteY114" fmla="*/ 524987 h 524986"/>
              <a:gd name="connsiteX115" fmla="*/ 500503 w 539831"/>
              <a:gd name="connsiteY115" fmla="*/ 524987 h 524986"/>
              <a:gd name="connsiteX116" fmla="*/ 505185 w 539831"/>
              <a:gd name="connsiteY116" fmla="*/ 520305 h 524986"/>
              <a:gd name="connsiteX117" fmla="*/ 505185 w 539831"/>
              <a:gd name="connsiteY117" fmla="*/ 289015 h 524986"/>
              <a:gd name="connsiteX118" fmla="*/ 505185 w 539831"/>
              <a:gd name="connsiteY118" fmla="*/ 263733 h 524986"/>
              <a:gd name="connsiteX119" fmla="*/ 505185 w 539831"/>
              <a:gd name="connsiteY119" fmla="*/ 225809 h 524986"/>
              <a:gd name="connsiteX120" fmla="*/ 509867 w 539831"/>
              <a:gd name="connsiteY120" fmla="*/ 221127 h 524986"/>
              <a:gd name="connsiteX121" fmla="*/ 535150 w 539831"/>
              <a:gd name="connsiteY121" fmla="*/ 221127 h 524986"/>
              <a:gd name="connsiteX122" fmla="*/ 539364 w 539831"/>
              <a:gd name="connsiteY122" fmla="*/ 216913 h 524986"/>
              <a:gd name="connsiteX123" fmla="*/ 539832 w 539831"/>
              <a:gd name="connsiteY123" fmla="*/ 200058 h 524986"/>
              <a:gd name="connsiteX124" fmla="*/ 268277 w 539831"/>
              <a:gd name="connsiteY124" fmla="*/ 44710 h 524986"/>
              <a:gd name="connsiteX125" fmla="*/ 278016 w 539831"/>
              <a:gd name="connsiteY125" fmla="*/ 54449 h 524986"/>
              <a:gd name="connsiteX126" fmla="*/ 271180 w 539831"/>
              <a:gd name="connsiteY126" fmla="*/ 61284 h 524986"/>
              <a:gd name="connsiteX127" fmla="*/ 261442 w 539831"/>
              <a:gd name="connsiteY127" fmla="*/ 51546 h 524986"/>
              <a:gd name="connsiteX128" fmla="*/ 268277 w 539831"/>
              <a:gd name="connsiteY128" fmla="*/ 44710 h 524986"/>
              <a:gd name="connsiteX129" fmla="*/ 353021 w 539831"/>
              <a:gd name="connsiteY129" fmla="*/ 158857 h 524986"/>
              <a:gd name="connsiteX130" fmla="*/ 353021 w 539831"/>
              <a:gd name="connsiteY130" fmla="*/ 191349 h 524986"/>
              <a:gd name="connsiteX131" fmla="*/ 348339 w 539831"/>
              <a:gd name="connsiteY131" fmla="*/ 196031 h 524986"/>
              <a:gd name="connsiteX132" fmla="*/ 191025 w 539831"/>
              <a:gd name="connsiteY132" fmla="*/ 196125 h 524986"/>
              <a:gd name="connsiteX133" fmla="*/ 186343 w 539831"/>
              <a:gd name="connsiteY133" fmla="*/ 191443 h 524986"/>
              <a:gd name="connsiteX134" fmla="*/ 186343 w 539831"/>
              <a:gd name="connsiteY134" fmla="*/ 158857 h 524986"/>
              <a:gd name="connsiteX135" fmla="*/ 191025 w 539831"/>
              <a:gd name="connsiteY135" fmla="*/ 154175 h 524986"/>
              <a:gd name="connsiteX136" fmla="*/ 348339 w 539831"/>
              <a:gd name="connsiteY136" fmla="*/ 154175 h 524986"/>
              <a:gd name="connsiteX137" fmla="*/ 353021 w 539831"/>
              <a:gd name="connsiteY137" fmla="*/ 158857 h 524986"/>
              <a:gd name="connsiteX138" fmla="*/ 378304 w 539831"/>
              <a:gd name="connsiteY138" fmla="*/ 191256 h 524986"/>
              <a:gd name="connsiteX139" fmla="*/ 378304 w 539831"/>
              <a:gd name="connsiteY139" fmla="*/ 158857 h 524986"/>
              <a:gd name="connsiteX140" fmla="*/ 382986 w 539831"/>
              <a:gd name="connsiteY140" fmla="*/ 154175 h 524986"/>
              <a:gd name="connsiteX141" fmla="*/ 441979 w 539831"/>
              <a:gd name="connsiteY141" fmla="*/ 154175 h 524986"/>
              <a:gd name="connsiteX142" fmla="*/ 446661 w 539831"/>
              <a:gd name="connsiteY142" fmla="*/ 158857 h 524986"/>
              <a:gd name="connsiteX143" fmla="*/ 446661 w 539831"/>
              <a:gd name="connsiteY143" fmla="*/ 191256 h 524986"/>
              <a:gd name="connsiteX144" fmla="*/ 441979 w 539831"/>
              <a:gd name="connsiteY144" fmla="*/ 195938 h 524986"/>
              <a:gd name="connsiteX145" fmla="*/ 382986 w 539831"/>
              <a:gd name="connsiteY145" fmla="*/ 196031 h 524986"/>
              <a:gd name="connsiteX146" fmla="*/ 378304 w 539831"/>
              <a:gd name="connsiteY146" fmla="*/ 191256 h 524986"/>
              <a:gd name="connsiteX147" fmla="*/ 97385 w 539831"/>
              <a:gd name="connsiteY147" fmla="*/ 154175 h 524986"/>
              <a:gd name="connsiteX148" fmla="*/ 156378 w 539831"/>
              <a:gd name="connsiteY148" fmla="*/ 154175 h 524986"/>
              <a:gd name="connsiteX149" fmla="*/ 161060 w 539831"/>
              <a:gd name="connsiteY149" fmla="*/ 158857 h 524986"/>
              <a:gd name="connsiteX150" fmla="*/ 161060 w 539831"/>
              <a:gd name="connsiteY150" fmla="*/ 191537 h 524986"/>
              <a:gd name="connsiteX151" fmla="*/ 156378 w 539831"/>
              <a:gd name="connsiteY151" fmla="*/ 196219 h 524986"/>
              <a:gd name="connsiteX152" fmla="*/ 97385 w 539831"/>
              <a:gd name="connsiteY152" fmla="*/ 196312 h 524986"/>
              <a:gd name="connsiteX153" fmla="*/ 92703 w 539831"/>
              <a:gd name="connsiteY153" fmla="*/ 191630 h 524986"/>
              <a:gd name="connsiteX154" fmla="*/ 92703 w 539831"/>
              <a:gd name="connsiteY154" fmla="*/ 158950 h 524986"/>
              <a:gd name="connsiteX155" fmla="*/ 97385 w 539831"/>
              <a:gd name="connsiteY155" fmla="*/ 154175 h 524986"/>
              <a:gd name="connsiteX156" fmla="*/ 96449 w 539831"/>
              <a:gd name="connsiteY156" fmla="*/ 499704 h 524986"/>
              <a:gd name="connsiteX157" fmla="*/ 63675 w 539831"/>
              <a:gd name="connsiteY157" fmla="*/ 499704 h 524986"/>
              <a:gd name="connsiteX158" fmla="*/ 58993 w 539831"/>
              <a:gd name="connsiteY158" fmla="*/ 495022 h 524986"/>
              <a:gd name="connsiteX159" fmla="*/ 58993 w 539831"/>
              <a:gd name="connsiteY159" fmla="*/ 293697 h 524986"/>
              <a:gd name="connsiteX160" fmla="*/ 63675 w 539831"/>
              <a:gd name="connsiteY160" fmla="*/ 289015 h 524986"/>
              <a:gd name="connsiteX161" fmla="*/ 96449 w 539831"/>
              <a:gd name="connsiteY161" fmla="*/ 289015 h 524986"/>
              <a:gd name="connsiteX162" fmla="*/ 101131 w 539831"/>
              <a:gd name="connsiteY162" fmla="*/ 293697 h 524986"/>
              <a:gd name="connsiteX163" fmla="*/ 101131 w 539831"/>
              <a:gd name="connsiteY163" fmla="*/ 495022 h 524986"/>
              <a:gd name="connsiteX164" fmla="*/ 96449 w 539831"/>
              <a:gd name="connsiteY164" fmla="*/ 499704 h 524986"/>
              <a:gd name="connsiteX165" fmla="*/ 222862 w 539831"/>
              <a:gd name="connsiteY165" fmla="*/ 499704 h 524986"/>
              <a:gd name="connsiteX166" fmla="*/ 190088 w 539831"/>
              <a:gd name="connsiteY166" fmla="*/ 499704 h 524986"/>
              <a:gd name="connsiteX167" fmla="*/ 185406 w 539831"/>
              <a:gd name="connsiteY167" fmla="*/ 495022 h 524986"/>
              <a:gd name="connsiteX168" fmla="*/ 185406 w 539831"/>
              <a:gd name="connsiteY168" fmla="*/ 293697 h 524986"/>
              <a:gd name="connsiteX169" fmla="*/ 190088 w 539831"/>
              <a:gd name="connsiteY169" fmla="*/ 289015 h 524986"/>
              <a:gd name="connsiteX170" fmla="*/ 222862 w 539831"/>
              <a:gd name="connsiteY170" fmla="*/ 289015 h 524986"/>
              <a:gd name="connsiteX171" fmla="*/ 227544 w 539831"/>
              <a:gd name="connsiteY171" fmla="*/ 293697 h 524986"/>
              <a:gd name="connsiteX172" fmla="*/ 227544 w 539831"/>
              <a:gd name="connsiteY172" fmla="*/ 495022 h 524986"/>
              <a:gd name="connsiteX173" fmla="*/ 222862 w 539831"/>
              <a:gd name="connsiteY173" fmla="*/ 499704 h 524986"/>
              <a:gd name="connsiteX174" fmla="*/ 349275 w 539831"/>
              <a:gd name="connsiteY174" fmla="*/ 499704 h 524986"/>
              <a:gd name="connsiteX175" fmla="*/ 316502 w 539831"/>
              <a:gd name="connsiteY175" fmla="*/ 499704 h 524986"/>
              <a:gd name="connsiteX176" fmla="*/ 311820 w 539831"/>
              <a:gd name="connsiteY176" fmla="*/ 495022 h 524986"/>
              <a:gd name="connsiteX177" fmla="*/ 311820 w 539831"/>
              <a:gd name="connsiteY177" fmla="*/ 293697 h 524986"/>
              <a:gd name="connsiteX178" fmla="*/ 316502 w 539831"/>
              <a:gd name="connsiteY178" fmla="*/ 289015 h 524986"/>
              <a:gd name="connsiteX179" fmla="*/ 349275 w 539831"/>
              <a:gd name="connsiteY179" fmla="*/ 289015 h 524986"/>
              <a:gd name="connsiteX180" fmla="*/ 353957 w 539831"/>
              <a:gd name="connsiteY180" fmla="*/ 293697 h 524986"/>
              <a:gd name="connsiteX181" fmla="*/ 353957 w 539831"/>
              <a:gd name="connsiteY181" fmla="*/ 495022 h 524986"/>
              <a:gd name="connsiteX182" fmla="*/ 349275 w 539831"/>
              <a:gd name="connsiteY182" fmla="*/ 499704 h 524986"/>
              <a:gd name="connsiteX183" fmla="*/ 475689 w 539831"/>
              <a:gd name="connsiteY183" fmla="*/ 499704 h 524986"/>
              <a:gd name="connsiteX184" fmla="*/ 442915 w 539831"/>
              <a:gd name="connsiteY184" fmla="*/ 499704 h 524986"/>
              <a:gd name="connsiteX185" fmla="*/ 438233 w 539831"/>
              <a:gd name="connsiteY185" fmla="*/ 495022 h 524986"/>
              <a:gd name="connsiteX186" fmla="*/ 438233 w 539831"/>
              <a:gd name="connsiteY186" fmla="*/ 293697 h 524986"/>
              <a:gd name="connsiteX187" fmla="*/ 442915 w 539831"/>
              <a:gd name="connsiteY187" fmla="*/ 289015 h 524986"/>
              <a:gd name="connsiteX188" fmla="*/ 475689 w 539831"/>
              <a:gd name="connsiteY188" fmla="*/ 289015 h 524986"/>
              <a:gd name="connsiteX189" fmla="*/ 480371 w 539831"/>
              <a:gd name="connsiteY189" fmla="*/ 293697 h 524986"/>
              <a:gd name="connsiteX190" fmla="*/ 480371 w 539831"/>
              <a:gd name="connsiteY190" fmla="*/ 495022 h 524986"/>
              <a:gd name="connsiteX191" fmla="*/ 475689 w 539831"/>
              <a:gd name="connsiteY191" fmla="*/ 499704 h 524986"/>
              <a:gd name="connsiteX192" fmla="*/ 412950 w 539831"/>
              <a:gd name="connsiteY192" fmla="*/ 263733 h 524986"/>
              <a:gd name="connsiteX193" fmla="*/ 379240 w 539831"/>
              <a:gd name="connsiteY193" fmla="*/ 263733 h 524986"/>
              <a:gd name="connsiteX194" fmla="*/ 286537 w 539831"/>
              <a:gd name="connsiteY194" fmla="*/ 263733 h 524986"/>
              <a:gd name="connsiteX195" fmla="*/ 252827 w 539831"/>
              <a:gd name="connsiteY195" fmla="*/ 263733 h 524986"/>
              <a:gd name="connsiteX196" fmla="*/ 160124 w 539831"/>
              <a:gd name="connsiteY196" fmla="*/ 263733 h 524986"/>
              <a:gd name="connsiteX197" fmla="*/ 126413 w 539831"/>
              <a:gd name="connsiteY197" fmla="*/ 263733 h 524986"/>
              <a:gd name="connsiteX198" fmla="*/ 63675 w 539831"/>
              <a:gd name="connsiteY198" fmla="*/ 263733 h 524986"/>
              <a:gd name="connsiteX199" fmla="*/ 58993 w 539831"/>
              <a:gd name="connsiteY199" fmla="*/ 259051 h 524986"/>
              <a:gd name="connsiteX200" fmla="*/ 58993 w 539831"/>
              <a:gd name="connsiteY200" fmla="*/ 226277 h 524986"/>
              <a:gd name="connsiteX201" fmla="*/ 63675 w 539831"/>
              <a:gd name="connsiteY201" fmla="*/ 221595 h 524986"/>
              <a:gd name="connsiteX202" fmla="*/ 67420 w 539831"/>
              <a:gd name="connsiteY202" fmla="*/ 221595 h 524986"/>
              <a:gd name="connsiteX203" fmla="*/ 161060 w 539831"/>
              <a:gd name="connsiteY203" fmla="*/ 221595 h 524986"/>
              <a:gd name="connsiteX204" fmla="*/ 378304 w 539831"/>
              <a:gd name="connsiteY204" fmla="*/ 221595 h 524986"/>
              <a:gd name="connsiteX205" fmla="*/ 471943 w 539831"/>
              <a:gd name="connsiteY205" fmla="*/ 221595 h 524986"/>
              <a:gd name="connsiteX206" fmla="*/ 475689 w 539831"/>
              <a:gd name="connsiteY206" fmla="*/ 221595 h 524986"/>
              <a:gd name="connsiteX207" fmla="*/ 480371 w 539831"/>
              <a:gd name="connsiteY207" fmla="*/ 226277 h 524986"/>
              <a:gd name="connsiteX208" fmla="*/ 480371 w 539831"/>
              <a:gd name="connsiteY208" fmla="*/ 259051 h 524986"/>
              <a:gd name="connsiteX209" fmla="*/ 475689 w 539831"/>
              <a:gd name="connsiteY209" fmla="*/ 263733 h 524986"/>
              <a:gd name="connsiteX210" fmla="*/ 412950 w 539831"/>
              <a:gd name="connsiteY210" fmla="*/ 263733 h 52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9831" h="524986">
                <a:moveTo>
                  <a:pt x="539832" y="200058"/>
                </a:moveTo>
                <a:cubicBezTo>
                  <a:pt x="539832" y="197717"/>
                  <a:pt x="537959" y="195844"/>
                  <a:pt x="535618" y="195844"/>
                </a:cubicBezTo>
                <a:lnTo>
                  <a:pt x="476625" y="195938"/>
                </a:lnTo>
                <a:cubicBezTo>
                  <a:pt x="474003" y="195938"/>
                  <a:pt x="471943" y="193878"/>
                  <a:pt x="471943" y="191256"/>
                </a:cubicBezTo>
                <a:lnTo>
                  <a:pt x="471943" y="158576"/>
                </a:lnTo>
                <a:cubicBezTo>
                  <a:pt x="471943" y="155954"/>
                  <a:pt x="474003" y="153894"/>
                  <a:pt x="476625" y="153894"/>
                </a:cubicBezTo>
                <a:lnTo>
                  <a:pt x="501440" y="153894"/>
                </a:lnTo>
                <a:cubicBezTo>
                  <a:pt x="503781" y="153894"/>
                  <a:pt x="505653" y="152021"/>
                  <a:pt x="505653" y="149680"/>
                </a:cubicBezTo>
                <a:lnTo>
                  <a:pt x="505653" y="132825"/>
                </a:lnTo>
                <a:cubicBezTo>
                  <a:pt x="505653" y="130484"/>
                  <a:pt x="503781" y="128611"/>
                  <a:pt x="501440" y="128611"/>
                </a:cubicBezTo>
                <a:lnTo>
                  <a:pt x="375869" y="128704"/>
                </a:lnTo>
                <a:cubicBezTo>
                  <a:pt x="373996" y="128704"/>
                  <a:pt x="372685" y="126925"/>
                  <a:pt x="373154" y="125146"/>
                </a:cubicBezTo>
                <a:lnTo>
                  <a:pt x="381768" y="94807"/>
                </a:lnTo>
                <a:cubicBezTo>
                  <a:pt x="382424" y="92560"/>
                  <a:pt x="381113" y="90219"/>
                  <a:pt x="378866" y="89563"/>
                </a:cubicBezTo>
                <a:lnTo>
                  <a:pt x="362666" y="84975"/>
                </a:lnTo>
                <a:cubicBezTo>
                  <a:pt x="360418" y="84319"/>
                  <a:pt x="358077" y="85630"/>
                  <a:pt x="357422" y="87878"/>
                </a:cubicBezTo>
                <a:lnTo>
                  <a:pt x="346747" y="125334"/>
                </a:lnTo>
                <a:cubicBezTo>
                  <a:pt x="346185" y="127300"/>
                  <a:pt x="344312" y="128704"/>
                  <a:pt x="342252" y="128704"/>
                </a:cubicBezTo>
                <a:lnTo>
                  <a:pt x="331952" y="128704"/>
                </a:lnTo>
                <a:cubicBezTo>
                  <a:pt x="329143" y="128704"/>
                  <a:pt x="326989" y="126270"/>
                  <a:pt x="327270" y="123461"/>
                </a:cubicBezTo>
                <a:lnTo>
                  <a:pt x="332139" y="84132"/>
                </a:lnTo>
                <a:cubicBezTo>
                  <a:pt x="332420" y="81791"/>
                  <a:pt x="330828" y="79731"/>
                  <a:pt x="328487" y="79450"/>
                </a:cubicBezTo>
                <a:lnTo>
                  <a:pt x="311726" y="77390"/>
                </a:lnTo>
                <a:cubicBezTo>
                  <a:pt x="309385" y="77109"/>
                  <a:pt x="307325" y="78701"/>
                  <a:pt x="307044" y="81042"/>
                </a:cubicBezTo>
                <a:lnTo>
                  <a:pt x="301613" y="124678"/>
                </a:lnTo>
                <a:cubicBezTo>
                  <a:pt x="301332" y="127019"/>
                  <a:pt x="299366" y="128798"/>
                  <a:pt x="296931" y="128798"/>
                </a:cubicBezTo>
                <a:lnTo>
                  <a:pt x="287754" y="128798"/>
                </a:lnTo>
                <a:cubicBezTo>
                  <a:pt x="284570" y="128798"/>
                  <a:pt x="281949" y="126176"/>
                  <a:pt x="281949" y="122993"/>
                </a:cubicBezTo>
                <a:lnTo>
                  <a:pt x="281949" y="89001"/>
                </a:lnTo>
                <a:cubicBezTo>
                  <a:pt x="281949" y="86286"/>
                  <a:pt x="283447" y="83851"/>
                  <a:pt x="285788" y="82540"/>
                </a:cubicBezTo>
                <a:cubicBezTo>
                  <a:pt x="296182" y="76828"/>
                  <a:pt x="303205" y="65779"/>
                  <a:pt x="303205" y="53044"/>
                </a:cubicBezTo>
                <a:cubicBezTo>
                  <a:pt x="303205" y="49860"/>
                  <a:pt x="302737" y="46770"/>
                  <a:pt x="301894" y="43773"/>
                </a:cubicBezTo>
                <a:cubicBezTo>
                  <a:pt x="301145" y="41152"/>
                  <a:pt x="301894" y="38436"/>
                  <a:pt x="303860" y="36563"/>
                </a:cubicBezTo>
                <a:lnTo>
                  <a:pt x="310041" y="30383"/>
                </a:lnTo>
                <a:lnTo>
                  <a:pt x="328487" y="24203"/>
                </a:lnTo>
                <a:cubicBezTo>
                  <a:pt x="330735" y="23454"/>
                  <a:pt x="331858" y="21113"/>
                  <a:pt x="331109" y="18866"/>
                </a:cubicBezTo>
                <a:lnTo>
                  <a:pt x="325772" y="2853"/>
                </a:lnTo>
                <a:cubicBezTo>
                  <a:pt x="325023" y="606"/>
                  <a:pt x="322682" y="-518"/>
                  <a:pt x="320434" y="231"/>
                </a:cubicBezTo>
                <a:lnTo>
                  <a:pt x="296275" y="8284"/>
                </a:lnTo>
                <a:lnTo>
                  <a:pt x="285882" y="18678"/>
                </a:lnTo>
                <a:cubicBezTo>
                  <a:pt x="284009" y="20551"/>
                  <a:pt x="281200" y="21300"/>
                  <a:pt x="278671" y="20645"/>
                </a:cubicBezTo>
                <a:cubicBezTo>
                  <a:pt x="275768" y="19802"/>
                  <a:pt x="272678" y="19334"/>
                  <a:pt x="269401" y="19334"/>
                </a:cubicBezTo>
                <a:cubicBezTo>
                  <a:pt x="266123" y="19334"/>
                  <a:pt x="263127" y="19802"/>
                  <a:pt x="260131" y="20645"/>
                </a:cubicBezTo>
                <a:cubicBezTo>
                  <a:pt x="257509" y="21394"/>
                  <a:pt x="254793" y="20645"/>
                  <a:pt x="252920" y="18678"/>
                </a:cubicBezTo>
                <a:lnTo>
                  <a:pt x="242526" y="8284"/>
                </a:lnTo>
                <a:lnTo>
                  <a:pt x="218367" y="231"/>
                </a:lnTo>
                <a:cubicBezTo>
                  <a:pt x="216120" y="-518"/>
                  <a:pt x="213779" y="699"/>
                  <a:pt x="213030" y="2853"/>
                </a:cubicBezTo>
                <a:lnTo>
                  <a:pt x="207693" y="18866"/>
                </a:lnTo>
                <a:cubicBezTo>
                  <a:pt x="206943" y="21113"/>
                  <a:pt x="208161" y="23454"/>
                  <a:pt x="210314" y="24203"/>
                </a:cubicBezTo>
                <a:lnTo>
                  <a:pt x="228761" y="30383"/>
                </a:lnTo>
                <a:lnTo>
                  <a:pt x="234941" y="36563"/>
                </a:lnTo>
                <a:cubicBezTo>
                  <a:pt x="236814" y="38436"/>
                  <a:pt x="237563" y="41245"/>
                  <a:pt x="236908" y="43773"/>
                </a:cubicBezTo>
                <a:cubicBezTo>
                  <a:pt x="236065" y="46676"/>
                  <a:pt x="235597" y="49767"/>
                  <a:pt x="235597" y="53044"/>
                </a:cubicBezTo>
                <a:cubicBezTo>
                  <a:pt x="235597" y="65592"/>
                  <a:pt x="242433" y="76547"/>
                  <a:pt x="252639" y="82353"/>
                </a:cubicBezTo>
                <a:cubicBezTo>
                  <a:pt x="254980" y="83664"/>
                  <a:pt x="256479" y="86098"/>
                  <a:pt x="256479" y="88720"/>
                </a:cubicBezTo>
                <a:lnTo>
                  <a:pt x="256479" y="124022"/>
                </a:lnTo>
                <a:cubicBezTo>
                  <a:pt x="256479" y="126644"/>
                  <a:pt x="254419" y="128704"/>
                  <a:pt x="251797" y="128704"/>
                </a:cubicBezTo>
                <a:lnTo>
                  <a:pt x="241964" y="128704"/>
                </a:lnTo>
                <a:cubicBezTo>
                  <a:pt x="239623" y="128704"/>
                  <a:pt x="237563" y="126925"/>
                  <a:pt x="237282" y="124584"/>
                </a:cubicBezTo>
                <a:lnTo>
                  <a:pt x="231852" y="80948"/>
                </a:lnTo>
                <a:cubicBezTo>
                  <a:pt x="231571" y="78607"/>
                  <a:pt x="229417" y="77016"/>
                  <a:pt x="227170" y="77296"/>
                </a:cubicBezTo>
                <a:lnTo>
                  <a:pt x="210408" y="79356"/>
                </a:lnTo>
                <a:cubicBezTo>
                  <a:pt x="208067" y="79637"/>
                  <a:pt x="206475" y="81791"/>
                  <a:pt x="206756" y="84038"/>
                </a:cubicBezTo>
                <a:lnTo>
                  <a:pt x="211625" y="123461"/>
                </a:lnTo>
                <a:cubicBezTo>
                  <a:pt x="212000" y="126270"/>
                  <a:pt x="209753" y="128704"/>
                  <a:pt x="206943" y="128704"/>
                </a:cubicBezTo>
                <a:lnTo>
                  <a:pt x="196830" y="128704"/>
                </a:lnTo>
                <a:cubicBezTo>
                  <a:pt x="194770" y="128704"/>
                  <a:pt x="192897" y="127300"/>
                  <a:pt x="192335" y="125334"/>
                </a:cubicBezTo>
                <a:lnTo>
                  <a:pt x="181473" y="87316"/>
                </a:lnTo>
                <a:cubicBezTo>
                  <a:pt x="180818" y="85069"/>
                  <a:pt x="178477" y="83758"/>
                  <a:pt x="176230" y="84413"/>
                </a:cubicBezTo>
                <a:lnTo>
                  <a:pt x="160030" y="89001"/>
                </a:lnTo>
                <a:cubicBezTo>
                  <a:pt x="157783" y="89657"/>
                  <a:pt x="156472" y="91998"/>
                  <a:pt x="157127" y="94245"/>
                </a:cubicBezTo>
                <a:lnTo>
                  <a:pt x="165929" y="125146"/>
                </a:lnTo>
                <a:cubicBezTo>
                  <a:pt x="166397" y="126925"/>
                  <a:pt x="165087" y="128704"/>
                  <a:pt x="163214" y="128704"/>
                </a:cubicBezTo>
                <a:lnTo>
                  <a:pt x="38392" y="128798"/>
                </a:lnTo>
                <a:cubicBezTo>
                  <a:pt x="36051" y="128798"/>
                  <a:pt x="34178" y="130671"/>
                  <a:pt x="34178" y="133012"/>
                </a:cubicBezTo>
                <a:lnTo>
                  <a:pt x="34178" y="149867"/>
                </a:lnTo>
                <a:cubicBezTo>
                  <a:pt x="34178" y="152208"/>
                  <a:pt x="36051" y="154081"/>
                  <a:pt x="38392" y="154081"/>
                </a:cubicBezTo>
                <a:lnTo>
                  <a:pt x="62270" y="154081"/>
                </a:lnTo>
                <a:cubicBezTo>
                  <a:pt x="64892" y="154081"/>
                  <a:pt x="66952" y="156141"/>
                  <a:pt x="66952" y="158763"/>
                </a:cubicBezTo>
                <a:lnTo>
                  <a:pt x="66952" y="191537"/>
                </a:lnTo>
                <a:cubicBezTo>
                  <a:pt x="66952" y="194159"/>
                  <a:pt x="64892" y="196219"/>
                  <a:pt x="62270" y="196219"/>
                </a:cubicBezTo>
                <a:lnTo>
                  <a:pt x="4214" y="196312"/>
                </a:lnTo>
                <a:cubicBezTo>
                  <a:pt x="1873" y="196312"/>
                  <a:pt x="0" y="198185"/>
                  <a:pt x="0" y="200526"/>
                </a:cubicBezTo>
                <a:lnTo>
                  <a:pt x="0" y="217381"/>
                </a:lnTo>
                <a:cubicBezTo>
                  <a:pt x="0" y="219722"/>
                  <a:pt x="1873" y="221595"/>
                  <a:pt x="4214" y="221595"/>
                </a:cubicBezTo>
                <a:lnTo>
                  <a:pt x="28560" y="221595"/>
                </a:lnTo>
                <a:cubicBezTo>
                  <a:pt x="31182" y="221595"/>
                  <a:pt x="33242" y="223655"/>
                  <a:pt x="33242" y="226277"/>
                </a:cubicBezTo>
                <a:lnTo>
                  <a:pt x="33242" y="263733"/>
                </a:lnTo>
                <a:lnTo>
                  <a:pt x="33242" y="289015"/>
                </a:lnTo>
                <a:lnTo>
                  <a:pt x="33242" y="520305"/>
                </a:lnTo>
                <a:cubicBezTo>
                  <a:pt x="33242" y="522927"/>
                  <a:pt x="35302" y="524987"/>
                  <a:pt x="37924" y="524987"/>
                </a:cubicBezTo>
                <a:lnTo>
                  <a:pt x="121263" y="524987"/>
                </a:lnTo>
                <a:cubicBezTo>
                  <a:pt x="123885" y="524987"/>
                  <a:pt x="125945" y="522927"/>
                  <a:pt x="125945" y="520305"/>
                </a:cubicBezTo>
                <a:lnTo>
                  <a:pt x="125945" y="293697"/>
                </a:lnTo>
                <a:cubicBezTo>
                  <a:pt x="125945" y="291075"/>
                  <a:pt x="128005" y="289015"/>
                  <a:pt x="130627" y="289015"/>
                </a:cubicBezTo>
                <a:lnTo>
                  <a:pt x="154973" y="289015"/>
                </a:lnTo>
                <a:cubicBezTo>
                  <a:pt x="157595" y="289015"/>
                  <a:pt x="159655" y="291075"/>
                  <a:pt x="159655" y="293697"/>
                </a:cubicBezTo>
                <a:lnTo>
                  <a:pt x="159655" y="520305"/>
                </a:lnTo>
                <a:cubicBezTo>
                  <a:pt x="159655" y="522927"/>
                  <a:pt x="161715" y="524987"/>
                  <a:pt x="164337" y="524987"/>
                </a:cubicBezTo>
                <a:lnTo>
                  <a:pt x="247677" y="524987"/>
                </a:lnTo>
                <a:cubicBezTo>
                  <a:pt x="250298" y="524987"/>
                  <a:pt x="252359" y="522927"/>
                  <a:pt x="252359" y="520305"/>
                </a:cubicBezTo>
                <a:lnTo>
                  <a:pt x="252359" y="293697"/>
                </a:lnTo>
                <a:cubicBezTo>
                  <a:pt x="252359" y="291075"/>
                  <a:pt x="254419" y="289015"/>
                  <a:pt x="257040" y="289015"/>
                </a:cubicBezTo>
                <a:lnTo>
                  <a:pt x="281387" y="289015"/>
                </a:lnTo>
                <a:cubicBezTo>
                  <a:pt x="284009" y="289015"/>
                  <a:pt x="286069" y="291075"/>
                  <a:pt x="286069" y="293697"/>
                </a:cubicBezTo>
                <a:lnTo>
                  <a:pt x="286069" y="520305"/>
                </a:lnTo>
                <a:cubicBezTo>
                  <a:pt x="286069" y="522927"/>
                  <a:pt x="288129" y="524987"/>
                  <a:pt x="290751" y="524987"/>
                </a:cubicBezTo>
                <a:lnTo>
                  <a:pt x="374090" y="524987"/>
                </a:lnTo>
                <a:cubicBezTo>
                  <a:pt x="376712" y="524987"/>
                  <a:pt x="378772" y="522927"/>
                  <a:pt x="378772" y="520305"/>
                </a:cubicBezTo>
                <a:lnTo>
                  <a:pt x="378772" y="293697"/>
                </a:lnTo>
                <a:cubicBezTo>
                  <a:pt x="378772" y="291075"/>
                  <a:pt x="380832" y="289015"/>
                  <a:pt x="383454" y="289015"/>
                </a:cubicBezTo>
                <a:lnTo>
                  <a:pt x="407800" y="289015"/>
                </a:lnTo>
                <a:cubicBezTo>
                  <a:pt x="410422" y="289015"/>
                  <a:pt x="412482" y="291075"/>
                  <a:pt x="412482" y="293697"/>
                </a:cubicBezTo>
                <a:lnTo>
                  <a:pt x="412482" y="520305"/>
                </a:lnTo>
                <a:cubicBezTo>
                  <a:pt x="412482" y="522927"/>
                  <a:pt x="414542" y="524987"/>
                  <a:pt x="417164" y="524987"/>
                </a:cubicBezTo>
                <a:lnTo>
                  <a:pt x="500503" y="524987"/>
                </a:lnTo>
                <a:cubicBezTo>
                  <a:pt x="503125" y="524987"/>
                  <a:pt x="505185" y="522927"/>
                  <a:pt x="505185" y="520305"/>
                </a:cubicBezTo>
                <a:lnTo>
                  <a:pt x="505185" y="289015"/>
                </a:lnTo>
                <a:lnTo>
                  <a:pt x="505185" y="263733"/>
                </a:lnTo>
                <a:lnTo>
                  <a:pt x="505185" y="225809"/>
                </a:lnTo>
                <a:cubicBezTo>
                  <a:pt x="505185" y="223187"/>
                  <a:pt x="507245" y="221127"/>
                  <a:pt x="509867" y="221127"/>
                </a:cubicBezTo>
                <a:lnTo>
                  <a:pt x="535150" y="221127"/>
                </a:lnTo>
                <a:cubicBezTo>
                  <a:pt x="537491" y="221127"/>
                  <a:pt x="539364" y="219254"/>
                  <a:pt x="539364" y="216913"/>
                </a:cubicBezTo>
                <a:lnTo>
                  <a:pt x="539832" y="200058"/>
                </a:lnTo>
                <a:close/>
                <a:moveTo>
                  <a:pt x="268277" y="44710"/>
                </a:moveTo>
                <a:cubicBezTo>
                  <a:pt x="273989" y="43773"/>
                  <a:pt x="278952" y="48736"/>
                  <a:pt x="278016" y="54449"/>
                </a:cubicBezTo>
                <a:cubicBezTo>
                  <a:pt x="277454" y="57913"/>
                  <a:pt x="274645" y="60722"/>
                  <a:pt x="271180" y="61284"/>
                </a:cubicBezTo>
                <a:cubicBezTo>
                  <a:pt x="265468" y="62220"/>
                  <a:pt x="260505" y="57258"/>
                  <a:pt x="261442" y="51546"/>
                </a:cubicBezTo>
                <a:cubicBezTo>
                  <a:pt x="261910" y="48081"/>
                  <a:pt x="264813" y="45272"/>
                  <a:pt x="268277" y="44710"/>
                </a:cubicBezTo>
                <a:close/>
                <a:moveTo>
                  <a:pt x="353021" y="158857"/>
                </a:moveTo>
                <a:lnTo>
                  <a:pt x="353021" y="191349"/>
                </a:lnTo>
                <a:cubicBezTo>
                  <a:pt x="353021" y="193971"/>
                  <a:pt x="350961" y="196031"/>
                  <a:pt x="348339" y="196031"/>
                </a:cubicBezTo>
                <a:lnTo>
                  <a:pt x="191025" y="196125"/>
                </a:lnTo>
                <a:cubicBezTo>
                  <a:pt x="188403" y="196125"/>
                  <a:pt x="186343" y="194065"/>
                  <a:pt x="186343" y="191443"/>
                </a:cubicBezTo>
                <a:lnTo>
                  <a:pt x="186343" y="158857"/>
                </a:lnTo>
                <a:cubicBezTo>
                  <a:pt x="186343" y="156235"/>
                  <a:pt x="188403" y="154175"/>
                  <a:pt x="191025" y="154175"/>
                </a:cubicBezTo>
                <a:lnTo>
                  <a:pt x="348339" y="154175"/>
                </a:lnTo>
                <a:cubicBezTo>
                  <a:pt x="350961" y="154175"/>
                  <a:pt x="353021" y="156235"/>
                  <a:pt x="353021" y="158857"/>
                </a:cubicBezTo>
                <a:close/>
                <a:moveTo>
                  <a:pt x="378304" y="191256"/>
                </a:moveTo>
                <a:lnTo>
                  <a:pt x="378304" y="158857"/>
                </a:lnTo>
                <a:cubicBezTo>
                  <a:pt x="378304" y="156235"/>
                  <a:pt x="380364" y="154175"/>
                  <a:pt x="382986" y="154175"/>
                </a:cubicBezTo>
                <a:lnTo>
                  <a:pt x="441979" y="154175"/>
                </a:lnTo>
                <a:cubicBezTo>
                  <a:pt x="444601" y="154175"/>
                  <a:pt x="446661" y="156235"/>
                  <a:pt x="446661" y="158857"/>
                </a:cubicBezTo>
                <a:lnTo>
                  <a:pt x="446661" y="191256"/>
                </a:lnTo>
                <a:cubicBezTo>
                  <a:pt x="446661" y="193878"/>
                  <a:pt x="444601" y="195938"/>
                  <a:pt x="441979" y="195938"/>
                </a:cubicBezTo>
                <a:lnTo>
                  <a:pt x="382986" y="196031"/>
                </a:lnTo>
                <a:cubicBezTo>
                  <a:pt x="380364" y="195938"/>
                  <a:pt x="378304" y="193878"/>
                  <a:pt x="378304" y="191256"/>
                </a:cubicBezTo>
                <a:close/>
                <a:moveTo>
                  <a:pt x="97385" y="154175"/>
                </a:moveTo>
                <a:lnTo>
                  <a:pt x="156378" y="154175"/>
                </a:lnTo>
                <a:cubicBezTo>
                  <a:pt x="159000" y="154175"/>
                  <a:pt x="161060" y="156235"/>
                  <a:pt x="161060" y="158857"/>
                </a:cubicBezTo>
                <a:lnTo>
                  <a:pt x="161060" y="191537"/>
                </a:lnTo>
                <a:cubicBezTo>
                  <a:pt x="161060" y="194159"/>
                  <a:pt x="159000" y="196219"/>
                  <a:pt x="156378" y="196219"/>
                </a:cubicBezTo>
                <a:lnTo>
                  <a:pt x="97385" y="196312"/>
                </a:lnTo>
                <a:cubicBezTo>
                  <a:pt x="94763" y="196312"/>
                  <a:pt x="92703" y="194252"/>
                  <a:pt x="92703" y="191630"/>
                </a:cubicBezTo>
                <a:lnTo>
                  <a:pt x="92703" y="158950"/>
                </a:lnTo>
                <a:cubicBezTo>
                  <a:pt x="92703" y="156235"/>
                  <a:pt x="94763" y="154175"/>
                  <a:pt x="97385" y="154175"/>
                </a:cubicBezTo>
                <a:close/>
                <a:moveTo>
                  <a:pt x="96449" y="499704"/>
                </a:moveTo>
                <a:lnTo>
                  <a:pt x="63675" y="499704"/>
                </a:lnTo>
                <a:cubicBezTo>
                  <a:pt x="61053" y="499704"/>
                  <a:pt x="58993" y="497644"/>
                  <a:pt x="58993" y="495022"/>
                </a:cubicBezTo>
                <a:lnTo>
                  <a:pt x="58993" y="293697"/>
                </a:lnTo>
                <a:cubicBezTo>
                  <a:pt x="58993" y="291075"/>
                  <a:pt x="61053" y="289015"/>
                  <a:pt x="63675" y="289015"/>
                </a:cubicBezTo>
                <a:lnTo>
                  <a:pt x="96449" y="289015"/>
                </a:lnTo>
                <a:cubicBezTo>
                  <a:pt x="99071" y="289015"/>
                  <a:pt x="101131" y="291075"/>
                  <a:pt x="101131" y="293697"/>
                </a:cubicBezTo>
                <a:lnTo>
                  <a:pt x="101131" y="495022"/>
                </a:lnTo>
                <a:cubicBezTo>
                  <a:pt x="101131" y="497644"/>
                  <a:pt x="99071" y="499704"/>
                  <a:pt x="96449" y="499704"/>
                </a:cubicBezTo>
                <a:close/>
                <a:moveTo>
                  <a:pt x="222862" y="499704"/>
                </a:moveTo>
                <a:lnTo>
                  <a:pt x="190088" y="499704"/>
                </a:lnTo>
                <a:cubicBezTo>
                  <a:pt x="187466" y="499704"/>
                  <a:pt x="185406" y="497644"/>
                  <a:pt x="185406" y="495022"/>
                </a:cubicBezTo>
                <a:lnTo>
                  <a:pt x="185406" y="293697"/>
                </a:lnTo>
                <a:cubicBezTo>
                  <a:pt x="185406" y="291075"/>
                  <a:pt x="187466" y="289015"/>
                  <a:pt x="190088" y="289015"/>
                </a:cubicBezTo>
                <a:lnTo>
                  <a:pt x="222862" y="289015"/>
                </a:lnTo>
                <a:cubicBezTo>
                  <a:pt x="225484" y="289015"/>
                  <a:pt x="227544" y="291075"/>
                  <a:pt x="227544" y="293697"/>
                </a:cubicBezTo>
                <a:lnTo>
                  <a:pt x="227544" y="495022"/>
                </a:lnTo>
                <a:cubicBezTo>
                  <a:pt x="227544" y="497644"/>
                  <a:pt x="225484" y="499704"/>
                  <a:pt x="222862" y="499704"/>
                </a:cubicBezTo>
                <a:close/>
                <a:moveTo>
                  <a:pt x="349275" y="499704"/>
                </a:moveTo>
                <a:lnTo>
                  <a:pt x="316502" y="499704"/>
                </a:lnTo>
                <a:cubicBezTo>
                  <a:pt x="313880" y="499704"/>
                  <a:pt x="311820" y="497644"/>
                  <a:pt x="311820" y="495022"/>
                </a:cubicBezTo>
                <a:lnTo>
                  <a:pt x="311820" y="293697"/>
                </a:lnTo>
                <a:cubicBezTo>
                  <a:pt x="311820" y="291075"/>
                  <a:pt x="313880" y="289015"/>
                  <a:pt x="316502" y="289015"/>
                </a:cubicBezTo>
                <a:lnTo>
                  <a:pt x="349275" y="289015"/>
                </a:lnTo>
                <a:cubicBezTo>
                  <a:pt x="351897" y="289015"/>
                  <a:pt x="353957" y="291075"/>
                  <a:pt x="353957" y="293697"/>
                </a:cubicBezTo>
                <a:lnTo>
                  <a:pt x="353957" y="495022"/>
                </a:lnTo>
                <a:cubicBezTo>
                  <a:pt x="353957" y="497644"/>
                  <a:pt x="351897" y="499704"/>
                  <a:pt x="349275" y="499704"/>
                </a:cubicBezTo>
                <a:close/>
                <a:moveTo>
                  <a:pt x="475689" y="499704"/>
                </a:moveTo>
                <a:lnTo>
                  <a:pt x="442915" y="499704"/>
                </a:lnTo>
                <a:cubicBezTo>
                  <a:pt x="440293" y="499704"/>
                  <a:pt x="438233" y="497644"/>
                  <a:pt x="438233" y="495022"/>
                </a:cubicBezTo>
                <a:lnTo>
                  <a:pt x="438233" y="293697"/>
                </a:lnTo>
                <a:cubicBezTo>
                  <a:pt x="438233" y="291075"/>
                  <a:pt x="440293" y="289015"/>
                  <a:pt x="442915" y="289015"/>
                </a:cubicBezTo>
                <a:lnTo>
                  <a:pt x="475689" y="289015"/>
                </a:lnTo>
                <a:cubicBezTo>
                  <a:pt x="478311" y="289015"/>
                  <a:pt x="480371" y="291075"/>
                  <a:pt x="480371" y="293697"/>
                </a:cubicBezTo>
                <a:lnTo>
                  <a:pt x="480371" y="495022"/>
                </a:lnTo>
                <a:cubicBezTo>
                  <a:pt x="480371" y="497644"/>
                  <a:pt x="478311" y="499704"/>
                  <a:pt x="475689" y="499704"/>
                </a:cubicBezTo>
                <a:close/>
                <a:moveTo>
                  <a:pt x="412950" y="263733"/>
                </a:moveTo>
                <a:lnTo>
                  <a:pt x="379240" y="263733"/>
                </a:lnTo>
                <a:lnTo>
                  <a:pt x="286537" y="263733"/>
                </a:lnTo>
                <a:lnTo>
                  <a:pt x="252827" y="263733"/>
                </a:lnTo>
                <a:lnTo>
                  <a:pt x="160124" y="263733"/>
                </a:lnTo>
                <a:lnTo>
                  <a:pt x="126413" y="263733"/>
                </a:lnTo>
                <a:lnTo>
                  <a:pt x="63675" y="263733"/>
                </a:lnTo>
                <a:cubicBezTo>
                  <a:pt x="61053" y="263733"/>
                  <a:pt x="58993" y="261673"/>
                  <a:pt x="58993" y="259051"/>
                </a:cubicBezTo>
                <a:lnTo>
                  <a:pt x="58993" y="226277"/>
                </a:lnTo>
                <a:cubicBezTo>
                  <a:pt x="58993" y="223655"/>
                  <a:pt x="61053" y="221595"/>
                  <a:pt x="63675" y="221595"/>
                </a:cubicBezTo>
                <a:lnTo>
                  <a:pt x="67420" y="221595"/>
                </a:lnTo>
                <a:lnTo>
                  <a:pt x="161060" y="221595"/>
                </a:lnTo>
                <a:lnTo>
                  <a:pt x="378304" y="221595"/>
                </a:lnTo>
                <a:lnTo>
                  <a:pt x="471943" y="221595"/>
                </a:lnTo>
                <a:lnTo>
                  <a:pt x="475689" y="221595"/>
                </a:lnTo>
                <a:cubicBezTo>
                  <a:pt x="478311" y="221595"/>
                  <a:pt x="480371" y="223655"/>
                  <a:pt x="480371" y="226277"/>
                </a:cubicBezTo>
                <a:lnTo>
                  <a:pt x="480371" y="259051"/>
                </a:lnTo>
                <a:cubicBezTo>
                  <a:pt x="480371" y="261673"/>
                  <a:pt x="478311" y="263733"/>
                  <a:pt x="475689" y="263733"/>
                </a:cubicBezTo>
                <a:lnTo>
                  <a:pt x="412950" y="263733"/>
                </a:lnTo>
                <a:close/>
              </a:path>
            </a:pathLst>
          </a:custGeom>
          <a:solidFill>
            <a:schemeClr val="bg1"/>
          </a:solidFill>
          <a:ln w="934" cap="flat">
            <a:noFill/>
            <a:prstDash val="solid"/>
            <a:miter/>
          </a:ln>
        </p:spPr>
        <p:txBody>
          <a:bodyPr rtlCol="0" anchor="ctr"/>
          <a:lstStyle/>
          <a:p>
            <a:endParaRPr lang="de-DE"/>
          </a:p>
        </p:txBody>
      </p:sp>
      <p:sp>
        <p:nvSpPr>
          <p:cNvPr id="184" name="Freihandform: Form 81">
            <a:extLst>
              <a:ext uri="{FF2B5EF4-FFF2-40B4-BE49-F238E27FC236}">
                <a16:creationId xmlns:a16="http://schemas.microsoft.com/office/drawing/2014/main" id="{D24E380E-B4AD-714E-B091-CC3F1B019D56}"/>
              </a:ext>
            </a:extLst>
          </p:cNvPr>
          <p:cNvSpPr>
            <a:spLocks noChangeAspect="1"/>
          </p:cNvSpPr>
          <p:nvPr/>
        </p:nvSpPr>
        <p:spPr>
          <a:xfrm>
            <a:off x="7016773" y="2652590"/>
            <a:ext cx="308303" cy="318165"/>
          </a:xfrm>
          <a:custGeom>
            <a:avLst/>
            <a:gdLst>
              <a:gd name="connsiteX0" fmla="*/ 481177 w 508733"/>
              <a:gd name="connsiteY0" fmla="*/ 229388 h 525007"/>
              <a:gd name="connsiteX1" fmla="*/ 432672 w 508733"/>
              <a:gd name="connsiteY1" fmla="*/ 194741 h 525007"/>
              <a:gd name="connsiteX2" fmla="*/ 431080 w 508733"/>
              <a:gd name="connsiteY2" fmla="*/ 189029 h 525007"/>
              <a:gd name="connsiteX3" fmla="*/ 507865 w 508733"/>
              <a:gd name="connsiteY3" fmla="*/ 13362 h 525007"/>
              <a:gd name="connsiteX4" fmla="*/ 492508 w 508733"/>
              <a:gd name="connsiteY4" fmla="*/ 2781 h 525007"/>
              <a:gd name="connsiteX5" fmla="*/ 370683 w 508733"/>
              <a:gd name="connsiteY5" fmla="*/ 122545 h 525007"/>
              <a:gd name="connsiteX6" fmla="*/ 367499 w 508733"/>
              <a:gd name="connsiteY6" fmla="*/ 121234 h 525007"/>
              <a:gd name="connsiteX7" fmla="*/ 367499 w 508733"/>
              <a:gd name="connsiteY7" fmla="*/ 100915 h 525007"/>
              <a:gd name="connsiteX8" fmla="*/ 358135 w 508733"/>
              <a:gd name="connsiteY8" fmla="*/ 91551 h 525007"/>
              <a:gd name="connsiteX9" fmla="*/ 312720 w 508733"/>
              <a:gd name="connsiteY9" fmla="*/ 91551 h 525007"/>
              <a:gd name="connsiteX10" fmla="*/ 258877 w 508733"/>
              <a:gd name="connsiteY10" fmla="*/ 97544 h 525007"/>
              <a:gd name="connsiteX11" fmla="*/ 259065 w 508733"/>
              <a:gd name="connsiteY11" fmla="*/ 97169 h 525007"/>
              <a:gd name="connsiteX12" fmla="*/ 137146 w 508733"/>
              <a:gd name="connsiteY12" fmla="*/ 84434 h 525007"/>
              <a:gd name="connsiteX13" fmla="*/ 75437 w 508733"/>
              <a:gd name="connsiteY13" fmla="*/ 168897 h 525007"/>
              <a:gd name="connsiteX14" fmla="*/ 46035 w 508733"/>
              <a:gd name="connsiteY14" fmla="*/ 217964 h 525007"/>
              <a:gd name="connsiteX15" fmla="*/ 4833 w 508733"/>
              <a:gd name="connsiteY15" fmla="*/ 286321 h 525007"/>
              <a:gd name="connsiteX16" fmla="*/ 14385 w 508733"/>
              <a:gd name="connsiteY16" fmla="*/ 383612 h 525007"/>
              <a:gd name="connsiteX17" fmla="*/ 26932 w 508733"/>
              <a:gd name="connsiteY17" fmla="*/ 440826 h 525007"/>
              <a:gd name="connsiteX18" fmla="*/ 7268 w 508733"/>
              <a:gd name="connsiteY18" fmla="*/ 505156 h 525007"/>
              <a:gd name="connsiteX19" fmla="*/ 3709 w 508733"/>
              <a:gd name="connsiteY19" fmla="*/ 510307 h 525007"/>
              <a:gd name="connsiteX20" fmla="*/ 11388 w 508733"/>
              <a:gd name="connsiteY20" fmla="*/ 525008 h 525007"/>
              <a:gd name="connsiteX21" fmla="*/ 465727 w 508733"/>
              <a:gd name="connsiteY21" fmla="*/ 525008 h 525007"/>
              <a:gd name="connsiteX22" fmla="*/ 476964 w 508733"/>
              <a:gd name="connsiteY22" fmla="*/ 513771 h 525007"/>
              <a:gd name="connsiteX23" fmla="*/ 476964 w 508733"/>
              <a:gd name="connsiteY23" fmla="*/ 512367 h 525007"/>
              <a:gd name="connsiteX24" fmla="*/ 377987 w 508733"/>
              <a:gd name="connsiteY24" fmla="*/ 383519 h 525007"/>
              <a:gd name="connsiteX25" fmla="*/ 304105 w 508733"/>
              <a:gd name="connsiteY25" fmla="*/ 309731 h 525007"/>
              <a:gd name="connsiteX26" fmla="*/ 308038 w 508733"/>
              <a:gd name="connsiteY26" fmla="*/ 302521 h 525007"/>
              <a:gd name="connsiteX27" fmla="*/ 448310 w 508733"/>
              <a:gd name="connsiteY27" fmla="*/ 302521 h 525007"/>
              <a:gd name="connsiteX28" fmla="*/ 458329 w 508733"/>
              <a:gd name="connsiteY28" fmla="*/ 296340 h 525007"/>
              <a:gd name="connsiteX29" fmla="*/ 484548 w 508733"/>
              <a:gd name="connsiteY29" fmla="*/ 243902 h 525007"/>
              <a:gd name="connsiteX30" fmla="*/ 481177 w 508733"/>
              <a:gd name="connsiteY30" fmla="*/ 229388 h 525007"/>
              <a:gd name="connsiteX31" fmla="*/ 403831 w 508733"/>
              <a:gd name="connsiteY31" fmla="*/ 174141 h 525007"/>
              <a:gd name="connsiteX32" fmla="*/ 379672 w 508733"/>
              <a:gd name="connsiteY32" fmla="*/ 156911 h 525007"/>
              <a:gd name="connsiteX33" fmla="*/ 379110 w 508733"/>
              <a:gd name="connsiteY33" fmla="*/ 149795 h 525007"/>
              <a:gd name="connsiteX34" fmla="*/ 441568 w 508733"/>
              <a:gd name="connsiteY34" fmla="*/ 88367 h 525007"/>
              <a:gd name="connsiteX35" fmla="*/ 446156 w 508733"/>
              <a:gd name="connsiteY35" fmla="*/ 91457 h 525007"/>
              <a:gd name="connsiteX36" fmla="*/ 410854 w 508733"/>
              <a:gd name="connsiteY36" fmla="*/ 172174 h 525007"/>
              <a:gd name="connsiteX37" fmla="*/ 403831 w 508733"/>
              <a:gd name="connsiteY37" fmla="*/ 174141 h 525007"/>
              <a:gd name="connsiteX38" fmla="*/ 49687 w 508733"/>
              <a:gd name="connsiteY38" fmla="*/ 499444 h 525007"/>
              <a:gd name="connsiteX39" fmla="*/ 42664 w 508733"/>
              <a:gd name="connsiteY39" fmla="*/ 489425 h 525007"/>
              <a:gd name="connsiteX40" fmla="*/ 52309 w 508733"/>
              <a:gd name="connsiteY40" fmla="*/ 441856 h 525007"/>
              <a:gd name="connsiteX41" fmla="*/ 37701 w 508733"/>
              <a:gd name="connsiteY41" fmla="*/ 373312 h 525007"/>
              <a:gd name="connsiteX42" fmla="*/ 29460 w 508733"/>
              <a:gd name="connsiteY42" fmla="*/ 291846 h 525007"/>
              <a:gd name="connsiteX43" fmla="*/ 63545 w 508733"/>
              <a:gd name="connsiteY43" fmla="*/ 235943 h 525007"/>
              <a:gd name="connsiteX44" fmla="*/ 100346 w 508733"/>
              <a:gd name="connsiteY44" fmla="*/ 173392 h 525007"/>
              <a:gd name="connsiteX45" fmla="*/ 148008 w 508733"/>
              <a:gd name="connsiteY45" fmla="*/ 107095 h 525007"/>
              <a:gd name="connsiteX46" fmla="*/ 211870 w 508733"/>
              <a:gd name="connsiteY46" fmla="*/ 104473 h 525007"/>
              <a:gd name="connsiteX47" fmla="*/ 212526 w 508733"/>
              <a:gd name="connsiteY47" fmla="*/ 113181 h 525007"/>
              <a:gd name="connsiteX48" fmla="*/ 142483 w 508733"/>
              <a:gd name="connsiteY48" fmla="*/ 164028 h 525007"/>
              <a:gd name="connsiteX49" fmla="*/ 75156 w 508733"/>
              <a:gd name="connsiteY49" fmla="*/ 341194 h 525007"/>
              <a:gd name="connsiteX50" fmla="*/ 75156 w 508733"/>
              <a:gd name="connsiteY50" fmla="*/ 392976 h 525007"/>
              <a:gd name="connsiteX51" fmla="*/ 79558 w 508733"/>
              <a:gd name="connsiteY51" fmla="*/ 400842 h 525007"/>
              <a:gd name="connsiteX52" fmla="*/ 81056 w 508733"/>
              <a:gd name="connsiteY52" fmla="*/ 401778 h 525007"/>
              <a:gd name="connsiteX53" fmla="*/ 167391 w 508733"/>
              <a:gd name="connsiteY53" fmla="*/ 488676 h 525007"/>
              <a:gd name="connsiteX54" fmla="*/ 160556 w 508733"/>
              <a:gd name="connsiteY54" fmla="*/ 499257 h 525007"/>
              <a:gd name="connsiteX55" fmla="*/ 49687 w 508733"/>
              <a:gd name="connsiteY55" fmla="*/ 499257 h 525007"/>
              <a:gd name="connsiteX56" fmla="*/ 274140 w 508733"/>
              <a:gd name="connsiteY56" fmla="*/ 276863 h 525007"/>
              <a:gd name="connsiteX57" fmla="*/ 265432 w 508733"/>
              <a:gd name="connsiteY57" fmla="*/ 289786 h 525007"/>
              <a:gd name="connsiteX58" fmla="*/ 267305 w 508733"/>
              <a:gd name="connsiteY58" fmla="*/ 294280 h 525007"/>
              <a:gd name="connsiteX59" fmla="*/ 365065 w 508733"/>
              <a:gd name="connsiteY59" fmla="*/ 404775 h 525007"/>
              <a:gd name="connsiteX60" fmla="*/ 365720 w 508733"/>
              <a:gd name="connsiteY60" fmla="*/ 405149 h 525007"/>
              <a:gd name="connsiteX61" fmla="*/ 409637 w 508733"/>
              <a:gd name="connsiteY61" fmla="*/ 437080 h 525007"/>
              <a:gd name="connsiteX62" fmla="*/ 447748 w 508733"/>
              <a:gd name="connsiteY62" fmla="*/ 489425 h 525007"/>
              <a:gd name="connsiteX63" fmla="*/ 440632 w 508733"/>
              <a:gd name="connsiteY63" fmla="*/ 499351 h 525007"/>
              <a:gd name="connsiteX64" fmla="*/ 203349 w 508733"/>
              <a:gd name="connsiteY64" fmla="*/ 499351 h 525007"/>
              <a:gd name="connsiteX65" fmla="*/ 196045 w 508733"/>
              <a:gd name="connsiteY65" fmla="*/ 493732 h 525007"/>
              <a:gd name="connsiteX66" fmla="*/ 145480 w 508733"/>
              <a:gd name="connsiteY66" fmla="*/ 420225 h 525007"/>
              <a:gd name="connsiteX67" fmla="*/ 103717 w 508733"/>
              <a:gd name="connsiteY67" fmla="*/ 386609 h 525007"/>
              <a:gd name="connsiteX68" fmla="*/ 100533 w 508733"/>
              <a:gd name="connsiteY68" fmla="*/ 380429 h 525007"/>
              <a:gd name="connsiteX69" fmla="*/ 100533 w 508733"/>
              <a:gd name="connsiteY69" fmla="*/ 341194 h 525007"/>
              <a:gd name="connsiteX70" fmla="*/ 161024 w 508733"/>
              <a:gd name="connsiteY70" fmla="*/ 181351 h 525007"/>
              <a:gd name="connsiteX71" fmla="*/ 312720 w 508733"/>
              <a:gd name="connsiteY71" fmla="*/ 116646 h 525007"/>
              <a:gd name="connsiteX72" fmla="*/ 334725 w 508733"/>
              <a:gd name="connsiteY72" fmla="*/ 116646 h 525007"/>
              <a:gd name="connsiteX73" fmla="*/ 342216 w 508733"/>
              <a:gd name="connsiteY73" fmla="*/ 124137 h 525007"/>
              <a:gd name="connsiteX74" fmla="*/ 342216 w 508733"/>
              <a:gd name="connsiteY74" fmla="*/ 156256 h 525007"/>
              <a:gd name="connsiteX75" fmla="*/ 346149 w 508733"/>
              <a:gd name="connsiteY75" fmla="*/ 163840 h 525007"/>
              <a:gd name="connsiteX76" fmla="*/ 451494 w 508733"/>
              <a:gd name="connsiteY76" fmla="*/ 239127 h 525007"/>
              <a:gd name="connsiteX77" fmla="*/ 453835 w 508733"/>
              <a:gd name="connsiteY77" fmla="*/ 248584 h 525007"/>
              <a:gd name="connsiteX78" fmla="*/ 441849 w 508733"/>
              <a:gd name="connsiteY78" fmla="*/ 272650 h 525007"/>
              <a:gd name="connsiteX79" fmla="*/ 435107 w 508733"/>
              <a:gd name="connsiteY79" fmla="*/ 276770 h 525007"/>
              <a:gd name="connsiteX80" fmla="*/ 274140 w 508733"/>
              <a:gd name="connsiteY80" fmla="*/ 276770 h 5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08733" h="525007">
                <a:moveTo>
                  <a:pt x="481177" y="229388"/>
                </a:moveTo>
                <a:lnTo>
                  <a:pt x="432672" y="194741"/>
                </a:lnTo>
                <a:cubicBezTo>
                  <a:pt x="430893" y="193431"/>
                  <a:pt x="430238" y="191090"/>
                  <a:pt x="431080" y="189029"/>
                </a:cubicBezTo>
                <a:lnTo>
                  <a:pt x="507865" y="13362"/>
                </a:lnTo>
                <a:cubicBezTo>
                  <a:pt x="512078" y="3811"/>
                  <a:pt x="499999" y="-4523"/>
                  <a:pt x="492508" y="2781"/>
                </a:cubicBezTo>
                <a:lnTo>
                  <a:pt x="370683" y="122545"/>
                </a:lnTo>
                <a:cubicBezTo>
                  <a:pt x="369466" y="123669"/>
                  <a:pt x="367499" y="122826"/>
                  <a:pt x="367499" y="121234"/>
                </a:cubicBezTo>
                <a:lnTo>
                  <a:pt x="367499" y="100915"/>
                </a:lnTo>
                <a:cubicBezTo>
                  <a:pt x="367499" y="95765"/>
                  <a:pt x="363285" y="91551"/>
                  <a:pt x="358135" y="91551"/>
                </a:cubicBezTo>
                <a:lnTo>
                  <a:pt x="312720" y="91551"/>
                </a:lnTo>
                <a:cubicBezTo>
                  <a:pt x="294273" y="91551"/>
                  <a:pt x="276294" y="93611"/>
                  <a:pt x="258877" y="97544"/>
                </a:cubicBezTo>
                <a:lnTo>
                  <a:pt x="259065" y="97169"/>
                </a:lnTo>
                <a:cubicBezTo>
                  <a:pt x="227414" y="79939"/>
                  <a:pt x="180595" y="63833"/>
                  <a:pt x="137146" y="84434"/>
                </a:cubicBezTo>
                <a:cubicBezTo>
                  <a:pt x="100065" y="102038"/>
                  <a:pt x="80962" y="139588"/>
                  <a:pt x="75437" y="168897"/>
                </a:cubicBezTo>
                <a:cubicBezTo>
                  <a:pt x="70662" y="194273"/>
                  <a:pt x="59800" y="204667"/>
                  <a:pt x="46035" y="217964"/>
                </a:cubicBezTo>
                <a:cubicBezTo>
                  <a:pt x="30865" y="232478"/>
                  <a:pt x="13635" y="249052"/>
                  <a:pt x="4833" y="286321"/>
                </a:cubicBezTo>
                <a:cubicBezTo>
                  <a:pt x="-6591" y="334639"/>
                  <a:pt x="4552" y="360671"/>
                  <a:pt x="14385" y="383612"/>
                </a:cubicBezTo>
                <a:cubicBezTo>
                  <a:pt x="21501" y="400187"/>
                  <a:pt x="28243" y="415918"/>
                  <a:pt x="26932" y="440826"/>
                </a:cubicBezTo>
                <a:cubicBezTo>
                  <a:pt x="24966" y="478656"/>
                  <a:pt x="7362" y="504969"/>
                  <a:pt x="7268" y="505156"/>
                </a:cubicBezTo>
                <a:lnTo>
                  <a:pt x="3709" y="510307"/>
                </a:lnTo>
                <a:cubicBezTo>
                  <a:pt x="-598" y="516487"/>
                  <a:pt x="3897" y="525008"/>
                  <a:pt x="11388" y="525008"/>
                </a:cubicBezTo>
                <a:lnTo>
                  <a:pt x="465727" y="525008"/>
                </a:lnTo>
                <a:cubicBezTo>
                  <a:pt x="471907" y="525008"/>
                  <a:pt x="476964" y="519951"/>
                  <a:pt x="476964" y="513771"/>
                </a:cubicBezTo>
                <a:lnTo>
                  <a:pt x="476964" y="512367"/>
                </a:lnTo>
                <a:cubicBezTo>
                  <a:pt x="476964" y="439796"/>
                  <a:pt x="385478" y="387639"/>
                  <a:pt x="377987" y="383519"/>
                </a:cubicBezTo>
                <a:cubicBezTo>
                  <a:pt x="340999" y="360296"/>
                  <a:pt x="317308" y="330425"/>
                  <a:pt x="304105" y="309731"/>
                </a:cubicBezTo>
                <a:cubicBezTo>
                  <a:pt x="302139" y="306641"/>
                  <a:pt x="304386" y="302521"/>
                  <a:pt x="308038" y="302521"/>
                </a:cubicBezTo>
                <a:lnTo>
                  <a:pt x="448310" y="302521"/>
                </a:lnTo>
                <a:cubicBezTo>
                  <a:pt x="452524" y="302521"/>
                  <a:pt x="456457" y="300086"/>
                  <a:pt x="458329" y="296340"/>
                </a:cubicBezTo>
                <a:lnTo>
                  <a:pt x="484548" y="243902"/>
                </a:lnTo>
                <a:cubicBezTo>
                  <a:pt x="487171" y="238565"/>
                  <a:pt x="485672" y="232572"/>
                  <a:pt x="481177" y="229388"/>
                </a:cubicBezTo>
                <a:close/>
                <a:moveTo>
                  <a:pt x="403831" y="174141"/>
                </a:moveTo>
                <a:lnTo>
                  <a:pt x="379672" y="156911"/>
                </a:lnTo>
                <a:cubicBezTo>
                  <a:pt x="377331" y="155226"/>
                  <a:pt x="377050" y="151761"/>
                  <a:pt x="379110" y="149795"/>
                </a:cubicBezTo>
                <a:lnTo>
                  <a:pt x="441568" y="88367"/>
                </a:lnTo>
                <a:cubicBezTo>
                  <a:pt x="443815" y="86213"/>
                  <a:pt x="447374" y="88648"/>
                  <a:pt x="446156" y="91457"/>
                </a:cubicBezTo>
                <a:lnTo>
                  <a:pt x="410854" y="172174"/>
                </a:lnTo>
                <a:cubicBezTo>
                  <a:pt x="409637" y="174890"/>
                  <a:pt x="406266" y="175826"/>
                  <a:pt x="403831" y="174141"/>
                </a:cubicBezTo>
                <a:close/>
                <a:moveTo>
                  <a:pt x="49687" y="499444"/>
                </a:moveTo>
                <a:cubicBezTo>
                  <a:pt x="44536" y="499444"/>
                  <a:pt x="40885" y="494294"/>
                  <a:pt x="42664" y="489425"/>
                </a:cubicBezTo>
                <a:cubicBezTo>
                  <a:pt x="47252" y="476784"/>
                  <a:pt x="51372" y="460584"/>
                  <a:pt x="52309" y="441856"/>
                </a:cubicBezTo>
                <a:cubicBezTo>
                  <a:pt x="53900" y="411049"/>
                  <a:pt x="45286" y="391010"/>
                  <a:pt x="37701" y="373312"/>
                </a:cubicBezTo>
                <a:cubicBezTo>
                  <a:pt x="28149" y="351213"/>
                  <a:pt x="20003" y="332111"/>
                  <a:pt x="29460" y="291846"/>
                </a:cubicBezTo>
                <a:cubicBezTo>
                  <a:pt x="36577" y="261787"/>
                  <a:pt x="49687" y="249240"/>
                  <a:pt x="63545" y="235943"/>
                </a:cubicBezTo>
                <a:cubicBezTo>
                  <a:pt x="77872" y="222178"/>
                  <a:pt x="94072" y="206634"/>
                  <a:pt x="100346" y="173392"/>
                </a:cubicBezTo>
                <a:cubicBezTo>
                  <a:pt x="104747" y="150263"/>
                  <a:pt x="119542" y="120673"/>
                  <a:pt x="148008" y="107095"/>
                </a:cubicBezTo>
                <a:cubicBezTo>
                  <a:pt x="166268" y="98480"/>
                  <a:pt x="187899" y="97637"/>
                  <a:pt x="211870" y="104473"/>
                </a:cubicBezTo>
                <a:cubicBezTo>
                  <a:pt x="215990" y="105690"/>
                  <a:pt x="216459" y="111402"/>
                  <a:pt x="212526" y="113181"/>
                </a:cubicBezTo>
                <a:cubicBezTo>
                  <a:pt x="186400" y="125355"/>
                  <a:pt x="162709" y="142491"/>
                  <a:pt x="142483" y="164028"/>
                </a:cubicBezTo>
                <a:cubicBezTo>
                  <a:pt x="99035" y="210286"/>
                  <a:pt x="75156" y="273211"/>
                  <a:pt x="75156" y="341194"/>
                </a:cubicBezTo>
                <a:lnTo>
                  <a:pt x="75156" y="392976"/>
                </a:lnTo>
                <a:cubicBezTo>
                  <a:pt x="75156" y="396160"/>
                  <a:pt x="76842" y="399156"/>
                  <a:pt x="79558" y="400842"/>
                </a:cubicBezTo>
                <a:lnTo>
                  <a:pt x="81056" y="401778"/>
                </a:lnTo>
                <a:cubicBezTo>
                  <a:pt x="102125" y="415075"/>
                  <a:pt x="150817" y="452250"/>
                  <a:pt x="167391" y="488676"/>
                </a:cubicBezTo>
                <a:cubicBezTo>
                  <a:pt x="169639" y="493639"/>
                  <a:pt x="165987" y="499257"/>
                  <a:pt x="160556" y="499257"/>
                </a:cubicBezTo>
                <a:lnTo>
                  <a:pt x="49687" y="499257"/>
                </a:lnTo>
                <a:close/>
                <a:moveTo>
                  <a:pt x="274140" y="276863"/>
                </a:moveTo>
                <a:cubicBezTo>
                  <a:pt x="267492" y="276863"/>
                  <a:pt x="262997" y="283605"/>
                  <a:pt x="265432" y="289786"/>
                </a:cubicBezTo>
                <a:lnTo>
                  <a:pt x="267305" y="294280"/>
                </a:lnTo>
                <a:cubicBezTo>
                  <a:pt x="268429" y="296996"/>
                  <a:pt x="294928" y="360952"/>
                  <a:pt x="365065" y="404775"/>
                </a:cubicBezTo>
                <a:lnTo>
                  <a:pt x="365720" y="405149"/>
                </a:lnTo>
                <a:cubicBezTo>
                  <a:pt x="365907" y="405243"/>
                  <a:pt x="387819" y="417323"/>
                  <a:pt x="409637" y="437080"/>
                </a:cubicBezTo>
                <a:cubicBezTo>
                  <a:pt x="423964" y="450096"/>
                  <a:pt x="440257" y="468450"/>
                  <a:pt x="447748" y="489425"/>
                </a:cubicBezTo>
                <a:cubicBezTo>
                  <a:pt x="449434" y="494294"/>
                  <a:pt x="445782" y="499351"/>
                  <a:pt x="440632" y="499351"/>
                </a:cubicBezTo>
                <a:lnTo>
                  <a:pt x="203349" y="499351"/>
                </a:lnTo>
                <a:cubicBezTo>
                  <a:pt x="199884" y="499351"/>
                  <a:pt x="196982" y="497010"/>
                  <a:pt x="196045" y="493732"/>
                </a:cubicBezTo>
                <a:cubicBezTo>
                  <a:pt x="190052" y="470697"/>
                  <a:pt x="173197" y="446070"/>
                  <a:pt x="145480" y="420225"/>
                </a:cubicBezTo>
                <a:cubicBezTo>
                  <a:pt x="129374" y="405149"/>
                  <a:pt x="113361" y="393351"/>
                  <a:pt x="103717" y="386609"/>
                </a:cubicBezTo>
                <a:cubicBezTo>
                  <a:pt x="101750" y="385204"/>
                  <a:pt x="100533" y="382957"/>
                  <a:pt x="100533" y="380429"/>
                </a:cubicBezTo>
                <a:lnTo>
                  <a:pt x="100533" y="341194"/>
                </a:lnTo>
                <a:cubicBezTo>
                  <a:pt x="100533" y="279672"/>
                  <a:pt x="121976" y="222927"/>
                  <a:pt x="161024" y="181351"/>
                </a:cubicBezTo>
                <a:cubicBezTo>
                  <a:pt x="200165" y="139681"/>
                  <a:pt x="254008" y="116646"/>
                  <a:pt x="312720" y="116646"/>
                </a:cubicBezTo>
                <a:lnTo>
                  <a:pt x="334725" y="116646"/>
                </a:lnTo>
                <a:cubicBezTo>
                  <a:pt x="338845" y="116646"/>
                  <a:pt x="342216" y="120017"/>
                  <a:pt x="342216" y="124137"/>
                </a:cubicBezTo>
                <a:lnTo>
                  <a:pt x="342216" y="156256"/>
                </a:lnTo>
                <a:cubicBezTo>
                  <a:pt x="342216" y="159252"/>
                  <a:pt x="343715" y="162155"/>
                  <a:pt x="346149" y="163840"/>
                </a:cubicBezTo>
                <a:lnTo>
                  <a:pt x="451494" y="239127"/>
                </a:lnTo>
                <a:cubicBezTo>
                  <a:pt x="454490" y="241280"/>
                  <a:pt x="455520" y="245307"/>
                  <a:pt x="453835" y="248584"/>
                </a:cubicBezTo>
                <a:lnTo>
                  <a:pt x="441849" y="272650"/>
                </a:lnTo>
                <a:cubicBezTo>
                  <a:pt x="440538" y="275178"/>
                  <a:pt x="438010" y="276770"/>
                  <a:pt x="435107" y="276770"/>
                </a:cubicBezTo>
                <a:lnTo>
                  <a:pt x="274140" y="276770"/>
                </a:lnTo>
                <a:close/>
              </a:path>
            </a:pathLst>
          </a:custGeom>
          <a:solidFill>
            <a:schemeClr val="bg1"/>
          </a:solidFill>
          <a:ln w="934" cap="flat">
            <a:noFill/>
            <a:prstDash val="solid"/>
            <a:miter/>
          </a:ln>
        </p:spPr>
        <p:txBody>
          <a:bodyPr rtlCol="0" anchor="ctr"/>
          <a:lstStyle/>
          <a:p>
            <a:endParaRPr lang="de-DE"/>
          </a:p>
        </p:txBody>
      </p:sp>
      <p:sp>
        <p:nvSpPr>
          <p:cNvPr id="185" name="Freihandform: Form 82">
            <a:extLst>
              <a:ext uri="{FF2B5EF4-FFF2-40B4-BE49-F238E27FC236}">
                <a16:creationId xmlns:a16="http://schemas.microsoft.com/office/drawing/2014/main" id="{76C56309-55A0-0543-BDC4-2F1BC7AE37DD}"/>
              </a:ext>
            </a:extLst>
          </p:cNvPr>
          <p:cNvSpPr>
            <a:spLocks noChangeAspect="1"/>
          </p:cNvSpPr>
          <p:nvPr/>
        </p:nvSpPr>
        <p:spPr>
          <a:xfrm>
            <a:off x="4837336" y="5164101"/>
            <a:ext cx="326242" cy="207015"/>
          </a:xfrm>
          <a:custGeom>
            <a:avLst/>
            <a:gdLst>
              <a:gd name="connsiteX0" fmla="*/ 210127 w 538334"/>
              <a:gd name="connsiteY0" fmla="*/ 269775 h 341597"/>
              <a:gd name="connsiteX1" fmla="*/ 285975 w 538334"/>
              <a:gd name="connsiteY1" fmla="*/ 269775 h 341597"/>
              <a:gd name="connsiteX2" fmla="*/ 289627 w 538334"/>
              <a:gd name="connsiteY2" fmla="*/ 269775 h 341597"/>
              <a:gd name="connsiteX3" fmla="*/ 331765 w 538334"/>
              <a:gd name="connsiteY3" fmla="*/ 269775 h 341597"/>
              <a:gd name="connsiteX4" fmla="*/ 335978 w 538334"/>
              <a:gd name="connsiteY4" fmla="*/ 273989 h 341597"/>
              <a:gd name="connsiteX5" fmla="*/ 335978 w 538334"/>
              <a:gd name="connsiteY5" fmla="*/ 290844 h 341597"/>
              <a:gd name="connsiteX6" fmla="*/ 331765 w 538334"/>
              <a:gd name="connsiteY6" fmla="*/ 295058 h 341597"/>
              <a:gd name="connsiteX7" fmla="*/ 289627 w 538334"/>
              <a:gd name="connsiteY7" fmla="*/ 295058 h 341597"/>
              <a:gd name="connsiteX8" fmla="*/ 285975 w 538334"/>
              <a:gd name="connsiteY8" fmla="*/ 295058 h 341597"/>
              <a:gd name="connsiteX9" fmla="*/ 210127 w 538334"/>
              <a:gd name="connsiteY9" fmla="*/ 295058 h 341597"/>
              <a:gd name="connsiteX10" fmla="*/ 205913 w 538334"/>
              <a:gd name="connsiteY10" fmla="*/ 290844 h 341597"/>
              <a:gd name="connsiteX11" fmla="*/ 205913 w 538334"/>
              <a:gd name="connsiteY11" fmla="*/ 273989 h 341597"/>
              <a:gd name="connsiteX12" fmla="*/ 210127 w 538334"/>
              <a:gd name="connsiteY12" fmla="*/ 269775 h 341597"/>
              <a:gd name="connsiteX13" fmla="*/ 285975 w 538334"/>
              <a:gd name="connsiteY13" fmla="*/ 219210 h 341597"/>
              <a:gd name="connsiteX14" fmla="*/ 331765 w 538334"/>
              <a:gd name="connsiteY14" fmla="*/ 219210 h 341597"/>
              <a:gd name="connsiteX15" fmla="*/ 335978 w 538334"/>
              <a:gd name="connsiteY15" fmla="*/ 223424 h 341597"/>
              <a:gd name="connsiteX16" fmla="*/ 335978 w 538334"/>
              <a:gd name="connsiteY16" fmla="*/ 240279 h 341597"/>
              <a:gd name="connsiteX17" fmla="*/ 331765 w 538334"/>
              <a:gd name="connsiteY17" fmla="*/ 244493 h 341597"/>
              <a:gd name="connsiteX18" fmla="*/ 285975 w 538334"/>
              <a:gd name="connsiteY18" fmla="*/ 244493 h 341597"/>
              <a:gd name="connsiteX19" fmla="*/ 281761 w 538334"/>
              <a:gd name="connsiteY19" fmla="*/ 240279 h 341597"/>
              <a:gd name="connsiteX20" fmla="*/ 281761 w 538334"/>
              <a:gd name="connsiteY20" fmla="*/ 223424 h 341597"/>
              <a:gd name="connsiteX21" fmla="*/ 285975 w 538334"/>
              <a:gd name="connsiteY21" fmla="*/ 219210 h 341597"/>
              <a:gd name="connsiteX22" fmla="*/ 147295 w 538334"/>
              <a:gd name="connsiteY22" fmla="*/ 198141 h 341597"/>
              <a:gd name="connsiteX23" fmla="*/ 142145 w 538334"/>
              <a:gd name="connsiteY23" fmla="*/ 203291 h 341597"/>
              <a:gd name="connsiteX24" fmla="*/ 142145 w 538334"/>
              <a:gd name="connsiteY24" fmla="*/ 213966 h 341597"/>
              <a:gd name="connsiteX25" fmla="*/ 147295 w 538334"/>
              <a:gd name="connsiteY25" fmla="*/ 219116 h 341597"/>
              <a:gd name="connsiteX26" fmla="*/ 210127 w 538334"/>
              <a:gd name="connsiteY26" fmla="*/ 219116 h 341597"/>
              <a:gd name="connsiteX27" fmla="*/ 222207 w 538334"/>
              <a:gd name="connsiteY27" fmla="*/ 219116 h 341597"/>
              <a:gd name="connsiteX28" fmla="*/ 254980 w 538334"/>
              <a:gd name="connsiteY28" fmla="*/ 219116 h 341597"/>
              <a:gd name="connsiteX29" fmla="*/ 260131 w 538334"/>
              <a:gd name="connsiteY29" fmla="*/ 224267 h 341597"/>
              <a:gd name="connsiteX30" fmla="*/ 260131 w 538334"/>
              <a:gd name="connsiteY30" fmla="*/ 239155 h 341597"/>
              <a:gd name="connsiteX31" fmla="*/ 254980 w 538334"/>
              <a:gd name="connsiteY31" fmla="*/ 244305 h 341597"/>
              <a:gd name="connsiteX32" fmla="*/ 222207 w 538334"/>
              <a:gd name="connsiteY32" fmla="*/ 244305 h 341597"/>
              <a:gd name="connsiteX33" fmla="*/ 210127 w 538334"/>
              <a:gd name="connsiteY33" fmla="*/ 244305 h 341597"/>
              <a:gd name="connsiteX34" fmla="*/ 147295 w 538334"/>
              <a:gd name="connsiteY34" fmla="*/ 244305 h 341597"/>
              <a:gd name="connsiteX35" fmla="*/ 142145 w 538334"/>
              <a:gd name="connsiteY35" fmla="*/ 249456 h 341597"/>
              <a:gd name="connsiteX36" fmla="*/ 142145 w 538334"/>
              <a:gd name="connsiteY36" fmla="*/ 264344 h 341597"/>
              <a:gd name="connsiteX37" fmla="*/ 147295 w 538334"/>
              <a:gd name="connsiteY37" fmla="*/ 269494 h 341597"/>
              <a:gd name="connsiteX38" fmla="*/ 179039 w 538334"/>
              <a:gd name="connsiteY38" fmla="*/ 269494 h 341597"/>
              <a:gd name="connsiteX39" fmla="*/ 184189 w 538334"/>
              <a:gd name="connsiteY39" fmla="*/ 274644 h 341597"/>
              <a:gd name="connsiteX40" fmla="*/ 184189 w 538334"/>
              <a:gd name="connsiteY40" fmla="*/ 289534 h 341597"/>
              <a:gd name="connsiteX41" fmla="*/ 179039 w 538334"/>
              <a:gd name="connsiteY41" fmla="*/ 294684 h 341597"/>
              <a:gd name="connsiteX42" fmla="*/ 147295 w 538334"/>
              <a:gd name="connsiteY42" fmla="*/ 294684 h 341597"/>
              <a:gd name="connsiteX43" fmla="*/ 142145 w 538334"/>
              <a:gd name="connsiteY43" fmla="*/ 299834 h 341597"/>
              <a:gd name="connsiteX44" fmla="*/ 142145 w 538334"/>
              <a:gd name="connsiteY44" fmla="*/ 310509 h 341597"/>
              <a:gd name="connsiteX45" fmla="*/ 147295 w 538334"/>
              <a:gd name="connsiteY45" fmla="*/ 315659 h 341597"/>
              <a:gd name="connsiteX46" fmla="*/ 389821 w 538334"/>
              <a:gd name="connsiteY46" fmla="*/ 315659 h 341597"/>
              <a:gd name="connsiteX47" fmla="*/ 394972 w 538334"/>
              <a:gd name="connsiteY47" fmla="*/ 310509 h 341597"/>
              <a:gd name="connsiteX48" fmla="*/ 394972 w 538334"/>
              <a:gd name="connsiteY48" fmla="*/ 299834 h 341597"/>
              <a:gd name="connsiteX49" fmla="*/ 389821 w 538334"/>
              <a:gd name="connsiteY49" fmla="*/ 294684 h 341597"/>
              <a:gd name="connsiteX50" fmla="*/ 362853 w 538334"/>
              <a:gd name="connsiteY50" fmla="*/ 294684 h 341597"/>
              <a:gd name="connsiteX51" fmla="*/ 357703 w 538334"/>
              <a:gd name="connsiteY51" fmla="*/ 289534 h 341597"/>
              <a:gd name="connsiteX52" fmla="*/ 357703 w 538334"/>
              <a:gd name="connsiteY52" fmla="*/ 274644 h 341597"/>
              <a:gd name="connsiteX53" fmla="*/ 362853 w 538334"/>
              <a:gd name="connsiteY53" fmla="*/ 269494 h 341597"/>
              <a:gd name="connsiteX54" fmla="*/ 389821 w 538334"/>
              <a:gd name="connsiteY54" fmla="*/ 269494 h 341597"/>
              <a:gd name="connsiteX55" fmla="*/ 394972 w 538334"/>
              <a:gd name="connsiteY55" fmla="*/ 264344 h 341597"/>
              <a:gd name="connsiteX56" fmla="*/ 394972 w 538334"/>
              <a:gd name="connsiteY56" fmla="*/ 249456 h 341597"/>
              <a:gd name="connsiteX57" fmla="*/ 389821 w 538334"/>
              <a:gd name="connsiteY57" fmla="*/ 244305 h 341597"/>
              <a:gd name="connsiteX58" fmla="*/ 362853 w 538334"/>
              <a:gd name="connsiteY58" fmla="*/ 244305 h 341597"/>
              <a:gd name="connsiteX59" fmla="*/ 357703 w 538334"/>
              <a:gd name="connsiteY59" fmla="*/ 239155 h 341597"/>
              <a:gd name="connsiteX60" fmla="*/ 357703 w 538334"/>
              <a:gd name="connsiteY60" fmla="*/ 224267 h 341597"/>
              <a:gd name="connsiteX61" fmla="*/ 362853 w 538334"/>
              <a:gd name="connsiteY61" fmla="*/ 219116 h 341597"/>
              <a:gd name="connsiteX62" fmla="*/ 389821 w 538334"/>
              <a:gd name="connsiteY62" fmla="*/ 219116 h 341597"/>
              <a:gd name="connsiteX63" fmla="*/ 394972 w 538334"/>
              <a:gd name="connsiteY63" fmla="*/ 213966 h 341597"/>
              <a:gd name="connsiteX64" fmla="*/ 394972 w 538334"/>
              <a:gd name="connsiteY64" fmla="*/ 203291 h 341597"/>
              <a:gd name="connsiteX65" fmla="*/ 389728 w 538334"/>
              <a:gd name="connsiteY65" fmla="*/ 198141 h 341597"/>
              <a:gd name="connsiteX66" fmla="*/ 256010 w 538334"/>
              <a:gd name="connsiteY66" fmla="*/ 81186 h 341597"/>
              <a:gd name="connsiteX67" fmla="*/ 187747 w 538334"/>
              <a:gd name="connsiteY67" fmla="*/ 105438 h 341597"/>
              <a:gd name="connsiteX68" fmla="*/ 184283 w 538334"/>
              <a:gd name="connsiteY68" fmla="*/ 110307 h 341597"/>
              <a:gd name="connsiteX69" fmla="*/ 184283 w 538334"/>
              <a:gd name="connsiteY69" fmla="*/ 167708 h 341597"/>
              <a:gd name="connsiteX70" fmla="*/ 189433 w 538334"/>
              <a:gd name="connsiteY70" fmla="*/ 172859 h 341597"/>
              <a:gd name="connsiteX71" fmla="*/ 347684 w 538334"/>
              <a:gd name="connsiteY71" fmla="*/ 172859 h 341597"/>
              <a:gd name="connsiteX72" fmla="*/ 352834 w 538334"/>
              <a:gd name="connsiteY72" fmla="*/ 167708 h 341597"/>
              <a:gd name="connsiteX73" fmla="*/ 352834 w 538334"/>
              <a:gd name="connsiteY73" fmla="*/ 110307 h 341597"/>
              <a:gd name="connsiteX74" fmla="*/ 349369 w 538334"/>
              <a:gd name="connsiteY74" fmla="*/ 105438 h 341597"/>
              <a:gd name="connsiteX75" fmla="*/ 281106 w 538334"/>
              <a:gd name="connsiteY75" fmla="*/ 81186 h 341597"/>
              <a:gd name="connsiteX76" fmla="*/ 256010 w 538334"/>
              <a:gd name="connsiteY76" fmla="*/ 81186 h 341597"/>
              <a:gd name="connsiteX77" fmla="*/ 213404 w 538334"/>
              <a:gd name="connsiteY77" fmla="*/ 25376 h 341597"/>
              <a:gd name="connsiteX78" fmla="*/ 208161 w 538334"/>
              <a:gd name="connsiteY78" fmla="*/ 30527 h 341597"/>
              <a:gd name="connsiteX79" fmla="*/ 208161 w 538334"/>
              <a:gd name="connsiteY79" fmla="*/ 63956 h 341597"/>
              <a:gd name="connsiteX80" fmla="*/ 215090 w 538334"/>
              <a:gd name="connsiteY80" fmla="*/ 68825 h 341597"/>
              <a:gd name="connsiteX81" fmla="*/ 255917 w 538334"/>
              <a:gd name="connsiteY81" fmla="*/ 54311 h 341597"/>
              <a:gd name="connsiteX82" fmla="*/ 281012 w 538334"/>
              <a:gd name="connsiteY82" fmla="*/ 54311 h 341597"/>
              <a:gd name="connsiteX83" fmla="*/ 321839 w 538334"/>
              <a:gd name="connsiteY83" fmla="*/ 68825 h 341597"/>
              <a:gd name="connsiteX84" fmla="*/ 328768 w 538334"/>
              <a:gd name="connsiteY84" fmla="*/ 63956 h 341597"/>
              <a:gd name="connsiteX85" fmla="*/ 328768 w 538334"/>
              <a:gd name="connsiteY85" fmla="*/ 30527 h 341597"/>
              <a:gd name="connsiteX86" fmla="*/ 323618 w 538334"/>
              <a:gd name="connsiteY86" fmla="*/ 25376 h 341597"/>
              <a:gd name="connsiteX87" fmla="*/ 188122 w 538334"/>
              <a:gd name="connsiteY87" fmla="*/ 0 h 341597"/>
              <a:gd name="connsiteX88" fmla="*/ 349088 w 538334"/>
              <a:gd name="connsiteY88" fmla="*/ 0 h 341597"/>
              <a:gd name="connsiteX89" fmla="*/ 354238 w 538334"/>
              <a:gd name="connsiteY89" fmla="*/ 5150 h 341597"/>
              <a:gd name="connsiteX90" fmla="*/ 354238 w 538334"/>
              <a:gd name="connsiteY90" fmla="*/ 80062 h 341597"/>
              <a:gd name="connsiteX91" fmla="*/ 353864 w 538334"/>
              <a:gd name="connsiteY91" fmla="*/ 80062 h 341597"/>
              <a:gd name="connsiteX92" fmla="*/ 393567 w 538334"/>
              <a:gd name="connsiteY92" fmla="*/ 94201 h 341597"/>
              <a:gd name="connsiteX93" fmla="*/ 396751 w 538334"/>
              <a:gd name="connsiteY93" fmla="*/ 100850 h 341597"/>
              <a:gd name="connsiteX94" fmla="*/ 391788 w 538334"/>
              <a:gd name="connsiteY94" fmla="*/ 114896 h 341597"/>
              <a:gd name="connsiteX95" fmla="*/ 385139 w 538334"/>
              <a:gd name="connsiteY95" fmla="*/ 118079 h 341597"/>
              <a:gd name="connsiteX96" fmla="*/ 380738 w 538334"/>
              <a:gd name="connsiteY96" fmla="*/ 116487 h 341597"/>
              <a:gd name="connsiteX97" fmla="*/ 378210 w 538334"/>
              <a:gd name="connsiteY97" fmla="*/ 118267 h 341597"/>
              <a:gd name="connsiteX98" fmla="*/ 378210 w 538334"/>
              <a:gd name="connsiteY98" fmla="*/ 167708 h 341597"/>
              <a:gd name="connsiteX99" fmla="*/ 383360 w 538334"/>
              <a:gd name="connsiteY99" fmla="*/ 172859 h 341597"/>
              <a:gd name="connsiteX100" fmla="*/ 415104 w 538334"/>
              <a:gd name="connsiteY100" fmla="*/ 172859 h 341597"/>
              <a:gd name="connsiteX101" fmla="*/ 420254 w 538334"/>
              <a:gd name="connsiteY101" fmla="*/ 178009 h 341597"/>
              <a:gd name="connsiteX102" fmla="*/ 420254 w 538334"/>
              <a:gd name="connsiteY102" fmla="*/ 311164 h 341597"/>
              <a:gd name="connsiteX103" fmla="*/ 425404 w 538334"/>
              <a:gd name="connsiteY103" fmla="*/ 316314 h 341597"/>
              <a:gd name="connsiteX104" fmla="*/ 444507 w 538334"/>
              <a:gd name="connsiteY104" fmla="*/ 316314 h 341597"/>
              <a:gd name="connsiteX105" fmla="*/ 449657 w 538334"/>
              <a:gd name="connsiteY105" fmla="*/ 311164 h 341597"/>
              <a:gd name="connsiteX106" fmla="*/ 449657 w 538334"/>
              <a:gd name="connsiteY106" fmla="*/ 50097 h 341597"/>
              <a:gd name="connsiteX107" fmla="*/ 457523 w 538334"/>
              <a:gd name="connsiteY107" fmla="*/ 45696 h 341597"/>
              <a:gd name="connsiteX108" fmla="*/ 468853 w 538334"/>
              <a:gd name="connsiteY108" fmla="*/ 52438 h 341597"/>
              <a:gd name="connsiteX109" fmla="*/ 517171 w 538334"/>
              <a:gd name="connsiteY109" fmla="*/ 130721 h 341597"/>
              <a:gd name="connsiteX110" fmla="*/ 536929 w 538334"/>
              <a:gd name="connsiteY110" fmla="*/ 179320 h 341597"/>
              <a:gd name="connsiteX111" fmla="*/ 536835 w 538334"/>
              <a:gd name="connsiteY111" fmla="*/ 179226 h 341597"/>
              <a:gd name="connsiteX112" fmla="*/ 525973 w 538334"/>
              <a:gd name="connsiteY112" fmla="*/ 195519 h 341597"/>
              <a:gd name="connsiteX113" fmla="*/ 518201 w 538334"/>
              <a:gd name="connsiteY113" fmla="*/ 196455 h 341597"/>
              <a:gd name="connsiteX114" fmla="*/ 491888 w 538334"/>
              <a:gd name="connsiteY114" fmla="*/ 130721 h 341597"/>
              <a:gd name="connsiteX115" fmla="*/ 480183 w 538334"/>
              <a:gd name="connsiteY115" fmla="*/ 97198 h 341597"/>
              <a:gd name="connsiteX116" fmla="*/ 475033 w 538334"/>
              <a:gd name="connsiteY116" fmla="*/ 98790 h 341597"/>
              <a:gd name="connsiteX117" fmla="*/ 475033 w 538334"/>
              <a:gd name="connsiteY117" fmla="*/ 311164 h 341597"/>
              <a:gd name="connsiteX118" fmla="*/ 480277 w 538334"/>
              <a:gd name="connsiteY118" fmla="*/ 316408 h 341597"/>
              <a:gd name="connsiteX119" fmla="*/ 533183 w 538334"/>
              <a:gd name="connsiteY119" fmla="*/ 316408 h 341597"/>
              <a:gd name="connsiteX120" fmla="*/ 538334 w 538334"/>
              <a:gd name="connsiteY120" fmla="*/ 321558 h 341597"/>
              <a:gd name="connsiteX121" fmla="*/ 538334 w 538334"/>
              <a:gd name="connsiteY121" fmla="*/ 336447 h 341597"/>
              <a:gd name="connsiteX122" fmla="*/ 533183 w 538334"/>
              <a:gd name="connsiteY122" fmla="*/ 341597 h 341597"/>
              <a:gd name="connsiteX123" fmla="*/ 5150 w 538334"/>
              <a:gd name="connsiteY123" fmla="*/ 341316 h 341597"/>
              <a:gd name="connsiteX124" fmla="*/ 0 w 538334"/>
              <a:gd name="connsiteY124" fmla="*/ 336166 h 341597"/>
              <a:gd name="connsiteX125" fmla="*/ 0 w 538334"/>
              <a:gd name="connsiteY125" fmla="*/ 321277 h 341597"/>
              <a:gd name="connsiteX126" fmla="*/ 5150 w 538334"/>
              <a:gd name="connsiteY126" fmla="*/ 316127 h 341597"/>
              <a:gd name="connsiteX127" fmla="*/ 14889 w 538334"/>
              <a:gd name="connsiteY127" fmla="*/ 316127 h 341597"/>
              <a:gd name="connsiteX128" fmla="*/ 20039 w 538334"/>
              <a:gd name="connsiteY128" fmla="*/ 310977 h 341597"/>
              <a:gd name="connsiteX129" fmla="*/ 20039 w 538334"/>
              <a:gd name="connsiteY129" fmla="*/ 50097 h 341597"/>
              <a:gd name="connsiteX130" fmla="*/ 27905 w 538334"/>
              <a:gd name="connsiteY130" fmla="*/ 45696 h 341597"/>
              <a:gd name="connsiteX131" fmla="*/ 39235 w 538334"/>
              <a:gd name="connsiteY131" fmla="*/ 52438 h 341597"/>
              <a:gd name="connsiteX132" fmla="*/ 87553 w 538334"/>
              <a:gd name="connsiteY132" fmla="*/ 130721 h 341597"/>
              <a:gd name="connsiteX133" fmla="*/ 107311 w 538334"/>
              <a:gd name="connsiteY133" fmla="*/ 179320 h 341597"/>
              <a:gd name="connsiteX134" fmla="*/ 107217 w 538334"/>
              <a:gd name="connsiteY134" fmla="*/ 179226 h 341597"/>
              <a:gd name="connsiteX135" fmla="*/ 96355 w 538334"/>
              <a:gd name="connsiteY135" fmla="*/ 195519 h 341597"/>
              <a:gd name="connsiteX136" fmla="*/ 88583 w 538334"/>
              <a:gd name="connsiteY136" fmla="*/ 196455 h 341597"/>
              <a:gd name="connsiteX137" fmla="*/ 62270 w 538334"/>
              <a:gd name="connsiteY137" fmla="*/ 130721 h 341597"/>
              <a:gd name="connsiteX138" fmla="*/ 50565 w 538334"/>
              <a:gd name="connsiteY138" fmla="*/ 97198 h 341597"/>
              <a:gd name="connsiteX139" fmla="*/ 45415 w 538334"/>
              <a:gd name="connsiteY139" fmla="*/ 98790 h 341597"/>
              <a:gd name="connsiteX140" fmla="*/ 45415 w 538334"/>
              <a:gd name="connsiteY140" fmla="*/ 310977 h 341597"/>
              <a:gd name="connsiteX141" fmla="*/ 50565 w 538334"/>
              <a:gd name="connsiteY141" fmla="*/ 316127 h 341597"/>
              <a:gd name="connsiteX142" fmla="*/ 111806 w 538334"/>
              <a:gd name="connsiteY142" fmla="*/ 316127 h 341597"/>
              <a:gd name="connsiteX143" fmla="*/ 116956 w 538334"/>
              <a:gd name="connsiteY143" fmla="*/ 310977 h 341597"/>
              <a:gd name="connsiteX144" fmla="*/ 116956 w 538334"/>
              <a:gd name="connsiteY144" fmla="*/ 178009 h 341597"/>
              <a:gd name="connsiteX145" fmla="*/ 122106 w 538334"/>
              <a:gd name="connsiteY145" fmla="*/ 172859 h 341597"/>
              <a:gd name="connsiteX146" fmla="*/ 153850 w 538334"/>
              <a:gd name="connsiteY146" fmla="*/ 172859 h 341597"/>
              <a:gd name="connsiteX147" fmla="*/ 159000 w 538334"/>
              <a:gd name="connsiteY147" fmla="*/ 167708 h 341597"/>
              <a:gd name="connsiteX148" fmla="*/ 159000 w 538334"/>
              <a:gd name="connsiteY148" fmla="*/ 118267 h 341597"/>
              <a:gd name="connsiteX149" fmla="*/ 156472 w 538334"/>
              <a:gd name="connsiteY149" fmla="*/ 116487 h 341597"/>
              <a:gd name="connsiteX150" fmla="*/ 152071 w 538334"/>
              <a:gd name="connsiteY150" fmla="*/ 118079 h 341597"/>
              <a:gd name="connsiteX151" fmla="*/ 145422 w 538334"/>
              <a:gd name="connsiteY151" fmla="*/ 114896 h 341597"/>
              <a:gd name="connsiteX152" fmla="*/ 140459 w 538334"/>
              <a:gd name="connsiteY152" fmla="*/ 100850 h 341597"/>
              <a:gd name="connsiteX153" fmla="*/ 143643 w 538334"/>
              <a:gd name="connsiteY153" fmla="*/ 94201 h 341597"/>
              <a:gd name="connsiteX154" fmla="*/ 183346 w 538334"/>
              <a:gd name="connsiteY154" fmla="*/ 80062 h 341597"/>
              <a:gd name="connsiteX155" fmla="*/ 182972 w 538334"/>
              <a:gd name="connsiteY155" fmla="*/ 80062 h 341597"/>
              <a:gd name="connsiteX156" fmla="*/ 182972 w 538334"/>
              <a:gd name="connsiteY156" fmla="*/ 5150 h 341597"/>
              <a:gd name="connsiteX157" fmla="*/ 188122 w 538334"/>
              <a:gd name="connsiteY157" fmla="*/ 0 h 34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38334" h="341597">
                <a:moveTo>
                  <a:pt x="210127" y="269775"/>
                </a:moveTo>
                <a:lnTo>
                  <a:pt x="285975" y="269775"/>
                </a:lnTo>
                <a:lnTo>
                  <a:pt x="289627" y="269775"/>
                </a:lnTo>
                <a:lnTo>
                  <a:pt x="331765" y="269775"/>
                </a:lnTo>
                <a:cubicBezTo>
                  <a:pt x="334106" y="269775"/>
                  <a:pt x="335978" y="271648"/>
                  <a:pt x="335978" y="273989"/>
                </a:cubicBezTo>
                <a:lnTo>
                  <a:pt x="335978" y="290844"/>
                </a:lnTo>
                <a:cubicBezTo>
                  <a:pt x="335978" y="293185"/>
                  <a:pt x="334106" y="295058"/>
                  <a:pt x="331765" y="295058"/>
                </a:cubicBezTo>
                <a:lnTo>
                  <a:pt x="289627" y="295058"/>
                </a:lnTo>
                <a:lnTo>
                  <a:pt x="285975" y="295058"/>
                </a:lnTo>
                <a:lnTo>
                  <a:pt x="210127" y="295058"/>
                </a:lnTo>
                <a:cubicBezTo>
                  <a:pt x="207786" y="295058"/>
                  <a:pt x="205913" y="293185"/>
                  <a:pt x="205913" y="290844"/>
                </a:cubicBezTo>
                <a:lnTo>
                  <a:pt x="205913" y="273989"/>
                </a:lnTo>
                <a:cubicBezTo>
                  <a:pt x="205913" y="271648"/>
                  <a:pt x="207786" y="269775"/>
                  <a:pt x="210127" y="269775"/>
                </a:cubicBezTo>
                <a:close/>
                <a:moveTo>
                  <a:pt x="285975" y="219210"/>
                </a:moveTo>
                <a:lnTo>
                  <a:pt x="331765" y="219210"/>
                </a:lnTo>
                <a:cubicBezTo>
                  <a:pt x="334105" y="219210"/>
                  <a:pt x="335978" y="221083"/>
                  <a:pt x="335978" y="223424"/>
                </a:cubicBezTo>
                <a:lnTo>
                  <a:pt x="335978" y="240279"/>
                </a:lnTo>
                <a:cubicBezTo>
                  <a:pt x="335978" y="242620"/>
                  <a:pt x="334105" y="244493"/>
                  <a:pt x="331765" y="244493"/>
                </a:cubicBezTo>
                <a:lnTo>
                  <a:pt x="285975" y="244493"/>
                </a:lnTo>
                <a:cubicBezTo>
                  <a:pt x="283634" y="244493"/>
                  <a:pt x="281761" y="242620"/>
                  <a:pt x="281761" y="240279"/>
                </a:cubicBezTo>
                <a:lnTo>
                  <a:pt x="281761" y="223424"/>
                </a:lnTo>
                <a:cubicBezTo>
                  <a:pt x="281761" y="221083"/>
                  <a:pt x="283634" y="219210"/>
                  <a:pt x="285975" y="219210"/>
                </a:cubicBezTo>
                <a:close/>
                <a:moveTo>
                  <a:pt x="147295" y="198141"/>
                </a:moveTo>
                <a:cubicBezTo>
                  <a:pt x="144486" y="198141"/>
                  <a:pt x="142145" y="200389"/>
                  <a:pt x="142145" y="203291"/>
                </a:cubicBezTo>
                <a:lnTo>
                  <a:pt x="142145" y="213966"/>
                </a:lnTo>
                <a:cubicBezTo>
                  <a:pt x="142145" y="216775"/>
                  <a:pt x="144392" y="219116"/>
                  <a:pt x="147295" y="219116"/>
                </a:cubicBezTo>
                <a:lnTo>
                  <a:pt x="210127" y="219116"/>
                </a:lnTo>
                <a:lnTo>
                  <a:pt x="222207" y="219116"/>
                </a:lnTo>
                <a:lnTo>
                  <a:pt x="254980" y="219116"/>
                </a:lnTo>
                <a:cubicBezTo>
                  <a:pt x="257790" y="219116"/>
                  <a:pt x="260131" y="221364"/>
                  <a:pt x="260131" y="224267"/>
                </a:cubicBezTo>
                <a:lnTo>
                  <a:pt x="260131" y="239155"/>
                </a:lnTo>
                <a:cubicBezTo>
                  <a:pt x="260131" y="241964"/>
                  <a:pt x="257883" y="244305"/>
                  <a:pt x="254980" y="244305"/>
                </a:cubicBezTo>
                <a:lnTo>
                  <a:pt x="222207" y="244305"/>
                </a:lnTo>
                <a:lnTo>
                  <a:pt x="210127" y="244305"/>
                </a:lnTo>
                <a:lnTo>
                  <a:pt x="147295" y="244305"/>
                </a:lnTo>
                <a:cubicBezTo>
                  <a:pt x="144486" y="244305"/>
                  <a:pt x="142145" y="246553"/>
                  <a:pt x="142145" y="249456"/>
                </a:cubicBezTo>
                <a:lnTo>
                  <a:pt x="142145" y="264344"/>
                </a:lnTo>
                <a:cubicBezTo>
                  <a:pt x="142145" y="267153"/>
                  <a:pt x="144392" y="269494"/>
                  <a:pt x="147295" y="269494"/>
                </a:cubicBezTo>
                <a:lnTo>
                  <a:pt x="179039" y="269494"/>
                </a:lnTo>
                <a:cubicBezTo>
                  <a:pt x="181848" y="269494"/>
                  <a:pt x="184189" y="271742"/>
                  <a:pt x="184189" y="274644"/>
                </a:cubicBezTo>
                <a:lnTo>
                  <a:pt x="184189" y="289534"/>
                </a:lnTo>
                <a:cubicBezTo>
                  <a:pt x="184189" y="292343"/>
                  <a:pt x="181942" y="294684"/>
                  <a:pt x="179039" y="294684"/>
                </a:cubicBezTo>
                <a:lnTo>
                  <a:pt x="147295" y="294684"/>
                </a:lnTo>
                <a:cubicBezTo>
                  <a:pt x="144486" y="294684"/>
                  <a:pt x="142145" y="296931"/>
                  <a:pt x="142145" y="299834"/>
                </a:cubicBezTo>
                <a:lnTo>
                  <a:pt x="142145" y="310509"/>
                </a:lnTo>
                <a:cubicBezTo>
                  <a:pt x="142145" y="313318"/>
                  <a:pt x="144392" y="315659"/>
                  <a:pt x="147295" y="315659"/>
                </a:cubicBezTo>
                <a:lnTo>
                  <a:pt x="389821" y="315659"/>
                </a:lnTo>
                <a:cubicBezTo>
                  <a:pt x="392631" y="315659"/>
                  <a:pt x="394972" y="313412"/>
                  <a:pt x="394972" y="310509"/>
                </a:cubicBezTo>
                <a:lnTo>
                  <a:pt x="394972" y="299834"/>
                </a:lnTo>
                <a:cubicBezTo>
                  <a:pt x="394972" y="297025"/>
                  <a:pt x="392724" y="294684"/>
                  <a:pt x="389821" y="294684"/>
                </a:cubicBezTo>
                <a:lnTo>
                  <a:pt x="362853" y="294684"/>
                </a:lnTo>
                <a:cubicBezTo>
                  <a:pt x="360044" y="294684"/>
                  <a:pt x="357703" y="292436"/>
                  <a:pt x="357703" y="289534"/>
                </a:cubicBezTo>
                <a:lnTo>
                  <a:pt x="357703" y="274644"/>
                </a:lnTo>
                <a:cubicBezTo>
                  <a:pt x="357703" y="271835"/>
                  <a:pt x="359950" y="269494"/>
                  <a:pt x="362853" y="269494"/>
                </a:cubicBezTo>
                <a:lnTo>
                  <a:pt x="389821" y="269494"/>
                </a:lnTo>
                <a:cubicBezTo>
                  <a:pt x="392631" y="269494"/>
                  <a:pt x="394972" y="267247"/>
                  <a:pt x="394972" y="264344"/>
                </a:cubicBezTo>
                <a:lnTo>
                  <a:pt x="394972" y="249456"/>
                </a:lnTo>
                <a:cubicBezTo>
                  <a:pt x="394972" y="246646"/>
                  <a:pt x="392724" y="244305"/>
                  <a:pt x="389821" y="244305"/>
                </a:cubicBezTo>
                <a:lnTo>
                  <a:pt x="362853" y="244305"/>
                </a:lnTo>
                <a:cubicBezTo>
                  <a:pt x="360044" y="244305"/>
                  <a:pt x="357703" y="242058"/>
                  <a:pt x="357703" y="239155"/>
                </a:cubicBezTo>
                <a:lnTo>
                  <a:pt x="357703" y="224267"/>
                </a:lnTo>
                <a:cubicBezTo>
                  <a:pt x="357703" y="221457"/>
                  <a:pt x="359950" y="219116"/>
                  <a:pt x="362853" y="219116"/>
                </a:cubicBezTo>
                <a:lnTo>
                  <a:pt x="389821" y="219116"/>
                </a:lnTo>
                <a:cubicBezTo>
                  <a:pt x="392631" y="219116"/>
                  <a:pt x="394972" y="216869"/>
                  <a:pt x="394972" y="213966"/>
                </a:cubicBezTo>
                <a:lnTo>
                  <a:pt x="394972" y="203291"/>
                </a:lnTo>
                <a:cubicBezTo>
                  <a:pt x="394972" y="200482"/>
                  <a:pt x="392631" y="198141"/>
                  <a:pt x="389728" y="198141"/>
                </a:cubicBezTo>
                <a:close/>
                <a:moveTo>
                  <a:pt x="256010" y="81186"/>
                </a:moveTo>
                <a:lnTo>
                  <a:pt x="187747" y="105438"/>
                </a:lnTo>
                <a:cubicBezTo>
                  <a:pt x="185687" y="106187"/>
                  <a:pt x="184283" y="108060"/>
                  <a:pt x="184283" y="110307"/>
                </a:cubicBezTo>
                <a:lnTo>
                  <a:pt x="184283" y="167708"/>
                </a:lnTo>
                <a:cubicBezTo>
                  <a:pt x="184283" y="170518"/>
                  <a:pt x="186530" y="172859"/>
                  <a:pt x="189433" y="172859"/>
                </a:cubicBezTo>
                <a:lnTo>
                  <a:pt x="347684" y="172859"/>
                </a:lnTo>
                <a:cubicBezTo>
                  <a:pt x="350493" y="172859"/>
                  <a:pt x="352834" y="170611"/>
                  <a:pt x="352834" y="167708"/>
                </a:cubicBezTo>
                <a:lnTo>
                  <a:pt x="352834" y="110307"/>
                </a:lnTo>
                <a:cubicBezTo>
                  <a:pt x="352834" y="108154"/>
                  <a:pt x="351429" y="106187"/>
                  <a:pt x="349369" y="105438"/>
                </a:cubicBezTo>
                <a:lnTo>
                  <a:pt x="281106" y="81186"/>
                </a:lnTo>
                <a:cubicBezTo>
                  <a:pt x="272959" y="78283"/>
                  <a:pt x="264157" y="78283"/>
                  <a:pt x="256010" y="81186"/>
                </a:cubicBezTo>
                <a:close/>
                <a:moveTo>
                  <a:pt x="213404" y="25376"/>
                </a:moveTo>
                <a:cubicBezTo>
                  <a:pt x="210595" y="25376"/>
                  <a:pt x="208254" y="27717"/>
                  <a:pt x="208161" y="30527"/>
                </a:cubicBezTo>
                <a:lnTo>
                  <a:pt x="208161" y="63956"/>
                </a:lnTo>
                <a:cubicBezTo>
                  <a:pt x="208161" y="67514"/>
                  <a:pt x="211719" y="70042"/>
                  <a:pt x="215090" y="68825"/>
                </a:cubicBezTo>
                <a:lnTo>
                  <a:pt x="255917" y="54311"/>
                </a:lnTo>
                <a:cubicBezTo>
                  <a:pt x="264063" y="51408"/>
                  <a:pt x="272866" y="51408"/>
                  <a:pt x="281012" y="54311"/>
                </a:cubicBezTo>
                <a:lnTo>
                  <a:pt x="321839" y="68825"/>
                </a:lnTo>
                <a:cubicBezTo>
                  <a:pt x="325210" y="70042"/>
                  <a:pt x="328768" y="67514"/>
                  <a:pt x="328768" y="63956"/>
                </a:cubicBezTo>
                <a:lnTo>
                  <a:pt x="328768" y="30527"/>
                </a:lnTo>
                <a:cubicBezTo>
                  <a:pt x="328768" y="27717"/>
                  <a:pt x="326521" y="25376"/>
                  <a:pt x="323618" y="25376"/>
                </a:cubicBezTo>
                <a:close/>
                <a:moveTo>
                  <a:pt x="188122" y="0"/>
                </a:moveTo>
                <a:lnTo>
                  <a:pt x="349088" y="0"/>
                </a:lnTo>
                <a:cubicBezTo>
                  <a:pt x="351897" y="0"/>
                  <a:pt x="354238" y="2247"/>
                  <a:pt x="354238" y="5150"/>
                </a:cubicBezTo>
                <a:lnTo>
                  <a:pt x="354238" y="80062"/>
                </a:lnTo>
                <a:lnTo>
                  <a:pt x="353864" y="80062"/>
                </a:lnTo>
                <a:lnTo>
                  <a:pt x="393567" y="94201"/>
                </a:lnTo>
                <a:cubicBezTo>
                  <a:pt x="396282" y="95232"/>
                  <a:pt x="397687" y="98134"/>
                  <a:pt x="396751" y="100850"/>
                </a:cubicBezTo>
                <a:lnTo>
                  <a:pt x="391788" y="114896"/>
                </a:lnTo>
                <a:cubicBezTo>
                  <a:pt x="390758" y="117611"/>
                  <a:pt x="387855" y="119016"/>
                  <a:pt x="385139" y="118079"/>
                </a:cubicBezTo>
                <a:lnTo>
                  <a:pt x="380738" y="116487"/>
                </a:lnTo>
                <a:cubicBezTo>
                  <a:pt x="379521" y="116113"/>
                  <a:pt x="378210" y="116956"/>
                  <a:pt x="378210" y="118267"/>
                </a:cubicBezTo>
                <a:lnTo>
                  <a:pt x="378210" y="167708"/>
                </a:lnTo>
                <a:cubicBezTo>
                  <a:pt x="378210" y="170518"/>
                  <a:pt x="380457" y="172859"/>
                  <a:pt x="383360" y="172859"/>
                </a:cubicBezTo>
                <a:lnTo>
                  <a:pt x="415104" y="172859"/>
                </a:lnTo>
                <a:cubicBezTo>
                  <a:pt x="417913" y="172859"/>
                  <a:pt x="420254" y="175106"/>
                  <a:pt x="420254" y="178009"/>
                </a:cubicBezTo>
                <a:lnTo>
                  <a:pt x="420254" y="311164"/>
                </a:lnTo>
                <a:cubicBezTo>
                  <a:pt x="420254" y="313973"/>
                  <a:pt x="422502" y="316314"/>
                  <a:pt x="425404" y="316314"/>
                </a:cubicBezTo>
                <a:lnTo>
                  <a:pt x="444507" y="316314"/>
                </a:lnTo>
                <a:cubicBezTo>
                  <a:pt x="447316" y="316314"/>
                  <a:pt x="449657" y="314067"/>
                  <a:pt x="449657" y="311164"/>
                </a:cubicBezTo>
                <a:lnTo>
                  <a:pt x="449657" y="50097"/>
                </a:lnTo>
                <a:cubicBezTo>
                  <a:pt x="449657" y="46071"/>
                  <a:pt x="454058" y="43636"/>
                  <a:pt x="457523" y="45696"/>
                </a:cubicBezTo>
                <a:lnTo>
                  <a:pt x="468853" y="52438"/>
                </a:lnTo>
                <a:cubicBezTo>
                  <a:pt x="470913" y="53655"/>
                  <a:pt x="517171" y="82028"/>
                  <a:pt x="517171" y="130721"/>
                </a:cubicBezTo>
                <a:cubicBezTo>
                  <a:pt x="517171" y="164993"/>
                  <a:pt x="536086" y="178758"/>
                  <a:pt x="536929" y="179320"/>
                </a:cubicBezTo>
                <a:lnTo>
                  <a:pt x="536835" y="179226"/>
                </a:lnTo>
                <a:lnTo>
                  <a:pt x="525973" y="195519"/>
                </a:lnTo>
                <a:cubicBezTo>
                  <a:pt x="524194" y="198141"/>
                  <a:pt x="520542" y="198609"/>
                  <a:pt x="518201" y="196455"/>
                </a:cubicBezTo>
                <a:cubicBezTo>
                  <a:pt x="509493" y="188590"/>
                  <a:pt x="491888" y="167989"/>
                  <a:pt x="491888" y="130721"/>
                </a:cubicBezTo>
                <a:cubicBezTo>
                  <a:pt x="491888" y="117611"/>
                  <a:pt x="486645" y="106187"/>
                  <a:pt x="480183" y="97198"/>
                </a:cubicBezTo>
                <a:cubicBezTo>
                  <a:pt x="478498" y="94950"/>
                  <a:pt x="475033" y="96074"/>
                  <a:pt x="475033" y="98790"/>
                </a:cubicBezTo>
                <a:lnTo>
                  <a:pt x="475033" y="311164"/>
                </a:lnTo>
                <a:cubicBezTo>
                  <a:pt x="475033" y="314067"/>
                  <a:pt x="477374" y="316408"/>
                  <a:pt x="480277" y="316408"/>
                </a:cubicBezTo>
                <a:lnTo>
                  <a:pt x="533183" y="316408"/>
                </a:lnTo>
                <a:cubicBezTo>
                  <a:pt x="535993" y="316408"/>
                  <a:pt x="538334" y="318655"/>
                  <a:pt x="538334" y="321558"/>
                </a:cubicBezTo>
                <a:lnTo>
                  <a:pt x="538334" y="336447"/>
                </a:lnTo>
                <a:cubicBezTo>
                  <a:pt x="538334" y="339256"/>
                  <a:pt x="536086" y="341597"/>
                  <a:pt x="533183" y="341597"/>
                </a:cubicBezTo>
                <a:lnTo>
                  <a:pt x="5150" y="341316"/>
                </a:lnTo>
                <a:cubicBezTo>
                  <a:pt x="2341" y="341316"/>
                  <a:pt x="0" y="339069"/>
                  <a:pt x="0" y="336166"/>
                </a:cubicBezTo>
                <a:lnTo>
                  <a:pt x="0" y="321277"/>
                </a:lnTo>
                <a:cubicBezTo>
                  <a:pt x="0" y="318468"/>
                  <a:pt x="2247" y="316127"/>
                  <a:pt x="5150" y="316127"/>
                </a:cubicBezTo>
                <a:lnTo>
                  <a:pt x="14889" y="316127"/>
                </a:lnTo>
                <a:cubicBezTo>
                  <a:pt x="17698" y="316127"/>
                  <a:pt x="20039" y="313880"/>
                  <a:pt x="20039" y="310977"/>
                </a:cubicBezTo>
                <a:lnTo>
                  <a:pt x="20039" y="50097"/>
                </a:lnTo>
                <a:cubicBezTo>
                  <a:pt x="20039" y="46071"/>
                  <a:pt x="24440" y="43636"/>
                  <a:pt x="27905" y="45696"/>
                </a:cubicBezTo>
                <a:lnTo>
                  <a:pt x="39235" y="52438"/>
                </a:lnTo>
                <a:cubicBezTo>
                  <a:pt x="41295" y="53655"/>
                  <a:pt x="87553" y="82028"/>
                  <a:pt x="87553" y="130721"/>
                </a:cubicBezTo>
                <a:cubicBezTo>
                  <a:pt x="87553" y="164993"/>
                  <a:pt x="106468" y="178758"/>
                  <a:pt x="107311" y="179320"/>
                </a:cubicBezTo>
                <a:lnTo>
                  <a:pt x="107217" y="179226"/>
                </a:lnTo>
                <a:lnTo>
                  <a:pt x="96355" y="195519"/>
                </a:lnTo>
                <a:cubicBezTo>
                  <a:pt x="94576" y="198141"/>
                  <a:pt x="90924" y="198609"/>
                  <a:pt x="88583" y="196455"/>
                </a:cubicBezTo>
                <a:cubicBezTo>
                  <a:pt x="79875" y="188590"/>
                  <a:pt x="62270" y="167989"/>
                  <a:pt x="62270" y="130721"/>
                </a:cubicBezTo>
                <a:cubicBezTo>
                  <a:pt x="62270" y="117611"/>
                  <a:pt x="57026" y="106187"/>
                  <a:pt x="50565" y="97198"/>
                </a:cubicBezTo>
                <a:cubicBezTo>
                  <a:pt x="48880" y="94950"/>
                  <a:pt x="45415" y="96074"/>
                  <a:pt x="45415" y="98790"/>
                </a:cubicBezTo>
                <a:lnTo>
                  <a:pt x="45415" y="310977"/>
                </a:lnTo>
                <a:cubicBezTo>
                  <a:pt x="45415" y="313786"/>
                  <a:pt x="47663" y="316127"/>
                  <a:pt x="50565" y="316127"/>
                </a:cubicBezTo>
                <a:lnTo>
                  <a:pt x="111806" y="316127"/>
                </a:lnTo>
                <a:cubicBezTo>
                  <a:pt x="114615" y="316127"/>
                  <a:pt x="116956" y="313880"/>
                  <a:pt x="116956" y="310977"/>
                </a:cubicBezTo>
                <a:lnTo>
                  <a:pt x="116956" y="178009"/>
                </a:lnTo>
                <a:cubicBezTo>
                  <a:pt x="116956" y="175200"/>
                  <a:pt x="119203" y="172859"/>
                  <a:pt x="122106" y="172859"/>
                </a:cubicBezTo>
                <a:lnTo>
                  <a:pt x="153850" y="172859"/>
                </a:lnTo>
                <a:cubicBezTo>
                  <a:pt x="156659" y="172859"/>
                  <a:pt x="159000" y="170611"/>
                  <a:pt x="159000" y="167708"/>
                </a:cubicBezTo>
                <a:lnTo>
                  <a:pt x="159000" y="118267"/>
                </a:lnTo>
                <a:cubicBezTo>
                  <a:pt x="159000" y="116956"/>
                  <a:pt x="157689" y="116019"/>
                  <a:pt x="156472" y="116487"/>
                </a:cubicBezTo>
                <a:lnTo>
                  <a:pt x="152071" y="118079"/>
                </a:lnTo>
                <a:cubicBezTo>
                  <a:pt x="149355" y="119016"/>
                  <a:pt x="146359" y="117611"/>
                  <a:pt x="145422" y="114896"/>
                </a:cubicBezTo>
                <a:lnTo>
                  <a:pt x="140459" y="100850"/>
                </a:lnTo>
                <a:cubicBezTo>
                  <a:pt x="139523" y="98134"/>
                  <a:pt x="140927" y="95138"/>
                  <a:pt x="143643" y="94201"/>
                </a:cubicBezTo>
                <a:lnTo>
                  <a:pt x="183346" y="80062"/>
                </a:lnTo>
                <a:lnTo>
                  <a:pt x="182972" y="80062"/>
                </a:lnTo>
                <a:lnTo>
                  <a:pt x="182972" y="5150"/>
                </a:lnTo>
                <a:cubicBezTo>
                  <a:pt x="182972" y="2341"/>
                  <a:pt x="185219" y="0"/>
                  <a:pt x="188122" y="0"/>
                </a:cubicBezTo>
                <a:close/>
              </a:path>
            </a:pathLst>
          </a:custGeom>
          <a:solidFill>
            <a:schemeClr val="bg1"/>
          </a:solidFill>
          <a:ln w="934" cap="flat">
            <a:noFill/>
            <a:prstDash val="solid"/>
            <a:miter/>
          </a:ln>
        </p:spPr>
        <p:txBody>
          <a:bodyPr rtlCol="0" anchor="ctr"/>
          <a:lstStyle/>
          <a:p>
            <a:endParaRPr lang="de-DE"/>
          </a:p>
        </p:txBody>
      </p:sp>
      <p:sp>
        <p:nvSpPr>
          <p:cNvPr id="186" name="Freihandform: Form 83">
            <a:extLst>
              <a:ext uri="{FF2B5EF4-FFF2-40B4-BE49-F238E27FC236}">
                <a16:creationId xmlns:a16="http://schemas.microsoft.com/office/drawing/2014/main" id="{6CD9E0D4-0E81-3340-80D9-EFF5C9C130EA}"/>
              </a:ext>
            </a:extLst>
          </p:cNvPr>
          <p:cNvSpPr>
            <a:spLocks noChangeAspect="1"/>
          </p:cNvSpPr>
          <p:nvPr/>
        </p:nvSpPr>
        <p:spPr>
          <a:xfrm>
            <a:off x="5268665" y="5169549"/>
            <a:ext cx="326298" cy="201453"/>
          </a:xfrm>
          <a:custGeom>
            <a:avLst/>
            <a:gdLst>
              <a:gd name="connsiteX0" fmla="*/ 507994 w 538427"/>
              <a:gd name="connsiteY0" fmla="*/ 307138 h 332420"/>
              <a:gd name="connsiteX1" fmla="*/ 503312 w 538427"/>
              <a:gd name="connsiteY1" fmla="*/ 302456 h 332420"/>
              <a:gd name="connsiteX2" fmla="*/ 503312 w 538427"/>
              <a:gd name="connsiteY2" fmla="*/ 65079 h 332420"/>
              <a:gd name="connsiteX3" fmla="*/ 503312 w 538427"/>
              <a:gd name="connsiteY3" fmla="*/ 52438 h 332420"/>
              <a:gd name="connsiteX4" fmla="*/ 503312 w 538427"/>
              <a:gd name="connsiteY4" fmla="*/ 7491 h 332420"/>
              <a:gd name="connsiteX5" fmla="*/ 495821 w 538427"/>
              <a:gd name="connsiteY5" fmla="*/ 0 h 332420"/>
              <a:gd name="connsiteX6" fmla="*/ 49910 w 538427"/>
              <a:gd name="connsiteY6" fmla="*/ 0 h 332420"/>
              <a:gd name="connsiteX7" fmla="*/ 8428 w 538427"/>
              <a:gd name="connsiteY7" fmla="*/ 38860 h 332420"/>
              <a:gd name="connsiteX8" fmla="*/ 30901 w 538427"/>
              <a:gd name="connsiteY8" fmla="*/ 74069 h 332420"/>
              <a:gd name="connsiteX9" fmla="*/ 35115 w 538427"/>
              <a:gd name="connsiteY9" fmla="*/ 80904 h 332420"/>
              <a:gd name="connsiteX10" fmla="*/ 35115 w 538427"/>
              <a:gd name="connsiteY10" fmla="*/ 302456 h 332420"/>
              <a:gd name="connsiteX11" fmla="*/ 30433 w 538427"/>
              <a:gd name="connsiteY11" fmla="*/ 307138 h 332420"/>
              <a:gd name="connsiteX12" fmla="*/ 4682 w 538427"/>
              <a:gd name="connsiteY12" fmla="*/ 307138 h 332420"/>
              <a:gd name="connsiteX13" fmla="*/ 0 w 538427"/>
              <a:gd name="connsiteY13" fmla="*/ 311820 h 332420"/>
              <a:gd name="connsiteX14" fmla="*/ 0 w 538427"/>
              <a:gd name="connsiteY14" fmla="*/ 327738 h 332420"/>
              <a:gd name="connsiteX15" fmla="*/ 4682 w 538427"/>
              <a:gd name="connsiteY15" fmla="*/ 332420 h 332420"/>
              <a:gd name="connsiteX16" fmla="*/ 35115 w 538427"/>
              <a:gd name="connsiteY16" fmla="*/ 332420 h 332420"/>
              <a:gd name="connsiteX17" fmla="*/ 503312 w 538427"/>
              <a:gd name="connsiteY17" fmla="*/ 332420 h 332420"/>
              <a:gd name="connsiteX18" fmla="*/ 533745 w 538427"/>
              <a:gd name="connsiteY18" fmla="*/ 332420 h 332420"/>
              <a:gd name="connsiteX19" fmla="*/ 538427 w 538427"/>
              <a:gd name="connsiteY19" fmla="*/ 327738 h 332420"/>
              <a:gd name="connsiteX20" fmla="*/ 538427 w 538427"/>
              <a:gd name="connsiteY20" fmla="*/ 311820 h 332420"/>
              <a:gd name="connsiteX21" fmla="*/ 533745 w 538427"/>
              <a:gd name="connsiteY21" fmla="*/ 307138 h 332420"/>
              <a:gd name="connsiteX22" fmla="*/ 507994 w 538427"/>
              <a:gd name="connsiteY22" fmla="*/ 307138 h 332420"/>
              <a:gd name="connsiteX23" fmla="*/ 478030 w 538427"/>
              <a:gd name="connsiteY23" fmla="*/ 28747 h 332420"/>
              <a:gd name="connsiteX24" fmla="*/ 478030 w 538427"/>
              <a:gd name="connsiteY24" fmla="*/ 48880 h 332420"/>
              <a:gd name="connsiteX25" fmla="*/ 474284 w 538427"/>
              <a:gd name="connsiteY25" fmla="*/ 51502 h 332420"/>
              <a:gd name="connsiteX26" fmla="*/ 465388 w 538427"/>
              <a:gd name="connsiteY26" fmla="*/ 38767 h 332420"/>
              <a:gd name="connsiteX27" fmla="*/ 474284 w 538427"/>
              <a:gd name="connsiteY27" fmla="*/ 26032 h 332420"/>
              <a:gd name="connsiteX28" fmla="*/ 478030 w 538427"/>
              <a:gd name="connsiteY28" fmla="*/ 28747 h 332420"/>
              <a:gd name="connsiteX29" fmla="*/ 438701 w 538427"/>
              <a:gd name="connsiteY29" fmla="*/ 25283 h 332420"/>
              <a:gd name="connsiteX30" fmla="*/ 441417 w 538427"/>
              <a:gd name="connsiteY30" fmla="*/ 28841 h 332420"/>
              <a:gd name="connsiteX31" fmla="*/ 440106 w 538427"/>
              <a:gd name="connsiteY31" fmla="*/ 38860 h 332420"/>
              <a:gd name="connsiteX32" fmla="*/ 441417 w 538427"/>
              <a:gd name="connsiteY32" fmla="*/ 48880 h 332420"/>
              <a:gd name="connsiteX33" fmla="*/ 438701 w 538427"/>
              <a:gd name="connsiteY33" fmla="*/ 52438 h 332420"/>
              <a:gd name="connsiteX34" fmla="*/ 269588 w 538427"/>
              <a:gd name="connsiteY34" fmla="*/ 52438 h 332420"/>
              <a:gd name="connsiteX35" fmla="*/ 255636 w 538427"/>
              <a:gd name="connsiteY35" fmla="*/ 39516 h 332420"/>
              <a:gd name="connsiteX36" fmla="*/ 269214 w 538427"/>
              <a:gd name="connsiteY36" fmla="*/ 25283 h 332420"/>
              <a:gd name="connsiteX37" fmla="*/ 438701 w 538427"/>
              <a:gd name="connsiteY37" fmla="*/ 25283 h 332420"/>
              <a:gd name="connsiteX38" fmla="*/ 49910 w 538427"/>
              <a:gd name="connsiteY38" fmla="*/ 25283 h 332420"/>
              <a:gd name="connsiteX39" fmla="*/ 228949 w 538427"/>
              <a:gd name="connsiteY39" fmla="*/ 25283 h 332420"/>
              <a:gd name="connsiteX40" fmla="*/ 231664 w 538427"/>
              <a:gd name="connsiteY40" fmla="*/ 28841 h 332420"/>
              <a:gd name="connsiteX41" fmla="*/ 230353 w 538427"/>
              <a:gd name="connsiteY41" fmla="*/ 38860 h 332420"/>
              <a:gd name="connsiteX42" fmla="*/ 231664 w 538427"/>
              <a:gd name="connsiteY42" fmla="*/ 48880 h 332420"/>
              <a:gd name="connsiteX43" fmla="*/ 228949 w 538427"/>
              <a:gd name="connsiteY43" fmla="*/ 52438 h 332420"/>
              <a:gd name="connsiteX44" fmla="*/ 47194 w 538427"/>
              <a:gd name="connsiteY44" fmla="*/ 52438 h 332420"/>
              <a:gd name="connsiteX45" fmla="*/ 33710 w 538427"/>
              <a:gd name="connsiteY45" fmla="*/ 38860 h 332420"/>
              <a:gd name="connsiteX46" fmla="*/ 49910 w 538427"/>
              <a:gd name="connsiteY46" fmla="*/ 25283 h 332420"/>
              <a:gd name="connsiteX47" fmla="*/ 63956 w 538427"/>
              <a:gd name="connsiteY47" fmla="*/ 265655 h 332420"/>
              <a:gd name="connsiteX48" fmla="*/ 88677 w 538427"/>
              <a:gd name="connsiteY48" fmla="*/ 250298 h 332420"/>
              <a:gd name="connsiteX49" fmla="*/ 91111 w 538427"/>
              <a:gd name="connsiteY49" fmla="*/ 247863 h 332420"/>
              <a:gd name="connsiteX50" fmla="*/ 110682 w 538427"/>
              <a:gd name="connsiteY50" fmla="*/ 216120 h 332420"/>
              <a:gd name="connsiteX51" fmla="*/ 113117 w 538427"/>
              <a:gd name="connsiteY51" fmla="*/ 213685 h 332420"/>
              <a:gd name="connsiteX52" fmla="*/ 140178 w 538427"/>
              <a:gd name="connsiteY52" fmla="*/ 196924 h 332420"/>
              <a:gd name="connsiteX53" fmla="*/ 141583 w 538427"/>
              <a:gd name="connsiteY53" fmla="*/ 191118 h 332420"/>
              <a:gd name="connsiteX54" fmla="*/ 132687 w 538427"/>
              <a:gd name="connsiteY54" fmla="*/ 176791 h 332420"/>
              <a:gd name="connsiteX55" fmla="*/ 126882 w 538427"/>
              <a:gd name="connsiteY55" fmla="*/ 175387 h 332420"/>
              <a:gd name="connsiteX56" fmla="*/ 94763 w 538427"/>
              <a:gd name="connsiteY56" fmla="*/ 195238 h 332420"/>
              <a:gd name="connsiteX57" fmla="*/ 92329 w 538427"/>
              <a:gd name="connsiteY57" fmla="*/ 197673 h 332420"/>
              <a:gd name="connsiteX58" fmla="*/ 72383 w 538427"/>
              <a:gd name="connsiteY58" fmla="*/ 229979 h 332420"/>
              <a:gd name="connsiteX59" fmla="*/ 70885 w 538427"/>
              <a:gd name="connsiteY59" fmla="*/ 231477 h 332420"/>
              <a:gd name="connsiteX60" fmla="*/ 64705 w 538427"/>
              <a:gd name="connsiteY60" fmla="*/ 235316 h 332420"/>
              <a:gd name="connsiteX61" fmla="*/ 60397 w 538427"/>
              <a:gd name="connsiteY61" fmla="*/ 232881 h 332420"/>
              <a:gd name="connsiteX62" fmla="*/ 60397 w 538427"/>
              <a:gd name="connsiteY62" fmla="*/ 82215 h 332420"/>
              <a:gd name="connsiteX63" fmla="*/ 65079 w 538427"/>
              <a:gd name="connsiteY63" fmla="*/ 77533 h 332420"/>
              <a:gd name="connsiteX64" fmla="*/ 251984 w 538427"/>
              <a:gd name="connsiteY64" fmla="*/ 77533 h 332420"/>
              <a:gd name="connsiteX65" fmla="*/ 256666 w 538427"/>
              <a:gd name="connsiteY65" fmla="*/ 82215 h 332420"/>
              <a:gd name="connsiteX66" fmla="*/ 256479 w 538427"/>
              <a:gd name="connsiteY66" fmla="*/ 302268 h 332420"/>
              <a:gd name="connsiteX67" fmla="*/ 251797 w 538427"/>
              <a:gd name="connsiteY67" fmla="*/ 306950 h 332420"/>
              <a:gd name="connsiteX68" fmla="*/ 65079 w 538427"/>
              <a:gd name="connsiteY68" fmla="*/ 306950 h 332420"/>
              <a:gd name="connsiteX69" fmla="*/ 60397 w 538427"/>
              <a:gd name="connsiteY69" fmla="*/ 302268 h 332420"/>
              <a:gd name="connsiteX70" fmla="*/ 60397 w 538427"/>
              <a:gd name="connsiteY70" fmla="*/ 271835 h 332420"/>
              <a:gd name="connsiteX71" fmla="*/ 63956 w 538427"/>
              <a:gd name="connsiteY71" fmla="*/ 265655 h 332420"/>
              <a:gd name="connsiteX72" fmla="*/ 458834 w 538427"/>
              <a:gd name="connsiteY72" fmla="*/ 304797 h 332420"/>
              <a:gd name="connsiteX73" fmla="*/ 448533 w 538427"/>
              <a:gd name="connsiteY73" fmla="*/ 286724 h 332420"/>
              <a:gd name="connsiteX74" fmla="*/ 444788 w 538427"/>
              <a:gd name="connsiteY74" fmla="*/ 283446 h 332420"/>
              <a:gd name="connsiteX75" fmla="*/ 423438 w 538427"/>
              <a:gd name="connsiteY75" fmla="*/ 274926 h 332420"/>
              <a:gd name="connsiteX76" fmla="*/ 419692 w 538427"/>
              <a:gd name="connsiteY76" fmla="*/ 271648 h 332420"/>
              <a:gd name="connsiteX77" fmla="*/ 411265 w 538427"/>
              <a:gd name="connsiteY77" fmla="*/ 256853 h 332420"/>
              <a:gd name="connsiteX78" fmla="*/ 405553 w 538427"/>
              <a:gd name="connsiteY78" fmla="*/ 255261 h 332420"/>
              <a:gd name="connsiteX79" fmla="*/ 390851 w 538427"/>
              <a:gd name="connsiteY79" fmla="*/ 263595 h 332420"/>
              <a:gd name="connsiteX80" fmla="*/ 389259 w 538427"/>
              <a:gd name="connsiteY80" fmla="*/ 269307 h 332420"/>
              <a:gd name="connsiteX81" fmla="*/ 401995 w 538427"/>
              <a:gd name="connsiteY81" fmla="*/ 291781 h 332420"/>
              <a:gd name="connsiteX82" fmla="*/ 405740 w 538427"/>
              <a:gd name="connsiteY82" fmla="*/ 295058 h 332420"/>
              <a:gd name="connsiteX83" fmla="*/ 429524 w 538427"/>
              <a:gd name="connsiteY83" fmla="*/ 304515 h 332420"/>
              <a:gd name="connsiteX84" fmla="*/ 429524 w 538427"/>
              <a:gd name="connsiteY84" fmla="*/ 304515 h 332420"/>
              <a:gd name="connsiteX85" fmla="*/ 428026 w 538427"/>
              <a:gd name="connsiteY85" fmla="*/ 307044 h 332420"/>
              <a:gd name="connsiteX86" fmla="*/ 286256 w 538427"/>
              <a:gd name="connsiteY86" fmla="*/ 307044 h 332420"/>
              <a:gd name="connsiteX87" fmla="*/ 281574 w 538427"/>
              <a:gd name="connsiteY87" fmla="*/ 302362 h 332420"/>
              <a:gd name="connsiteX88" fmla="*/ 281761 w 538427"/>
              <a:gd name="connsiteY88" fmla="*/ 127724 h 332420"/>
              <a:gd name="connsiteX89" fmla="*/ 308823 w 538427"/>
              <a:gd name="connsiteY89" fmla="*/ 141489 h 332420"/>
              <a:gd name="connsiteX90" fmla="*/ 311539 w 538427"/>
              <a:gd name="connsiteY90" fmla="*/ 142238 h 332420"/>
              <a:gd name="connsiteX91" fmla="*/ 357235 w 538427"/>
              <a:gd name="connsiteY91" fmla="*/ 146171 h 332420"/>
              <a:gd name="connsiteX92" fmla="*/ 361823 w 538427"/>
              <a:gd name="connsiteY92" fmla="*/ 142332 h 332420"/>
              <a:gd name="connsiteX93" fmla="*/ 363321 w 538427"/>
              <a:gd name="connsiteY93" fmla="*/ 125571 h 332420"/>
              <a:gd name="connsiteX94" fmla="*/ 359482 w 538427"/>
              <a:gd name="connsiteY94" fmla="*/ 120982 h 332420"/>
              <a:gd name="connsiteX95" fmla="*/ 318655 w 538427"/>
              <a:gd name="connsiteY95" fmla="*/ 117424 h 332420"/>
              <a:gd name="connsiteX96" fmla="*/ 315940 w 538427"/>
              <a:gd name="connsiteY96" fmla="*/ 116675 h 332420"/>
              <a:gd name="connsiteX97" fmla="*/ 281855 w 538427"/>
              <a:gd name="connsiteY97" fmla="*/ 99352 h 332420"/>
              <a:gd name="connsiteX98" fmla="*/ 281855 w 538427"/>
              <a:gd name="connsiteY98" fmla="*/ 82309 h 332420"/>
              <a:gd name="connsiteX99" fmla="*/ 286537 w 538427"/>
              <a:gd name="connsiteY99" fmla="*/ 77627 h 332420"/>
              <a:gd name="connsiteX100" fmla="*/ 473254 w 538427"/>
              <a:gd name="connsiteY100" fmla="*/ 77627 h 332420"/>
              <a:gd name="connsiteX101" fmla="*/ 477936 w 538427"/>
              <a:gd name="connsiteY101" fmla="*/ 82309 h 332420"/>
              <a:gd name="connsiteX102" fmla="*/ 477936 w 538427"/>
              <a:gd name="connsiteY102" fmla="*/ 302362 h 332420"/>
              <a:gd name="connsiteX103" fmla="*/ 473254 w 538427"/>
              <a:gd name="connsiteY103" fmla="*/ 307044 h 332420"/>
              <a:gd name="connsiteX104" fmla="*/ 462766 w 538427"/>
              <a:gd name="connsiteY104" fmla="*/ 307044 h 332420"/>
              <a:gd name="connsiteX105" fmla="*/ 458834 w 538427"/>
              <a:gd name="connsiteY105" fmla="*/ 304797 h 33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427" h="332420">
                <a:moveTo>
                  <a:pt x="507994" y="307138"/>
                </a:moveTo>
                <a:cubicBezTo>
                  <a:pt x="505372" y="307138"/>
                  <a:pt x="503312" y="305077"/>
                  <a:pt x="503312" y="302456"/>
                </a:cubicBezTo>
                <a:lnTo>
                  <a:pt x="503312" y="65079"/>
                </a:lnTo>
                <a:lnTo>
                  <a:pt x="503312" y="52438"/>
                </a:lnTo>
                <a:lnTo>
                  <a:pt x="503312" y="7491"/>
                </a:lnTo>
                <a:cubicBezTo>
                  <a:pt x="503312" y="3371"/>
                  <a:pt x="499941" y="0"/>
                  <a:pt x="495821" y="0"/>
                </a:cubicBezTo>
                <a:lnTo>
                  <a:pt x="49910" y="0"/>
                </a:lnTo>
                <a:cubicBezTo>
                  <a:pt x="26219" y="0"/>
                  <a:pt x="8428" y="16668"/>
                  <a:pt x="8428" y="38860"/>
                </a:cubicBezTo>
                <a:cubicBezTo>
                  <a:pt x="8428" y="54498"/>
                  <a:pt x="17604" y="67889"/>
                  <a:pt x="30901" y="74069"/>
                </a:cubicBezTo>
                <a:cubicBezTo>
                  <a:pt x="33523" y="75286"/>
                  <a:pt x="35115" y="78002"/>
                  <a:pt x="35115" y="80904"/>
                </a:cubicBezTo>
                <a:lnTo>
                  <a:pt x="35115" y="302456"/>
                </a:lnTo>
                <a:cubicBezTo>
                  <a:pt x="35115" y="305077"/>
                  <a:pt x="33055" y="307138"/>
                  <a:pt x="30433" y="307138"/>
                </a:cubicBezTo>
                <a:lnTo>
                  <a:pt x="4682" y="307138"/>
                </a:lnTo>
                <a:cubicBezTo>
                  <a:pt x="2060" y="307138"/>
                  <a:pt x="0" y="309197"/>
                  <a:pt x="0" y="311820"/>
                </a:cubicBezTo>
                <a:lnTo>
                  <a:pt x="0" y="327738"/>
                </a:lnTo>
                <a:cubicBezTo>
                  <a:pt x="0" y="330360"/>
                  <a:pt x="2060" y="332420"/>
                  <a:pt x="4682" y="332420"/>
                </a:cubicBezTo>
                <a:lnTo>
                  <a:pt x="35115" y="332420"/>
                </a:lnTo>
                <a:lnTo>
                  <a:pt x="503312" y="332420"/>
                </a:lnTo>
                <a:lnTo>
                  <a:pt x="533745" y="332420"/>
                </a:lnTo>
                <a:cubicBezTo>
                  <a:pt x="536367" y="332420"/>
                  <a:pt x="538427" y="330360"/>
                  <a:pt x="538427" y="327738"/>
                </a:cubicBezTo>
                <a:lnTo>
                  <a:pt x="538427" y="311820"/>
                </a:lnTo>
                <a:cubicBezTo>
                  <a:pt x="538427" y="309197"/>
                  <a:pt x="536367" y="307138"/>
                  <a:pt x="533745" y="307138"/>
                </a:cubicBezTo>
                <a:lnTo>
                  <a:pt x="507994" y="307138"/>
                </a:lnTo>
                <a:close/>
                <a:moveTo>
                  <a:pt x="478030" y="28747"/>
                </a:moveTo>
                <a:lnTo>
                  <a:pt x="478030" y="48880"/>
                </a:lnTo>
                <a:cubicBezTo>
                  <a:pt x="478030" y="50846"/>
                  <a:pt x="476063" y="52157"/>
                  <a:pt x="474284" y="51502"/>
                </a:cubicBezTo>
                <a:cubicBezTo>
                  <a:pt x="469134" y="49535"/>
                  <a:pt x="465388" y="44572"/>
                  <a:pt x="465388" y="38767"/>
                </a:cubicBezTo>
                <a:cubicBezTo>
                  <a:pt x="465388" y="32961"/>
                  <a:pt x="469040" y="27998"/>
                  <a:pt x="474284" y="26032"/>
                </a:cubicBezTo>
                <a:cubicBezTo>
                  <a:pt x="476063" y="25470"/>
                  <a:pt x="478030" y="26781"/>
                  <a:pt x="478030" y="28747"/>
                </a:cubicBezTo>
                <a:close/>
                <a:moveTo>
                  <a:pt x="438701" y="25283"/>
                </a:moveTo>
                <a:cubicBezTo>
                  <a:pt x="440574" y="25283"/>
                  <a:pt x="441885" y="27062"/>
                  <a:pt x="441417" y="28841"/>
                </a:cubicBezTo>
                <a:cubicBezTo>
                  <a:pt x="440574" y="32024"/>
                  <a:pt x="440106" y="35396"/>
                  <a:pt x="440106" y="38860"/>
                </a:cubicBezTo>
                <a:cubicBezTo>
                  <a:pt x="440106" y="42325"/>
                  <a:pt x="440574" y="45696"/>
                  <a:pt x="441417" y="48880"/>
                </a:cubicBezTo>
                <a:cubicBezTo>
                  <a:pt x="441885" y="50659"/>
                  <a:pt x="440574" y="52438"/>
                  <a:pt x="438701" y="52438"/>
                </a:cubicBezTo>
                <a:lnTo>
                  <a:pt x="269588" y="52438"/>
                </a:lnTo>
                <a:cubicBezTo>
                  <a:pt x="262284" y="52438"/>
                  <a:pt x="256010" y="46820"/>
                  <a:pt x="255636" y="39516"/>
                </a:cubicBezTo>
                <a:cubicBezTo>
                  <a:pt x="255261" y="31744"/>
                  <a:pt x="261442" y="25283"/>
                  <a:pt x="269214" y="25283"/>
                </a:cubicBezTo>
                <a:lnTo>
                  <a:pt x="438701" y="25283"/>
                </a:lnTo>
                <a:close/>
                <a:moveTo>
                  <a:pt x="49910" y="25283"/>
                </a:moveTo>
                <a:lnTo>
                  <a:pt x="228949" y="25283"/>
                </a:lnTo>
                <a:cubicBezTo>
                  <a:pt x="230821" y="25283"/>
                  <a:pt x="232132" y="27062"/>
                  <a:pt x="231664" y="28841"/>
                </a:cubicBezTo>
                <a:cubicBezTo>
                  <a:pt x="230821" y="32024"/>
                  <a:pt x="230353" y="35396"/>
                  <a:pt x="230353" y="38860"/>
                </a:cubicBezTo>
                <a:cubicBezTo>
                  <a:pt x="230353" y="42325"/>
                  <a:pt x="230821" y="45696"/>
                  <a:pt x="231664" y="48880"/>
                </a:cubicBezTo>
                <a:cubicBezTo>
                  <a:pt x="232132" y="50659"/>
                  <a:pt x="230821" y="52438"/>
                  <a:pt x="228949" y="52438"/>
                </a:cubicBezTo>
                <a:lnTo>
                  <a:pt x="47194" y="52438"/>
                </a:lnTo>
                <a:cubicBezTo>
                  <a:pt x="39797" y="52438"/>
                  <a:pt x="33710" y="46352"/>
                  <a:pt x="33710" y="38860"/>
                </a:cubicBezTo>
                <a:cubicBezTo>
                  <a:pt x="33710" y="30901"/>
                  <a:pt x="40359" y="25283"/>
                  <a:pt x="49910" y="25283"/>
                </a:cubicBezTo>
                <a:close/>
                <a:moveTo>
                  <a:pt x="63956" y="265655"/>
                </a:moveTo>
                <a:lnTo>
                  <a:pt x="88677" y="250298"/>
                </a:lnTo>
                <a:cubicBezTo>
                  <a:pt x="89707" y="249643"/>
                  <a:pt x="90456" y="248894"/>
                  <a:pt x="91111" y="247863"/>
                </a:cubicBezTo>
                <a:lnTo>
                  <a:pt x="110682" y="216120"/>
                </a:lnTo>
                <a:cubicBezTo>
                  <a:pt x="111337" y="215090"/>
                  <a:pt x="112087" y="214341"/>
                  <a:pt x="113117" y="213685"/>
                </a:cubicBezTo>
                <a:lnTo>
                  <a:pt x="140178" y="196924"/>
                </a:lnTo>
                <a:cubicBezTo>
                  <a:pt x="142145" y="195707"/>
                  <a:pt x="142800" y="193084"/>
                  <a:pt x="141583" y="191118"/>
                </a:cubicBezTo>
                <a:lnTo>
                  <a:pt x="132687" y="176791"/>
                </a:lnTo>
                <a:cubicBezTo>
                  <a:pt x="131470" y="174825"/>
                  <a:pt x="128848" y="174169"/>
                  <a:pt x="126882" y="175387"/>
                </a:cubicBezTo>
                <a:lnTo>
                  <a:pt x="94763" y="195238"/>
                </a:lnTo>
                <a:cubicBezTo>
                  <a:pt x="93733" y="195894"/>
                  <a:pt x="92984" y="196643"/>
                  <a:pt x="92329" y="197673"/>
                </a:cubicBezTo>
                <a:lnTo>
                  <a:pt x="72383" y="229979"/>
                </a:lnTo>
                <a:cubicBezTo>
                  <a:pt x="72009" y="230634"/>
                  <a:pt x="71447" y="231102"/>
                  <a:pt x="70885" y="231477"/>
                </a:cubicBezTo>
                <a:lnTo>
                  <a:pt x="64705" y="235316"/>
                </a:lnTo>
                <a:cubicBezTo>
                  <a:pt x="62832" y="236440"/>
                  <a:pt x="60397" y="235129"/>
                  <a:pt x="60397" y="232881"/>
                </a:cubicBezTo>
                <a:lnTo>
                  <a:pt x="60397" y="82215"/>
                </a:lnTo>
                <a:cubicBezTo>
                  <a:pt x="60397" y="79594"/>
                  <a:pt x="62458" y="77533"/>
                  <a:pt x="65079" y="77533"/>
                </a:cubicBezTo>
                <a:lnTo>
                  <a:pt x="251984" y="77533"/>
                </a:lnTo>
                <a:cubicBezTo>
                  <a:pt x="254606" y="77533"/>
                  <a:pt x="256666" y="79594"/>
                  <a:pt x="256666" y="82215"/>
                </a:cubicBezTo>
                <a:lnTo>
                  <a:pt x="256479" y="302268"/>
                </a:lnTo>
                <a:cubicBezTo>
                  <a:pt x="256479" y="304890"/>
                  <a:pt x="254419" y="306950"/>
                  <a:pt x="251797" y="306950"/>
                </a:cubicBezTo>
                <a:lnTo>
                  <a:pt x="65079" y="306950"/>
                </a:lnTo>
                <a:cubicBezTo>
                  <a:pt x="62458" y="306950"/>
                  <a:pt x="60397" y="304890"/>
                  <a:pt x="60397" y="302268"/>
                </a:cubicBezTo>
                <a:lnTo>
                  <a:pt x="60397" y="271835"/>
                </a:lnTo>
                <a:cubicBezTo>
                  <a:pt x="60397" y="269401"/>
                  <a:pt x="61708" y="266966"/>
                  <a:pt x="63956" y="265655"/>
                </a:cubicBezTo>
                <a:close/>
                <a:moveTo>
                  <a:pt x="458834" y="304797"/>
                </a:moveTo>
                <a:lnTo>
                  <a:pt x="448533" y="286724"/>
                </a:lnTo>
                <a:cubicBezTo>
                  <a:pt x="447691" y="285226"/>
                  <a:pt x="446380" y="284102"/>
                  <a:pt x="444788" y="283446"/>
                </a:cubicBezTo>
                <a:lnTo>
                  <a:pt x="423438" y="274926"/>
                </a:lnTo>
                <a:cubicBezTo>
                  <a:pt x="421846" y="274270"/>
                  <a:pt x="420535" y="273146"/>
                  <a:pt x="419692" y="271648"/>
                </a:cubicBezTo>
                <a:lnTo>
                  <a:pt x="411265" y="256853"/>
                </a:lnTo>
                <a:cubicBezTo>
                  <a:pt x="410141" y="254793"/>
                  <a:pt x="407519" y="254137"/>
                  <a:pt x="405553" y="255261"/>
                </a:cubicBezTo>
                <a:lnTo>
                  <a:pt x="390851" y="263595"/>
                </a:lnTo>
                <a:cubicBezTo>
                  <a:pt x="388791" y="264719"/>
                  <a:pt x="388136" y="267341"/>
                  <a:pt x="389259" y="269307"/>
                </a:cubicBezTo>
                <a:lnTo>
                  <a:pt x="401995" y="291781"/>
                </a:lnTo>
                <a:cubicBezTo>
                  <a:pt x="402837" y="293279"/>
                  <a:pt x="404148" y="294402"/>
                  <a:pt x="405740" y="295058"/>
                </a:cubicBezTo>
                <a:lnTo>
                  <a:pt x="429524" y="304515"/>
                </a:lnTo>
                <a:lnTo>
                  <a:pt x="429524" y="304515"/>
                </a:lnTo>
                <a:cubicBezTo>
                  <a:pt x="430180" y="305639"/>
                  <a:pt x="429337" y="307044"/>
                  <a:pt x="428026" y="307044"/>
                </a:cubicBezTo>
                <a:lnTo>
                  <a:pt x="286256" y="307044"/>
                </a:lnTo>
                <a:cubicBezTo>
                  <a:pt x="283634" y="307044"/>
                  <a:pt x="281574" y="304984"/>
                  <a:pt x="281574" y="302362"/>
                </a:cubicBezTo>
                <a:lnTo>
                  <a:pt x="281761" y="127724"/>
                </a:lnTo>
                <a:lnTo>
                  <a:pt x="308823" y="141489"/>
                </a:lnTo>
                <a:cubicBezTo>
                  <a:pt x="309666" y="141958"/>
                  <a:pt x="310602" y="142145"/>
                  <a:pt x="311539" y="142238"/>
                </a:cubicBezTo>
                <a:lnTo>
                  <a:pt x="357235" y="146171"/>
                </a:lnTo>
                <a:cubicBezTo>
                  <a:pt x="359576" y="146358"/>
                  <a:pt x="361636" y="144673"/>
                  <a:pt x="361823" y="142332"/>
                </a:cubicBezTo>
                <a:lnTo>
                  <a:pt x="363321" y="125571"/>
                </a:lnTo>
                <a:cubicBezTo>
                  <a:pt x="363509" y="123230"/>
                  <a:pt x="361823" y="121169"/>
                  <a:pt x="359482" y="120982"/>
                </a:cubicBezTo>
                <a:lnTo>
                  <a:pt x="318655" y="117424"/>
                </a:lnTo>
                <a:cubicBezTo>
                  <a:pt x="317719" y="117330"/>
                  <a:pt x="316783" y="117049"/>
                  <a:pt x="315940" y="116675"/>
                </a:cubicBezTo>
                <a:lnTo>
                  <a:pt x="281855" y="99352"/>
                </a:lnTo>
                <a:lnTo>
                  <a:pt x="281855" y="82309"/>
                </a:lnTo>
                <a:cubicBezTo>
                  <a:pt x="281855" y="79687"/>
                  <a:pt x="283915" y="77627"/>
                  <a:pt x="286537" y="77627"/>
                </a:cubicBezTo>
                <a:lnTo>
                  <a:pt x="473254" y="77627"/>
                </a:lnTo>
                <a:cubicBezTo>
                  <a:pt x="475876" y="77627"/>
                  <a:pt x="477936" y="79687"/>
                  <a:pt x="477936" y="82309"/>
                </a:cubicBezTo>
                <a:lnTo>
                  <a:pt x="477936" y="302362"/>
                </a:lnTo>
                <a:cubicBezTo>
                  <a:pt x="477936" y="304984"/>
                  <a:pt x="475876" y="307044"/>
                  <a:pt x="473254" y="307044"/>
                </a:cubicBezTo>
                <a:lnTo>
                  <a:pt x="462766" y="307044"/>
                </a:lnTo>
                <a:cubicBezTo>
                  <a:pt x="461175" y="307138"/>
                  <a:pt x="459676" y="306201"/>
                  <a:pt x="458834" y="304797"/>
                </a:cubicBezTo>
                <a:close/>
              </a:path>
            </a:pathLst>
          </a:custGeom>
          <a:solidFill>
            <a:schemeClr val="bg1"/>
          </a:solidFill>
          <a:ln w="934" cap="flat">
            <a:noFill/>
            <a:prstDash val="solid"/>
            <a:miter/>
          </a:ln>
        </p:spPr>
        <p:txBody>
          <a:bodyPr rtlCol="0" anchor="ctr"/>
          <a:lstStyle/>
          <a:p>
            <a:endParaRPr lang="de-DE"/>
          </a:p>
        </p:txBody>
      </p:sp>
      <p:sp>
        <p:nvSpPr>
          <p:cNvPr id="187" name="Freihandform: Form 84">
            <a:extLst>
              <a:ext uri="{FF2B5EF4-FFF2-40B4-BE49-F238E27FC236}">
                <a16:creationId xmlns:a16="http://schemas.microsoft.com/office/drawing/2014/main" id="{241DE05D-E100-CF44-9CAC-2161A8736F38}"/>
              </a:ext>
            </a:extLst>
          </p:cNvPr>
          <p:cNvSpPr>
            <a:spLocks noChangeAspect="1"/>
          </p:cNvSpPr>
          <p:nvPr/>
        </p:nvSpPr>
        <p:spPr>
          <a:xfrm>
            <a:off x="7061421" y="4290060"/>
            <a:ext cx="178340" cy="1088892"/>
          </a:xfrm>
          <a:custGeom>
            <a:avLst/>
            <a:gdLst>
              <a:gd name="connsiteX0" fmla="*/ 195800 w 264999"/>
              <a:gd name="connsiteY0" fmla="*/ 760446 h 1617996"/>
              <a:gd name="connsiteX1" fmla="*/ 200014 w 264999"/>
              <a:gd name="connsiteY1" fmla="*/ 756233 h 1617996"/>
              <a:gd name="connsiteX2" fmla="*/ 200014 w 264999"/>
              <a:gd name="connsiteY2" fmla="*/ 739378 h 1617996"/>
              <a:gd name="connsiteX3" fmla="*/ 195800 w 264999"/>
              <a:gd name="connsiteY3" fmla="*/ 735164 h 1617996"/>
              <a:gd name="connsiteX4" fmla="*/ 188871 w 264999"/>
              <a:gd name="connsiteY4" fmla="*/ 735164 h 1617996"/>
              <a:gd name="connsiteX5" fmla="*/ 184189 w 264999"/>
              <a:gd name="connsiteY5" fmla="*/ 730763 h 1617996"/>
              <a:gd name="connsiteX6" fmla="*/ 183814 w 264999"/>
              <a:gd name="connsiteY6" fmla="*/ 724208 h 1617996"/>
              <a:gd name="connsiteX7" fmla="*/ 188496 w 264999"/>
              <a:gd name="connsiteY7" fmla="*/ 719245 h 1617996"/>
              <a:gd name="connsiteX8" fmla="*/ 195800 w 264999"/>
              <a:gd name="connsiteY8" fmla="*/ 719245 h 1617996"/>
              <a:gd name="connsiteX9" fmla="*/ 200014 w 264999"/>
              <a:gd name="connsiteY9" fmla="*/ 715031 h 1617996"/>
              <a:gd name="connsiteX10" fmla="*/ 200014 w 264999"/>
              <a:gd name="connsiteY10" fmla="*/ 698176 h 1617996"/>
              <a:gd name="connsiteX11" fmla="*/ 195800 w 264999"/>
              <a:gd name="connsiteY11" fmla="*/ 693962 h 1617996"/>
              <a:gd name="connsiteX12" fmla="*/ 186717 w 264999"/>
              <a:gd name="connsiteY12" fmla="*/ 693962 h 1617996"/>
              <a:gd name="connsiteX13" fmla="*/ 182035 w 264999"/>
              <a:gd name="connsiteY13" fmla="*/ 689561 h 1617996"/>
              <a:gd name="connsiteX14" fmla="*/ 180069 w 264999"/>
              <a:gd name="connsiteY14" fmla="*/ 651263 h 1617996"/>
              <a:gd name="connsiteX15" fmla="*/ 184657 w 264999"/>
              <a:gd name="connsiteY15" fmla="*/ 643959 h 1617996"/>
              <a:gd name="connsiteX16" fmla="*/ 265000 w 264999"/>
              <a:gd name="connsiteY16" fmla="*/ 522134 h 1617996"/>
              <a:gd name="connsiteX17" fmla="*/ 175574 w 264999"/>
              <a:gd name="connsiteY17" fmla="*/ 396751 h 1617996"/>
              <a:gd name="connsiteX18" fmla="*/ 170424 w 264999"/>
              <a:gd name="connsiteY18" fmla="*/ 389634 h 1617996"/>
              <a:gd name="connsiteX19" fmla="*/ 170424 w 264999"/>
              <a:gd name="connsiteY19" fmla="*/ 337570 h 1617996"/>
              <a:gd name="connsiteX20" fmla="*/ 175106 w 264999"/>
              <a:gd name="connsiteY20" fmla="*/ 332888 h 1617996"/>
              <a:gd name="connsiteX21" fmla="*/ 178851 w 264999"/>
              <a:gd name="connsiteY21" fmla="*/ 332888 h 1617996"/>
              <a:gd name="connsiteX22" fmla="*/ 183065 w 264999"/>
              <a:gd name="connsiteY22" fmla="*/ 328675 h 1617996"/>
              <a:gd name="connsiteX23" fmla="*/ 183065 w 264999"/>
              <a:gd name="connsiteY23" fmla="*/ 311820 h 1617996"/>
              <a:gd name="connsiteX24" fmla="*/ 178851 w 264999"/>
              <a:gd name="connsiteY24" fmla="*/ 307606 h 1617996"/>
              <a:gd name="connsiteX25" fmla="*/ 170424 w 264999"/>
              <a:gd name="connsiteY25" fmla="*/ 307606 h 1617996"/>
              <a:gd name="connsiteX26" fmla="*/ 149823 w 264999"/>
              <a:gd name="connsiteY26" fmla="*/ 307606 h 1617996"/>
              <a:gd name="connsiteX27" fmla="*/ 145141 w 264999"/>
              <a:gd name="connsiteY27" fmla="*/ 302924 h 1617996"/>
              <a:gd name="connsiteX28" fmla="*/ 145141 w 264999"/>
              <a:gd name="connsiteY28" fmla="*/ 278578 h 1617996"/>
              <a:gd name="connsiteX29" fmla="*/ 149823 w 264999"/>
              <a:gd name="connsiteY29" fmla="*/ 273896 h 1617996"/>
              <a:gd name="connsiteX30" fmla="*/ 161996 w 264999"/>
              <a:gd name="connsiteY30" fmla="*/ 273896 h 1617996"/>
              <a:gd name="connsiteX31" fmla="*/ 166210 w 264999"/>
              <a:gd name="connsiteY31" fmla="*/ 269682 h 1617996"/>
              <a:gd name="connsiteX32" fmla="*/ 166210 w 264999"/>
              <a:gd name="connsiteY32" fmla="*/ 252827 h 1617996"/>
              <a:gd name="connsiteX33" fmla="*/ 161996 w 264999"/>
              <a:gd name="connsiteY33" fmla="*/ 248613 h 1617996"/>
              <a:gd name="connsiteX34" fmla="*/ 149823 w 264999"/>
              <a:gd name="connsiteY34" fmla="*/ 248613 h 1617996"/>
              <a:gd name="connsiteX35" fmla="*/ 145141 w 264999"/>
              <a:gd name="connsiteY35" fmla="*/ 243931 h 1617996"/>
              <a:gd name="connsiteX36" fmla="*/ 145141 w 264999"/>
              <a:gd name="connsiteY36" fmla="*/ 10488 h 1617996"/>
              <a:gd name="connsiteX37" fmla="*/ 145141 w 264999"/>
              <a:gd name="connsiteY37" fmla="*/ 3746 h 1617996"/>
              <a:gd name="connsiteX38" fmla="*/ 140927 w 264999"/>
              <a:gd name="connsiteY38" fmla="*/ 0 h 1617996"/>
              <a:gd name="connsiteX39" fmla="*/ 124072 w 264999"/>
              <a:gd name="connsiteY39" fmla="*/ 0 h 1617996"/>
              <a:gd name="connsiteX40" fmla="*/ 119859 w 264999"/>
              <a:gd name="connsiteY40" fmla="*/ 3746 h 1617996"/>
              <a:gd name="connsiteX41" fmla="*/ 119859 w 264999"/>
              <a:gd name="connsiteY41" fmla="*/ 10488 h 1617996"/>
              <a:gd name="connsiteX42" fmla="*/ 119859 w 264999"/>
              <a:gd name="connsiteY42" fmla="*/ 243931 h 1617996"/>
              <a:gd name="connsiteX43" fmla="*/ 115177 w 264999"/>
              <a:gd name="connsiteY43" fmla="*/ 248613 h 1617996"/>
              <a:gd name="connsiteX44" fmla="*/ 103003 w 264999"/>
              <a:gd name="connsiteY44" fmla="*/ 248613 h 1617996"/>
              <a:gd name="connsiteX45" fmla="*/ 98790 w 264999"/>
              <a:gd name="connsiteY45" fmla="*/ 252827 h 1617996"/>
              <a:gd name="connsiteX46" fmla="*/ 98790 w 264999"/>
              <a:gd name="connsiteY46" fmla="*/ 269682 h 1617996"/>
              <a:gd name="connsiteX47" fmla="*/ 103003 w 264999"/>
              <a:gd name="connsiteY47" fmla="*/ 273896 h 1617996"/>
              <a:gd name="connsiteX48" fmla="*/ 115177 w 264999"/>
              <a:gd name="connsiteY48" fmla="*/ 273896 h 1617996"/>
              <a:gd name="connsiteX49" fmla="*/ 119859 w 264999"/>
              <a:gd name="connsiteY49" fmla="*/ 278578 h 1617996"/>
              <a:gd name="connsiteX50" fmla="*/ 119859 w 264999"/>
              <a:gd name="connsiteY50" fmla="*/ 302924 h 1617996"/>
              <a:gd name="connsiteX51" fmla="*/ 115177 w 264999"/>
              <a:gd name="connsiteY51" fmla="*/ 307606 h 1617996"/>
              <a:gd name="connsiteX52" fmla="*/ 94576 w 264999"/>
              <a:gd name="connsiteY52" fmla="*/ 307606 h 1617996"/>
              <a:gd name="connsiteX53" fmla="*/ 86148 w 264999"/>
              <a:gd name="connsiteY53" fmla="*/ 307606 h 1617996"/>
              <a:gd name="connsiteX54" fmla="*/ 81935 w 264999"/>
              <a:gd name="connsiteY54" fmla="*/ 311820 h 1617996"/>
              <a:gd name="connsiteX55" fmla="*/ 81935 w 264999"/>
              <a:gd name="connsiteY55" fmla="*/ 328675 h 1617996"/>
              <a:gd name="connsiteX56" fmla="*/ 86148 w 264999"/>
              <a:gd name="connsiteY56" fmla="*/ 332888 h 1617996"/>
              <a:gd name="connsiteX57" fmla="*/ 89894 w 264999"/>
              <a:gd name="connsiteY57" fmla="*/ 332888 h 1617996"/>
              <a:gd name="connsiteX58" fmla="*/ 94576 w 264999"/>
              <a:gd name="connsiteY58" fmla="*/ 337570 h 1617996"/>
              <a:gd name="connsiteX59" fmla="*/ 94576 w 264999"/>
              <a:gd name="connsiteY59" fmla="*/ 389634 h 1617996"/>
              <a:gd name="connsiteX60" fmla="*/ 89426 w 264999"/>
              <a:gd name="connsiteY60" fmla="*/ 396751 h 1617996"/>
              <a:gd name="connsiteX61" fmla="*/ 0 w 264999"/>
              <a:gd name="connsiteY61" fmla="*/ 522134 h 1617996"/>
              <a:gd name="connsiteX62" fmla="*/ 81466 w 264999"/>
              <a:gd name="connsiteY62" fmla="*/ 644427 h 1617996"/>
              <a:gd name="connsiteX63" fmla="*/ 86148 w 264999"/>
              <a:gd name="connsiteY63" fmla="*/ 651731 h 1617996"/>
              <a:gd name="connsiteX64" fmla="*/ 84182 w 264999"/>
              <a:gd name="connsiteY64" fmla="*/ 689467 h 1617996"/>
              <a:gd name="connsiteX65" fmla="*/ 79500 w 264999"/>
              <a:gd name="connsiteY65" fmla="*/ 693869 h 1617996"/>
              <a:gd name="connsiteX66" fmla="*/ 69387 w 264999"/>
              <a:gd name="connsiteY66" fmla="*/ 693869 h 1617996"/>
              <a:gd name="connsiteX67" fmla="*/ 65173 w 264999"/>
              <a:gd name="connsiteY67" fmla="*/ 698082 h 1617996"/>
              <a:gd name="connsiteX68" fmla="*/ 65173 w 264999"/>
              <a:gd name="connsiteY68" fmla="*/ 714938 h 1617996"/>
              <a:gd name="connsiteX69" fmla="*/ 69387 w 264999"/>
              <a:gd name="connsiteY69" fmla="*/ 719151 h 1617996"/>
              <a:gd name="connsiteX70" fmla="*/ 77627 w 264999"/>
              <a:gd name="connsiteY70" fmla="*/ 719151 h 1617996"/>
              <a:gd name="connsiteX71" fmla="*/ 82309 w 264999"/>
              <a:gd name="connsiteY71" fmla="*/ 724114 h 1617996"/>
              <a:gd name="connsiteX72" fmla="*/ 81935 w 264999"/>
              <a:gd name="connsiteY72" fmla="*/ 730669 h 1617996"/>
              <a:gd name="connsiteX73" fmla="*/ 77253 w 264999"/>
              <a:gd name="connsiteY73" fmla="*/ 735070 h 1617996"/>
              <a:gd name="connsiteX74" fmla="*/ 69387 w 264999"/>
              <a:gd name="connsiteY74" fmla="*/ 735070 h 1617996"/>
              <a:gd name="connsiteX75" fmla="*/ 65173 w 264999"/>
              <a:gd name="connsiteY75" fmla="*/ 739284 h 1617996"/>
              <a:gd name="connsiteX76" fmla="*/ 65173 w 264999"/>
              <a:gd name="connsiteY76" fmla="*/ 756139 h 1617996"/>
              <a:gd name="connsiteX77" fmla="*/ 69387 w 264999"/>
              <a:gd name="connsiteY77" fmla="*/ 760353 h 1617996"/>
              <a:gd name="connsiteX78" fmla="*/ 75474 w 264999"/>
              <a:gd name="connsiteY78" fmla="*/ 760353 h 1617996"/>
              <a:gd name="connsiteX79" fmla="*/ 80156 w 264999"/>
              <a:gd name="connsiteY79" fmla="*/ 765315 h 1617996"/>
              <a:gd name="connsiteX80" fmla="*/ 35958 w 264999"/>
              <a:gd name="connsiteY80" fmla="*/ 1610131 h 1617996"/>
              <a:gd name="connsiteX81" fmla="*/ 43449 w 264999"/>
              <a:gd name="connsiteY81" fmla="*/ 1617997 h 1617996"/>
              <a:gd name="connsiteX82" fmla="*/ 222862 w 264999"/>
              <a:gd name="connsiteY82" fmla="*/ 1617997 h 1617996"/>
              <a:gd name="connsiteX83" fmla="*/ 230353 w 264999"/>
              <a:gd name="connsiteY83" fmla="*/ 1610131 h 1617996"/>
              <a:gd name="connsiteX84" fmla="*/ 186155 w 264999"/>
              <a:gd name="connsiteY84" fmla="*/ 765315 h 1617996"/>
              <a:gd name="connsiteX85" fmla="*/ 190837 w 264999"/>
              <a:gd name="connsiteY85" fmla="*/ 760353 h 1617996"/>
              <a:gd name="connsiteX86" fmla="*/ 195800 w 264999"/>
              <a:gd name="connsiteY86" fmla="*/ 760353 h 1617996"/>
              <a:gd name="connsiteX87" fmla="*/ 108809 w 264999"/>
              <a:gd name="connsiteY87" fmla="*/ 624014 h 1617996"/>
              <a:gd name="connsiteX88" fmla="*/ 101318 w 264999"/>
              <a:gd name="connsiteY88" fmla="*/ 579722 h 1617996"/>
              <a:gd name="connsiteX89" fmla="*/ 106000 w 264999"/>
              <a:gd name="connsiteY89" fmla="*/ 574478 h 1617996"/>
              <a:gd name="connsiteX90" fmla="*/ 159000 w 264999"/>
              <a:gd name="connsiteY90" fmla="*/ 574478 h 1617996"/>
              <a:gd name="connsiteX91" fmla="*/ 163682 w 264999"/>
              <a:gd name="connsiteY91" fmla="*/ 579722 h 1617996"/>
              <a:gd name="connsiteX92" fmla="*/ 156285 w 264999"/>
              <a:gd name="connsiteY92" fmla="*/ 624014 h 1617996"/>
              <a:gd name="connsiteX93" fmla="*/ 152539 w 264999"/>
              <a:gd name="connsiteY93" fmla="*/ 627572 h 1617996"/>
              <a:gd name="connsiteX94" fmla="*/ 132500 w 264999"/>
              <a:gd name="connsiteY94" fmla="*/ 629445 h 1617996"/>
              <a:gd name="connsiteX95" fmla="*/ 112555 w 264999"/>
              <a:gd name="connsiteY95" fmla="*/ 627572 h 1617996"/>
              <a:gd name="connsiteX96" fmla="*/ 108809 w 264999"/>
              <a:gd name="connsiteY96" fmla="*/ 624014 h 1617996"/>
              <a:gd name="connsiteX97" fmla="*/ 25189 w 264999"/>
              <a:gd name="connsiteY97" fmla="*/ 522134 h 1617996"/>
              <a:gd name="connsiteX98" fmla="*/ 26968 w 264999"/>
              <a:gd name="connsiteY98" fmla="*/ 502470 h 1617996"/>
              <a:gd name="connsiteX99" fmla="*/ 31557 w 264999"/>
              <a:gd name="connsiteY99" fmla="*/ 498630 h 1617996"/>
              <a:gd name="connsiteX100" fmla="*/ 68357 w 264999"/>
              <a:gd name="connsiteY100" fmla="*/ 498630 h 1617996"/>
              <a:gd name="connsiteX101" fmla="*/ 73039 w 264999"/>
              <a:gd name="connsiteY101" fmla="*/ 503500 h 1617996"/>
              <a:gd name="connsiteX102" fmla="*/ 72758 w 264999"/>
              <a:gd name="connsiteY102" fmla="*/ 522134 h 1617996"/>
              <a:gd name="connsiteX103" fmla="*/ 73226 w 264999"/>
              <a:gd name="connsiteY103" fmla="*/ 544420 h 1617996"/>
              <a:gd name="connsiteX104" fmla="*/ 68544 w 264999"/>
              <a:gd name="connsiteY104" fmla="*/ 549289 h 1617996"/>
              <a:gd name="connsiteX105" fmla="*/ 32306 w 264999"/>
              <a:gd name="connsiteY105" fmla="*/ 549289 h 1617996"/>
              <a:gd name="connsiteX106" fmla="*/ 27717 w 264999"/>
              <a:gd name="connsiteY106" fmla="*/ 545637 h 1617996"/>
              <a:gd name="connsiteX107" fmla="*/ 25189 w 264999"/>
              <a:gd name="connsiteY107" fmla="*/ 522134 h 1617996"/>
              <a:gd name="connsiteX108" fmla="*/ 98041 w 264999"/>
              <a:gd name="connsiteY108" fmla="*/ 522134 h 1617996"/>
              <a:gd name="connsiteX109" fmla="*/ 98415 w 264999"/>
              <a:gd name="connsiteY109" fmla="*/ 503125 h 1617996"/>
              <a:gd name="connsiteX110" fmla="*/ 103097 w 264999"/>
              <a:gd name="connsiteY110" fmla="*/ 498630 h 1617996"/>
              <a:gd name="connsiteX111" fmla="*/ 161716 w 264999"/>
              <a:gd name="connsiteY111" fmla="*/ 498630 h 1617996"/>
              <a:gd name="connsiteX112" fmla="*/ 166398 w 264999"/>
              <a:gd name="connsiteY112" fmla="*/ 503125 h 1617996"/>
              <a:gd name="connsiteX113" fmla="*/ 166772 w 264999"/>
              <a:gd name="connsiteY113" fmla="*/ 522134 h 1617996"/>
              <a:gd name="connsiteX114" fmla="*/ 166304 w 264999"/>
              <a:gd name="connsiteY114" fmla="*/ 544795 h 1617996"/>
              <a:gd name="connsiteX115" fmla="*/ 161622 w 264999"/>
              <a:gd name="connsiteY115" fmla="*/ 549289 h 1617996"/>
              <a:gd name="connsiteX116" fmla="*/ 103284 w 264999"/>
              <a:gd name="connsiteY116" fmla="*/ 549289 h 1617996"/>
              <a:gd name="connsiteX117" fmla="*/ 98602 w 264999"/>
              <a:gd name="connsiteY117" fmla="*/ 544795 h 1617996"/>
              <a:gd name="connsiteX118" fmla="*/ 98041 w 264999"/>
              <a:gd name="connsiteY118" fmla="*/ 522134 h 1617996"/>
              <a:gd name="connsiteX119" fmla="*/ 132406 w 264999"/>
              <a:gd name="connsiteY119" fmla="*/ 414917 h 1617996"/>
              <a:gd name="connsiteX120" fmla="*/ 152352 w 264999"/>
              <a:gd name="connsiteY120" fmla="*/ 416789 h 1617996"/>
              <a:gd name="connsiteX121" fmla="*/ 156097 w 264999"/>
              <a:gd name="connsiteY121" fmla="*/ 420254 h 1617996"/>
              <a:gd name="connsiteX122" fmla="*/ 164057 w 264999"/>
              <a:gd name="connsiteY122" fmla="*/ 468197 h 1617996"/>
              <a:gd name="connsiteX123" fmla="*/ 159375 w 264999"/>
              <a:gd name="connsiteY123" fmla="*/ 473348 h 1617996"/>
              <a:gd name="connsiteX124" fmla="*/ 105625 w 264999"/>
              <a:gd name="connsiteY124" fmla="*/ 473348 h 1617996"/>
              <a:gd name="connsiteX125" fmla="*/ 100943 w 264999"/>
              <a:gd name="connsiteY125" fmla="*/ 468197 h 1617996"/>
              <a:gd name="connsiteX126" fmla="*/ 108809 w 264999"/>
              <a:gd name="connsiteY126" fmla="*/ 420348 h 1617996"/>
              <a:gd name="connsiteX127" fmla="*/ 112555 w 264999"/>
              <a:gd name="connsiteY127" fmla="*/ 416789 h 1617996"/>
              <a:gd name="connsiteX128" fmla="*/ 132406 w 264999"/>
              <a:gd name="connsiteY128" fmla="*/ 414917 h 1617996"/>
              <a:gd name="connsiteX129" fmla="*/ 184657 w 264999"/>
              <a:gd name="connsiteY129" fmla="*/ 610436 h 1617996"/>
              <a:gd name="connsiteX130" fmla="*/ 189152 w 264999"/>
              <a:gd name="connsiteY130" fmla="*/ 578786 h 1617996"/>
              <a:gd name="connsiteX131" fmla="*/ 193834 w 264999"/>
              <a:gd name="connsiteY131" fmla="*/ 574572 h 1617996"/>
              <a:gd name="connsiteX132" fmla="*/ 221083 w 264999"/>
              <a:gd name="connsiteY132" fmla="*/ 574572 h 1617996"/>
              <a:gd name="connsiteX133" fmla="*/ 223424 w 264999"/>
              <a:gd name="connsiteY133" fmla="*/ 578879 h 1617996"/>
              <a:gd name="connsiteX134" fmla="*/ 208161 w 264999"/>
              <a:gd name="connsiteY134" fmla="*/ 597982 h 1617996"/>
              <a:gd name="connsiteX135" fmla="*/ 188871 w 264999"/>
              <a:gd name="connsiteY135" fmla="*/ 613339 h 1617996"/>
              <a:gd name="connsiteX136" fmla="*/ 184657 w 264999"/>
              <a:gd name="connsiteY136" fmla="*/ 610436 h 1617996"/>
              <a:gd name="connsiteX137" fmla="*/ 232507 w 264999"/>
              <a:gd name="connsiteY137" fmla="*/ 549196 h 1617996"/>
              <a:gd name="connsiteX138" fmla="*/ 196269 w 264999"/>
              <a:gd name="connsiteY138" fmla="*/ 549196 h 1617996"/>
              <a:gd name="connsiteX139" fmla="*/ 191587 w 264999"/>
              <a:gd name="connsiteY139" fmla="*/ 544326 h 1617996"/>
              <a:gd name="connsiteX140" fmla="*/ 192055 w 264999"/>
              <a:gd name="connsiteY140" fmla="*/ 522040 h 1617996"/>
              <a:gd name="connsiteX141" fmla="*/ 191774 w 264999"/>
              <a:gd name="connsiteY141" fmla="*/ 503406 h 1617996"/>
              <a:gd name="connsiteX142" fmla="*/ 196456 w 264999"/>
              <a:gd name="connsiteY142" fmla="*/ 498537 h 1617996"/>
              <a:gd name="connsiteX143" fmla="*/ 233256 w 264999"/>
              <a:gd name="connsiteY143" fmla="*/ 498537 h 1617996"/>
              <a:gd name="connsiteX144" fmla="*/ 237844 w 264999"/>
              <a:gd name="connsiteY144" fmla="*/ 502376 h 1617996"/>
              <a:gd name="connsiteX145" fmla="*/ 239624 w 264999"/>
              <a:gd name="connsiteY145" fmla="*/ 522040 h 1617996"/>
              <a:gd name="connsiteX146" fmla="*/ 237095 w 264999"/>
              <a:gd name="connsiteY146" fmla="*/ 545450 h 1617996"/>
              <a:gd name="connsiteX147" fmla="*/ 232507 w 264999"/>
              <a:gd name="connsiteY147" fmla="*/ 549196 h 1617996"/>
              <a:gd name="connsiteX148" fmla="*/ 223237 w 264999"/>
              <a:gd name="connsiteY148" fmla="*/ 473348 h 1617996"/>
              <a:gd name="connsiteX149" fmla="*/ 194209 w 264999"/>
              <a:gd name="connsiteY149" fmla="*/ 473348 h 1617996"/>
              <a:gd name="connsiteX150" fmla="*/ 189527 w 264999"/>
              <a:gd name="connsiteY150" fmla="*/ 469134 h 1617996"/>
              <a:gd name="connsiteX151" fmla="*/ 184751 w 264999"/>
              <a:gd name="connsiteY151" fmla="*/ 433832 h 1617996"/>
              <a:gd name="connsiteX152" fmla="*/ 188965 w 264999"/>
              <a:gd name="connsiteY152" fmla="*/ 430929 h 1617996"/>
              <a:gd name="connsiteX153" fmla="*/ 208254 w 264999"/>
              <a:gd name="connsiteY153" fmla="*/ 446286 h 1617996"/>
              <a:gd name="connsiteX154" fmla="*/ 225671 w 264999"/>
              <a:gd name="connsiteY154" fmla="*/ 469134 h 1617996"/>
              <a:gd name="connsiteX155" fmla="*/ 223237 w 264999"/>
              <a:gd name="connsiteY155" fmla="*/ 473348 h 1617996"/>
              <a:gd name="connsiteX156" fmla="*/ 124447 w 264999"/>
              <a:gd name="connsiteY156" fmla="*/ 332982 h 1617996"/>
              <a:gd name="connsiteX157" fmla="*/ 140366 w 264999"/>
              <a:gd name="connsiteY157" fmla="*/ 332982 h 1617996"/>
              <a:gd name="connsiteX158" fmla="*/ 145048 w 264999"/>
              <a:gd name="connsiteY158" fmla="*/ 337664 h 1617996"/>
              <a:gd name="connsiteX159" fmla="*/ 145048 w 264999"/>
              <a:gd name="connsiteY159" fmla="*/ 385139 h 1617996"/>
              <a:gd name="connsiteX160" fmla="*/ 140085 w 264999"/>
              <a:gd name="connsiteY160" fmla="*/ 389821 h 1617996"/>
              <a:gd name="connsiteX161" fmla="*/ 132406 w 264999"/>
              <a:gd name="connsiteY161" fmla="*/ 389634 h 1617996"/>
              <a:gd name="connsiteX162" fmla="*/ 124728 w 264999"/>
              <a:gd name="connsiteY162" fmla="*/ 389821 h 1617996"/>
              <a:gd name="connsiteX163" fmla="*/ 119765 w 264999"/>
              <a:gd name="connsiteY163" fmla="*/ 385139 h 1617996"/>
              <a:gd name="connsiteX164" fmla="*/ 119765 w 264999"/>
              <a:gd name="connsiteY164" fmla="*/ 337664 h 1617996"/>
              <a:gd name="connsiteX165" fmla="*/ 124447 w 264999"/>
              <a:gd name="connsiteY165" fmla="*/ 332982 h 1617996"/>
              <a:gd name="connsiteX166" fmla="*/ 56652 w 264999"/>
              <a:gd name="connsiteY166" fmla="*/ 446286 h 1617996"/>
              <a:gd name="connsiteX167" fmla="*/ 75942 w 264999"/>
              <a:gd name="connsiteY167" fmla="*/ 430929 h 1617996"/>
              <a:gd name="connsiteX168" fmla="*/ 80156 w 264999"/>
              <a:gd name="connsiteY168" fmla="*/ 433832 h 1617996"/>
              <a:gd name="connsiteX169" fmla="*/ 75380 w 264999"/>
              <a:gd name="connsiteY169" fmla="*/ 469134 h 1617996"/>
              <a:gd name="connsiteX170" fmla="*/ 70698 w 264999"/>
              <a:gd name="connsiteY170" fmla="*/ 473348 h 1617996"/>
              <a:gd name="connsiteX171" fmla="*/ 41670 w 264999"/>
              <a:gd name="connsiteY171" fmla="*/ 473348 h 1617996"/>
              <a:gd name="connsiteX172" fmla="*/ 39235 w 264999"/>
              <a:gd name="connsiteY172" fmla="*/ 469134 h 1617996"/>
              <a:gd name="connsiteX173" fmla="*/ 56652 w 264999"/>
              <a:gd name="connsiteY173" fmla="*/ 446286 h 1617996"/>
              <a:gd name="connsiteX174" fmla="*/ 43730 w 264999"/>
              <a:gd name="connsiteY174" fmla="*/ 574478 h 1617996"/>
              <a:gd name="connsiteX175" fmla="*/ 70979 w 264999"/>
              <a:gd name="connsiteY175" fmla="*/ 574478 h 1617996"/>
              <a:gd name="connsiteX176" fmla="*/ 75661 w 264999"/>
              <a:gd name="connsiteY176" fmla="*/ 578692 h 1617996"/>
              <a:gd name="connsiteX177" fmla="*/ 80156 w 264999"/>
              <a:gd name="connsiteY177" fmla="*/ 610342 h 1617996"/>
              <a:gd name="connsiteX178" fmla="*/ 75942 w 264999"/>
              <a:gd name="connsiteY178" fmla="*/ 613245 h 1617996"/>
              <a:gd name="connsiteX179" fmla="*/ 56652 w 264999"/>
              <a:gd name="connsiteY179" fmla="*/ 597888 h 1617996"/>
              <a:gd name="connsiteX180" fmla="*/ 41389 w 264999"/>
              <a:gd name="connsiteY180" fmla="*/ 578786 h 1617996"/>
              <a:gd name="connsiteX181" fmla="*/ 43730 w 264999"/>
              <a:gd name="connsiteY181" fmla="*/ 574478 h 1617996"/>
              <a:gd name="connsiteX182" fmla="*/ 111057 w 264999"/>
              <a:gd name="connsiteY182" fmla="*/ 658005 h 1617996"/>
              <a:gd name="connsiteX183" fmla="*/ 116300 w 264999"/>
              <a:gd name="connsiteY183" fmla="*/ 653604 h 1617996"/>
              <a:gd name="connsiteX184" fmla="*/ 132406 w 264999"/>
              <a:gd name="connsiteY184" fmla="*/ 654540 h 1617996"/>
              <a:gd name="connsiteX185" fmla="*/ 149730 w 264999"/>
              <a:gd name="connsiteY185" fmla="*/ 653416 h 1617996"/>
              <a:gd name="connsiteX186" fmla="*/ 155067 w 264999"/>
              <a:gd name="connsiteY186" fmla="*/ 657817 h 1617996"/>
              <a:gd name="connsiteX187" fmla="*/ 156659 w 264999"/>
              <a:gd name="connsiteY187" fmla="*/ 688999 h 1617996"/>
              <a:gd name="connsiteX188" fmla="*/ 151977 w 264999"/>
              <a:gd name="connsiteY188" fmla="*/ 693962 h 1617996"/>
              <a:gd name="connsiteX189" fmla="*/ 114053 w 264999"/>
              <a:gd name="connsiteY189" fmla="*/ 693962 h 1617996"/>
              <a:gd name="connsiteX190" fmla="*/ 109371 w 264999"/>
              <a:gd name="connsiteY190" fmla="*/ 688999 h 1617996"/>
              <a:gd name="connsiteX191" fmla="*/ 111057 w 264999"/>
              <a:gd name="connsiteY191" fmla="*/ 658005 h 1617996"/>
              <a:gd name="connsiteX192" fmla="*/ 112274 w 264999"/>
              <a:gd name="connsiteY192" fmla="*/ 719245 h 1617996"/>
              <a:gd name="connsiteX193" fmla="*/ 153850 w 264999"/>
              <a:gd name="connsiteY193" fmla="*/ 719245 h 1617996"/>
              <a:gd name="connsiteX194" fmla="*/ 158532 w 264999"/>
              <a:gd name="connsiteY194" fmla="*/ 723646 h 1617996"/>
              <a:gd name="connsiteX195" fmla="*/ 158906 w 264999"/>
              <a:gd name="connsiteY195" fmla="*/ 730201 h 1617996"/>
              <a:gd name="connsiteX196" fmla="*/ 154224 w 264999"/>
              <a:gd name="connsiteY196" fmla="*/ 735164 h 1617996"/>
              <a:gd name="connsiteX197" fmla="*/ 111993 w 264999"/>
              <a:gd name="connsiteY197" fmla="*/ 735164 h 1617996"/>
              <a:gd name="connsiteX198" fmla="*/ 107311 w 264999"/>
              <a:gd name="connsiteY198" fmla="*/ 730201 h 1617996"/>
              <a:gd name="connsiteX199" fmla="*/ 107685 w 264999"/>
              <a:gd name="connsiteY199" fmla="*/ 723646 h 1617996"/>
              <a:gd name="connsiteX200" fmla="*/ 112274 w 264999"/>
              <a:gd name="connsiteY200" fmla="*/ 719245 h 1617996"/>
              <a:gd name="connsiteX201" fmla="*/ 199078 w 264999"/>
              <a:gd name="connsiteY201" fmla="*/ 1592808 h 1617996"/>
              <a:gd name="connsiteX202" fmla="*/ 67046 w 264999"/>
              <a:gd name="connsiteY202" fmla="*/ 1592808 h 1617996"/>
              <a:gd name="connsiteX203" fmla="*/ 62364 w 264999"/>
              <a:gd name="connsiteY203" fmla="*/ 1587845 h 1617996"/>
              <a:gd name="connsiteX204" fmla="*/ 105438 w 264999"/>
              <a:gd name="connsiteY204" fmla="*/ 764847 h 1617996"/>
              <a:gd name="connsiteX205" fmla="*/ 110120 w 264999"/>
              <a:gd name="connsiteY205" fmla="*/ 760446 h 1617996"/>
              <a:gd name="connsiteX206" fmla="*/ 156004 w 264999"/>
              <a:gd name="connsiteY206" fmla="*/ 760446 h 1617996"/>
              <a:gd name="connsiteX207" fmla="*/ 160686 w 264999"/>
              <a:gd name="connsiteY207" fmla="*/ 764847 h 1617996"/>
              <a:gd name="connsiteX208" fmla="*/ 203760 w 264999"/>
              <a:gd name="connsiteY208" fmla="*/ 1587845 h 1617996"/>
              <a:gd name="connsiteX209" fmla="*/ 199078 w 264999"/>
              <a:gd name="connsiteY209" fmla="*/ 1592808 h 161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264999" h="1617996">
                <a:moveTo>
                  <a:pt x="195800" y="760446"/>
                </a:moveTo>
                <a:cubicBezTo>
                  <a:pt x="198141" y="760446"/>
                  <a:pt x="200014" y="758574"/>
                  <a:pt x="200014" y="756233"/>
                </a:cubicBezTo>
                <a:lnTo>
                  <a:pt x="200014" y="739378"/>
                </a:lnTo>
                <a:cubicBezTo>
                  <a:pt x="200014" y="737037"/>
                  <a:pt x="198141" y="735164"/>
                  <a:pt x="195800" y="735164"/>
                </a:cubicBezTo>
                <a:lnTo>
                  <a:pt x="188871" y="735164"/>
                </a:lnTo>
                <a:cubicBezTo>
                  <a:pt x="186343" y="735164"/>
                  <a:pt x="184283" y="733197"/>
                  <a:pt x="184189" y="730763"/>
                </a:cubicBezTo>
                <a:lnTo>
                  <a:pt x="183814" y="724208"/>
                </a:lnTo>
                <a:cubicBezTo>
                  <a:pt x="183721" y="721492"/>
                  <a:pt x="185781" y="719245"/>
                  <a:pt x="188496" y="719245"/>
                </a:cubicBezTo>
                <a:lnTo>
                  <a:pt x="195800" y="719245"/>
                </a:lnTo>
                <a:cubicBezTo>
                  <a:pt x="198141" y="719245"/>
                  <a:pt x="200014" y="717372"/>
                  <a:pt x="200014" y="715031"/>
                </a:cubicBezTo>
                <a:lnTo>
                  <a:pt x="200014" y="698176"/>
                </a:lnTo>
                <a:cubicBezTo>
                  <a:pt x="200014" y="695835"/>
                  <a:pt x="198141" y="693962"/>
                  <a:pt x="195800" y="693962"/>
                </a:cubicBezTo>
                <a:lnTo>
                  <a:pt x="186717" y="693962"/>
                </a:lnTo>
                <a:cubicBezTo>
                  <a:pt x="184189" y="693962"/>
                  <a:pt x="182129" y="691996"/>
                  <a:pt x="182035" y="689561"/>
                </a:cubicBezTo>
                <a:lnTo>
                  <a:pt x="180069" y="651263"/>
                </a:lnTo>
                <a:cubicBezTo>
                  <a:pt x="179882" y="648079"/>
                  <a:pt x="181754" y="645176"/>
                  <a:pt x="184657" y="643959"/>
                </a:cubicBezTo>
                <a:cubicBezTo>
                  <a:pt x="231852" y="623733"/>
                  <a:pt x="265000" y="576819"/>
                  <a:pt x="265000" y="522134"/>
                </a:cubicBezTo>
                <a:cubicBezTo>
                  <a:pt x="265000" y="463984"/>
                  <a:pt x="227544" y="414636"/>
                  <a:pt x="175574" y="396751"/>
                </a:cubicBezTo>
                <a:cubicBezTo>
                  <a:pt x="172578" y="395721"/>
                  <a:pt x="170424" y="392911"/>
                  <a:pt x="170424" y="389634"/>
                </a:cubicBezTo>
                <a:lnTo>
                  <a:pt x="170424" y="337570"/>
                </a:lnTo>
                <a:cubicBezTo>
                  <a:pt x="170424" y="334948"/>
                  <a:pt x="172484" y="332888"/>
                  <a:pt x="175106" y="332888"/>
                </a:cubicBezTo>
                <a:lnTo>
                  <a:pt x="178851" y="332888"/>
                </a:lnTo>
                <a:cubicBezTo>
                  <a:pt x="181192" y="332888"/>
                  <a:pt x="183065" y="331016"/>
                  <a:pt x="183065" y="328675"/>
                </a:cubicBezTo>
                <a:lnTo>
                  <a:pt x="183065" y="311820"/>
                </a:lnTo>
                <a:cubicBezTo>
                  <a:pt x="183065" y="309479"/>
                  <a:pt x="181192" y="307606"/>
                  <a:pt x="178851" y="307606"/>
                </a:cubicBezTo>
                <a:lnTo>
                  <a:pt x="170424" y="307606"/>
                </a:lnTo>
                <a:lnTo>
                  <a:pt x="149823" y="307606"/>
                </a:lnTo>
                <a:cubicBezTo>
                  <a:pt x="147202" y="307606"/>
                  <a:pt x="145141" y="305546"/>
                  <a:pt x="145141" y="302924"/>
                </a:cubicBezTo>
                <a:lnTo>
                  <a:pt x="145141" y="278578"/>
                </a:lnTo>
                <a:cubicBezTo>
                  <a:pt x="145141" y="275956"/>
                  <a:pt x="147202" y="273896"/>
                  <a:pt x="149823" y="273896"/>
                </a:cubicBezTo>
                <a:lnTo>
                  <a:pt x="161996" y="273896"/>
                </a:lnTo>
                <a:cubicBezTo>
                  <a:pt x="164337" y="273896"/>
                  <a:pt x="166210" y="272023"/>
                  <a:pt x="166210" y="269682"/>
                </a:cubicBezTo>
                <a:lnTo>
                  <a:pt x="166210" y="252827"/>
                </a:lnTo>
                <a:cubicBezTo>
                  <a:pt x="166210" y="250486"/>
                  <a:pt x="164337" y="248613"/>
                  <a:pt x="161996" y="248613"/>
                </a:cubicBezTo>
                <a:lnTo>
                  <a:pt x="149823" y="248613"/>
                </a:lnTo>
                <a:cubicBezTo>
                  <a:pt x="147202" y="248613"/>
                  <a:pt x="145141" y="246553"/>
                  <a:pt x="145141" y="243931"/>
                </a:cubicBezTo>
                <a:lnTo>
                  <a:pt x="145141" y="10488"/>
                </a:lnTo>
                <a:cubicBezTo>
                  <a:pt x="145141" y="8240"/>
                  <a:pt x="145141" y="5899"/>
                  <a:pt x="145141" y="3746"/>
                </a:cubicBezTo>
                <a:cubicBezTo>
                  <a:pt x="144861" y="1592"/>
                  <a:pt x="143081" y="0"/>
                  <a:pt x="140927" y="0"/>
                </a:cubicBezTo>
                <a:lnTo>
                  <a:pt x="124072" y="0"/>
                </a:lnTo>
                <a:cubicBezTo>
                  <a:pt x="121919" y="0"/>
                  <a:pt x="120140" y="1592"/>
                  <a:pt x="119859" y="3746"/>
                </a:cubicBezTo>
                <a:cubicBezTo>
                  <a:pt x="119859" y="5899"/>
                  <a:pt x="119859" y="8147"/>
                  <a:pt x="119859" y="10488"/>
                </a:cubicBezTo>
                <a:lnTo>
                  <a:pt x="119859" y="243931"/>
                </a:lnTo>
                <a:cubicBezTo>
                  <a:pt x="119859" y="246553"/>
                  <a:pt x="117799" y="248613"/>
                  <a:pt x="115177" y="248613"/>
                </a:cubicBezTo>
                <a:lnTo>
                  <a:pt x="103003" y="248613"/>
                </a:lnTo>
                <a:cubicBezTo>
                  <a:pt x="100662" y="248613"/>
                  <a:pt x="98790" y="250486"/>
                  <a:pt x="98790" y="252827"/>
                </a:cubicBezTo>
                <a:lnTo>
                  <a:pt x="98790" y="269682"/>
                </a:lnTo>
                <a:cubicBezTo>
                  <a:pt x="98790" y="272023"/>
                  <a:pt x="100662" y="273896"/>
                  <a:pt x="103003" y="273896"/>
                </a:cubicBezTo>
                <a:lnTo>
                  <a:pt x="115177" y="273896"/>
                </a:lnTo>
                <a:cubicBezTo>
                  <a:pt x="117799" y="273896"/>
                  <a:pt x="119859" y="275956"/>
                  <a:pt x="119859" y="278578"/>
                </a:cubicBezTo>
                <a:lnTo>
                  <a:pt x="119859" y="302924"/>
                </a:lnTo>
                <a:cubicBezTo>
                  <a:pt x="119859" y="305546"/>
                  <a:pt x="117799" y="307606"/>
                  <a:pt x="115177" y="307606"/>
                </a:cubicBezTo>
                <a:lnTo>
                  <a:pt x="94576" y="307606"/>
                </a:lnTo>
                <a:lnTo>
                  <a:pt x="86148" y="307606"/>
                </a:lnTo>
                <a:cubicBezTo>
                  <a:pt x="83807" y="307606"/>
                  <a:pt x="81935" y="309479"/>
                  <a:pt x="81935" y="311820"/>
                </a:cubicBezTo>
                <a:lnTo>
                  <a:pt x="81935" y="328675"/>
                </a:lnTo>
                <a:cubicBezTo>
                  <a:pt x="81935" y="331016"/>
                  <a:pt x="83807" y="332888"/>
                  <a:pt x="86148" y="332888"/>
                </a:cubicBezTo>
                <a:lnTo>
                  <a:pt x="89894" y="332888"/>
                </a:lnTo>
                <a:cubicBezTo>
                  <a:pt x="92516" y="332888"/>
                  <a:pt x="94576" y="334948"/>
                  <a:pt x="94576" y="337570"/>
                </a:cubicBezTo>
                <a:lnTo>
                  <a:pt x="94576" y="389634"/>
                </a:lnTo>
                <a:cubicBezTo>
                  <a:pt x="94576" y="392818"/>
                  <a:pt x="92516" y="395721"/>
                  <a:pt x="89426" y="396751"/>
                </a:cubicBezTo>
                <a:cubicBezTo>
                  <a:pt x="37362" y="414636"/>
                  <a:pt x="0" y="463984"/>
                  <a:pt x="0" y="522134"/>
                </a:cubicBezTo>
                <a:cubicBezTo>
                  <a:pt x="0" y="577194"/>
                  <a:pt x="33617" y="624482"/>
                  <a:pt x="81466" y="644427"/>
                </a:cubicBezTo>
                <a:cubicBezTo>
                  <a:pt x="84369" y="645644"/>
                  <a:pt x="86242" y="648547"/>
                  <a:pt x="86148" y="651731"/>
                </a:cubicBezTo>
                <a:lnTo>
                  <a:pt x="84182" y="689467"/>
                </a:lnTo>
                <a:cubicBezTo>
                  <a:pt x="84088" y="691996"/>
                  <a:pt x="82028" y="693869"/>
                  <a:pt x="79500" y="693869"/>
                </a:cubicBezTo>
                <a:lnTo>
                  <a:pt x="69387" y="693869"/>
                </a:lnTo>
                <a:cubicBezTo>
                  <a:pt x="67046" y="693869"/>
                  <a:pt x="65173" y="695741"/>
                  <a:pt x="65173" y="698082"/>
                </a:cubicBezTo>
                <a:lnTo>
                  <a:pt x="65173" y="714938"/>
                </a:lnTo>
                <a:cubicBezTo>
                  <a:pt x="65173" y="717279"/>
                  <a:pt x="67046" y="719151"/>
                  <a:pt x="69387" y="719151"/>
                </a:cubicBezTo>
                <a:lnTo>
                  <a:pt x="77627" y="719151"/>
                </a:lnTo>
                <a:cubicBezTo>
                  <a:pt x="80343" y="719151"/>
                  <a:pt x="82403" y="721399"/>
                  <a:pt x="82309" y="724114"/>
                </a:cubicBezTo>
                <a:lnTo>
                  <a:pt x="81935" y="730669"/>
                </a:lnTo>
                <a:cubicBezTo>
                  <a:pt x="81841" y="733197"/>
                  <a:pt x="79781" y="735070"/>
                  <a:pt x="77253" y="735070"/>
                </a:cubicBezTo>
                <a:lnTo>
                  <a:pt x="69387" y="735070"/>
                </a:lnTo>
                <a:cubicBezTo>
                  <a:pt x="67046" y="735070"/>
                  <a:pt x="65173" y="736943"/>
                  <a:pt x="65173" y="739284"/>
                </a:cubicBezTo>
                <a:lnTo>
                  <a:pt x="65173" y="756139"/>
                </a:lnTo>
                <a:cubicBezTo>
                  <a:pt x="65173" y="758480"/>
                  <a:pt x="67046" y="760353"/>
                  <a:pt x="69387" y="760353"/>
                </a:cubicBezTo>
                <a:lnTo>
                  <a:pt x="75474" y="760353"/>
                </a:lnTo>
                <a:cubicBezTo>
                  <a:pt x="78189" y="760353"/>
                  <a:pt x="80249" y="762600"/>
                  <a:pt x="80156" y="765315"/>
                </a:cubicBezTo>
                <a:lnTo>
                  <a:pt x="35958" y="1610131"/>
                </a:lnTo>
                <a:cubicBezTo>
                  <a:pt x="35770" y="1614439"/>
                  <a:pt x="39141" y="1617997"/>
                  <a:pt x="43449" y="1617997"/>
                </a:cubicBezTo>
                <a:lnTo>
                  <a:pt x="222862" y="1617997"/>
                </a:lnTo>
                <a:cubicBezTo>
                  <a:pt x="227170" y="1617997"/>
                  <a:pt x="230541" y="1614439"/>
                  <a:pt x="230353" y="1610131"/>
                </a:cubicBezTo>
                <a:lnTo>
                  <a:pt x="186155" y="765315"/>
                </a:lnTo>
                <a:cubicBezTo>
                  <a:pt x="186062" y="762600"/>
                  <a:pt x="188122" y="760353"/>
                  <a:pt x="190837" y="760353"/>
                </a:cubicBezTo>
                <a:lnTo>
                  <a:pt x="195800" y="760353"/>
                </a:lnTo>
                <a:close/>
                <a:moveTo>
                  <a:pt x="108809" y="624014"/>
                </a:moveTo>
                <a:cubicBezTo>
                  <a:pt x="106562" y="614556"/>
                  <a:pt x="103565" y="599480"/>
                  <a:pt x="101318" y="579722"/>
                </a:cubicBezTo>
                <a:cubicBezTo>
                  <a:pt x="101037" y="576913"/>
                  <a:pt x="103191" y="574478"/>
                  <a:pt x="106000" y="574478"/>
                </a:cubicBezTo>
                <a:lnTo>
                  <a:pt x="159000" y="574478"/>
                </a:lnTo>
                <a:cubicBezTo>
                  <a:pt x="161809" y="574478"/>
                  <a:pt x="163963" y="576913"/>
                  <a:pt x="163682" y="579722"/>
                </a:cubicBezTo>
                <a:cubicBezTo>
                  <a:pt x="161622" y="598263"/>
                  <a:pt x="158813" y="613339"/>
                  <a:pt x="156285" y="624014"/>
                </a:cubicBezTo>
                <a:cubicBezTo>
                  <a:pt x="155816" y="625793"/>
                  <a:pt x="154412" y="627197"/>
                  <a:pt x="152539" y="627572"/>
                </a:cubicBezTo>
                <a:cubicBezTo>
                  <a:pt x="145984" y="628789"/>
                  <a:pt x="139336" y="629445"/>
                  <a:pt x="132500" y="629445"/>
                </a:cubicBezTo>
                <a:cubicBezTo>
                  <a:pt x="125758" y="629445"/>
                  <a:pt x="119110" y="628789"/>
                  <a:pt x="112555" y="627572"/>
                </a:cubicBezTo>
                <a:cubicBezTo>
                  <a:pt x="110682" y="627197"/>
                  <a:pt x="109184" y="625793"/>
                  <a:pt x="108809" y="624014"/>
                </a:cubicBezTo>
                <a:close/>
                <a:moveTo>
                  <a:pt x="25189" y="522134"/>
                </a:moveTo>
                <a:cubicBezTo>
                  <a:pt x="25189" y="515485"/>
                  <a:pt x="25751" y="508931"/>
                  <a:pt x="26968" y="502470"/>
                </a:cubicBezTo>
                <a:cubicBezTo>
                  <a:pt x="27343" y="500222"/>
                  <a:pt x="29309" y="498630"/>
                  <a:pt x="31557" y="498630"/>
                </a:cubicBezTo>
                <a:lnTo>
                  <a:pt x="68357" y="498630"/>
                </a:lnTo>
                <a:cubicBezTo>
                  <a:pt x="70979" y="498630"/>
                  <a:pt x="73133" y="500784"/>
                  <a:pt x="73039" y="503500"/>
                </a:cubicBezTo>
                <a:cubicBezTo>
                  <a:pt x="72852" y="509493"/>
                  <a:pt x="72758" y="515766"/>
                  <a:pt x="72758" y="522134"/>
                </a:cubicBezTo>
                <a:cubicBezTo>
                  <a:pt x="72758" y="529906"/>
                  <a:pt x="72945" y="537303"/>
                  <a:pt x="73226" y="544420"/>
                </a:cubicBezTo>
                <a:cubicBezTo>
                  <a:pt x="73320" y="547042"/>
                  <a:pt x="71166" y="549289"/>
                  <a:pt x="68544" y="549289"/>
                </a:cubicBezTo>
                <a:lnTo>
                  <a:pt x="32306" y="549289"/>
                </a:lnTo>
                <a:cubicBezTo>
                  <a:pt x="30152" y="549289"/>
                  <a:pt x="28186" y="547791"/>
                  <a:pt x="27717" y="545637"/>
                </a:cubicBezTo>
                <a:cubicBezTo>
                  <a:pt x="26032" y="537959"/>
                  <a:pt x="25189" y="530093"/>
                  <a:pt x="25189" y="522134"/>
                </a:cubicBezTo>
                <a:close/>
                <a:moveTo>
                  <a:pt x="98041" y="522134"/>
                </a:moveTo>
                <a:cubicBezTo>
                  <a:pt x="98041" y="515579"/>
                  <a:pt x="98134" y="509305"/>
                  <a:pt x="98415" y="503125"/>
                </a:cubicBezTo>
                <a:cubicBezTo>
                  <a:pt x="98509" y="500597"/>
                  <a:pt x="100569" y="498630"/>
                  <a:pt x="103097" y="498630"/>
                </a:cubicBezTo>
                <a:lnTo>
                  <a:pt x="161716" y="498630"/>
                </a:lnTo>
                <a:cubicBezTo>
                  <a:pt x="164244" y="498630"/>
                  <a:pt x="166304" y="500597"/>
                  <a:pt x="166398" y="503125"/>
                </a:cubicBezTo>
                <a:cubicBezTo>
                  <a:pt x="166585" y="509212"/>
                  <a:pt x="166772" y="515485"/>
                  <a:pt x="166772" y="522134"/>
                </a:cubicBezTo>
                <a:cubicBezTo>
                  <a:pt x="166772" y="530000"/>
                  <a:pt x="166585" y="537491"/>
                  <a:pt x="166304" y="544795"/>
                </a:cubicBezTo>
                <a:cubicBezTo>
                  <a:pt x="166210" y="547323"/>
                  <a:pt x="164150" y="549289"/>
                  <a:pt x="161622" y="549289"/>
                </a:cubicBezTo>
                <a:lnTo>
                  <a:pt x="103284" y="549289"/>
                </a:lnTo>
                <a:cubicBezTo>
                  <a:pt x="100756" y="549289"/>
                  <a:pt x="98696" y="547323"/>
                  <a:pt x="98602" y="544795"/>
                </a:cubicBezTo>
                <a:cubicBezTo>
                  <a:pt x="98228" y="537584"/>
                  <a:pt x="98041" y="530000"/>
                  <a:pt x="98041" y="522134"/>
                </a:cubicBezTo>
                <a:close/>
                <a:moveTo>
                  <a:pt x="132406" y="414917"/>
                </a:moveTo>
                <a:cubicBezTo>
                  <a:pt x="139148" y="414917"/>
                  <a:pt x="145797" y="415572"/>
                  <a:pt x="152352" y="416789"/>
                </a:cubicBezTo>
                <a:cubicBezTo>
                  <a:pt x="154131" y="417164"/>
                  <a:pt x="155629" y="418475"/>
                  <a:pt x="156097" y="420254"/>
                </a:cubicBezTo>
                <a:cubicBezTo>
                  <a:pt x="158438" y="430273"/>
                  <a:pt x="161716" y="446567"/>
                  <a:pt x="164057" y="468197"/>
                </a:cubicBezTo>
                <a:cubicBezTo>
                  <a:pt x="164337" y="470913"/>
                  <a:pt x="162184" y="473348"/>
                  <a:pt x="159375" y="473348"/>
                </a:cubicBezTo>
                <a:lnTo>
                  <a:pt x="105625" y="473348"/>
                </a:lnTo>
                <a:cubicBezTo>
                  <a:pt x="102816" y="473348"/>
                  <a:pt x="100662" y="470913"/>
                  <a:pt x="100943" y="468197"/>
                </a:cubicBezTo>
                <a:cubicBezTo>
                  <a:pt x="103097" y="448065"/>
                  <a:pt x="106094" y="431584"/>
                  <a:pt x="108809" y="420348"/>
                </a:cubicBezTo>
                <a:cubicBezTo>
                  <a:pt x="109278" y="418569"/>
                  <a:pt x="110682" y="417164"/>
                  <a:pt x="112555" y="416789"/>
                </a:cubicBezTo>
                <a:cubicBezTo>
                  <a:pt x="118922" y="415572"/>
                  <a:pt x="125664" y="414917"/>
                  <a:pt x="132406" y="414917"/>
                </a:cubicBezTo>
                <a:close/>
                <a:moveTo>
                  <a:pt x="184657" y="610436"/>
                </a:moveTo>
                <a:cubicBezTo>
                  <a:pt x="186249" y="601540"/>
                  <a:pt x="187841" y="590865"/>
                  <a:pt x="189152" y="578786"/>
                </a:cubicBezTo>
                <a:cubicBezTo>
                  <a:pt x="189433" y="576445"/>
                  <a:pt x="191399" y="574572"/>
                  <a:pt x="193834" y="574572"/>
                </a:cubicBezTo>
                <a:lnTo>
                  <a:pt x="221083" y="574572"/>
                </a:lnTo>
                <a:cubicBezTo>
                  <a:pt x="223330" y="574572"/>
                  <a:pt x="224641" y="577007"/>
                  <a:pt x="223424" y="578879"/>
                </a:cubicBezTo>
                <a:cubicBezTo>
                  <a:pt x="219116" y="585715"/>
                  <a:pt x="214060" y="592176"/>
                  <a:pt x="208161" y="597982"/>
                </a:cubicBezTo>
                <a:cubicBezTo>
                  <a:pt x="202261" y="603881"/>
                  <a:pt x="195800" y="609031"/>
                  <a:pt x="188871" y="613339"/>
                </a:cubicBezTo>
                <a:cubicBezTo>
                  <a:pt x="186905" y="614556"/>
                  <a:pt x="184283" y="612777"/>
                  <a:pt x="184657" y="610436"/>
                </a:cubicBezTo>
                <a:close/>
                <a:moveTo>
                  <a:pt x="232507" y="549196"/>
                </a:moveTo>
                <a:lnTo>
                  <a:pt x="196269" y="549196"/>
                </a:lnTo>
                <a:cubicBezTo>
                  <a:pt x="193647" y="549196"/>
                  <a:pt x="191493" y="546948"/>
                  <a:pt x="191587" y="544326"/>
                </a:cubicBezTo>
                <a:cubicBezTo>
                  <a:pt x="191868" y="537210"/>
                  <a:pt x="192055" y="529812"/>
                  <a:pt x="192055" y="522040"/>
                </a:cubicBezTo>
                <a:cubicBezTo>
                  <a:pt x="192055" y="515579"/>
                  <a:pt x="191961" y="509399"/>
                  <a:pt x="191774" y="503406"/>
                </a:cubicBezTo>
                <a:cubicBezTo>
                  <a:pt x="191680" y="500784"/>
                  <a:pt x="193834" y="498537"/>
                  <a:pt x="196456" y="498537"/>
                </a:cubicBezTo>
                <a:lnTo>
                  <a:pt x="233256" y="498537"/>
                </a:lnTo>
                <a:cubicBezTo>
                  <a:pt x="235503" y="498537"/>
                  <a:pt x="237470" y="500129"/>
                  <a:pt x="237844" y="502376"/>
                </a:cubicBezTo>
                <a:cubicBezTo>
                  <a:pt x="239062" y="508837"/>
                  <a:pt x="239624" y="515392"/>
                  <a:pt x="239624" y="522040"/>
                </a:cubicBezTo>
                <a:cubicBezTo>
                  <a:pt x="239624" y="530000"/>
                  <a:pt x="238781" y="537865"/>
                  <a:pt x="237095" y="545450"/>
                </a:cubicBezTo>
                <a:cubicBezTo>
                  <a:pt x="236627" y="547697"/>
                  <a:pt x="234661" y="549196"/>
                  <a:pt x="232507" y="549196"/>
                </a:cubicBezTo>
                <a:close/>
                <a:moveTo>
                  <a:pt x="223237" y="473348"/>
                </a:moveTo>
                <a:lnTo>
                  <a:pt x="194209" y="473348"/>
                </a:lnTo>
                <a:cubicBezTo>
                  <a:pt x="191774" y="473348"/>
                  <a:pt x="189807" y="471475"/>
                  <a:pt x="189527" y="469134"/>
                </a:cubicBezTo>
                <a:cubicBezTo>
                  <a:pt x="188215" y="455462"/>
                  <a:pt x="186436" y="443664"/>
                  <a:pt x="184751" y="433832"/>
                </a:cubicBezTo>
                <a:cubicBezTo>
                  <a:pt x="184283" y="431397"/>
                  <a:pt x="186905" y="429618"/>
                  <a:pt x="188965" y="430929"/>
                </a:cubicBezTo>
                <a:cubicBezTo>
                  <a:pt x="195894" y="435236"/>
                  <a:pt x="202355" y="440387"/>
                  <a:pt x="208254" y="446286"/>
                </a:cubicBezTo>
                <a:cubicBezTo>
                  <a:pt x="215184" y="453215"/>
                  <a:pt x="220989" y="460894"/>
                  <a:pt x="225671" y="469134"/>
                </a:cubicBezTo>
                <a:cubicBezTo>
                  <a:pt x="226795" y="471007"/>
                  <a:pt x="225391" y="473348"/>
                  <a:pt x="223237" y="473348"/>
                </a:cubicBezTo>
                <a:close/>
                <a:moveTo>
                  <a:pt x="124447" y="332982"/>
                </a:moveTo>
                <a:lnTo>
                  <a:pt x="140366" y="332982"/>
                </a:lnTo>
                <a:cubicBezTo>
                  <a:pt x="142988" y="332982"/>
                  <a:pt x="145048" y="335042"/>
                  <a:pt x="145048" y="337664"/>
                </a:cubicBezTo>
                <a:lnTo>
                  <a:pt x="145048" y="385139"/>
                </a:lnTo>
                <a:cubicBezTo>
                  <a:pt x="145048" y="387855"/>
                  <a:pt x="142800" y="390009"/>
                  <a:pt x="140085" y="389821"/>
                </a:cubicBezTo>
                <a:cubicBezTo>
                  <a:pt x="137557" y="389634"/>
                  <a:pt x="135028" y="389634"/>
                  <a:pt x="132406" y="389634"/>
                </a:cubicBezTo>
                <a:cubicBezTo>
                  <a:pt x="129878" y="389634"/>
                  <a:pt x="127256" y="389728"/>
                  <a:pt x="124728" y="389821"/>
                </a:cubicBezTo>
                <a:cubicBezTo>
                  <a:pt x="122012" y="390009"/>
                  <a:pt x="119765" y="387855"/>
                  <a:pt x="119765" y="385139"/>
                </a:cubicBezTo>
                <a:lnTo>
                  <a:pt x="119765" y="337664"/>
                </a:lnTo>
                <a:cubicBezTo>
                  <a:pt x="119765" y="335042"/>
                  <a:pt x="121919" y="332982"/>
                  <a:pt x="124447" y="332982"/>
                </a:cubicBezTo>
                <a:close/>
                <a:moveTo>
                  <a:pt x="56652" y="446286"/>
                </a:moveTo>
                <a:cubicBezTo>
                  <a:pt x="62551" y="440387"/>
                  <a:pt x="69013" y="435236"/>
                  <a:pt x="75942" y="430929"/>
                </a:cubicBezTo>
                <a:cubicBezTo>
                  <a:pt x="78002" y="429618"/>
                  <a:pt x="80624" y="431397"/>
                  <a:pt x="80156" y="433832"/>
                </a:cubicBezTo>
                <a:cubicBezTo>
                  <a:pt x="78376" y="443570"/>
                  <a:pt x="76691" y="455462"/>
                  <a:pt x="75380" y="469134"/>
                </a:cubicBezTo>
                <a:cubicBezTo>
                  <a:pt x="75099" y="471569"/>
                  <a:pt x="73133" y="473348"/>
                  <a:pt x="70698" y="473348"/>
                </a:cubicBezTo>
                <a:lnTo>
                  <a:pt x="41670" y="473348"/>
                </a:lnTo>
                <a:cubicBezTo>
                  <a:pt x="39516" y="473348"/>
                  <a:pt x="38111" y="471007"/>
                  <a:pt x="39235" y="469134"/>
                </a:cubicBezTo>
                <a:cubicBezTo>
                  <a:pt x="43823" y="460894"/>
                  <a:pt x="49723" y="453215"/>
                  <a:pt x="56652" y="446286"/>
                </a:cubicBezTo>
                <a:close/>
                <a:moveTo>
                  <a:pt x="43730" y="574478"/>
                </a:moveTo>
                <a:lnTo>
                  <a:pt x="70979" y="574478"/>
                </a:lnTo>
                <a:cubicBezTo>
                  <a:pt x="73414" y="574478"/>
                  <a:pt x="75380" y="576257"/>
                  <a:pt x="75661" y="578692"/>
                </a:cubicBezTo>
                <a:cubicBezTo>
                  <a:pt x="76972" y="590865"/>
                  <a:pt x="78564" y="601446"/>
                  <a:pt x="80156" y="610342"/>
                </a:cubicBezTo>
                <a:cubicBezTo>
                  <a:pt x="80624" y="612777"/>
                  <a:pt x="78002" y="614463"/>
                  <a:pt x="75942" y="613245"/>
                </a:cubicBezTo>
                <a:cubicBezTo>
                  <a:pt x="69013" y="608937"/>
                  <a:pt x="62551" y="603787"/>
                  <a:pt x="56652" y="597888"/>
                </a:cubicBezTo>
                <a:cubicBezTo>
                  <a:pt x="50846" y="592083"/>
                  <a:pt x="45696" y="585621"/>
                  <a:pt x="41389" y="578786"/>
                </a:cubicBezTo>
                <a:cubicBezTo>
                  <a:pt x="40171" y="576913"/>
                  <a:pt x="41576" y="574478"/>
                  <a:pt x="43730" y="574478"/>
                </a:cubicBezTo>
                <a:close/>
                <a:moveTo>
                  <a:pt x="111057" y="658005"/>
                </a:moveTo>
                <a:cubicBezTo>
                  <a:pt x="111244" y="655289"/>
                  <a:pt x="113585" y="653323"/>
                  <a:pt x="116300" y="653604"/>
                </a:cubicBezTo>
                <a:cubicBezTo>
                  <a:pt x="121544" y="654259"/>
                  <a:pt x="126975" y="654540"/>
                  <a:pt x="132406" y="654540"/>
                </a:cubicBezTo>
                <a:cubicBezTo>
                  <a:pt x="138306" y="654540"/>
                  <a:pt x="144111" y="654166"/>
                  <a:pt x="149730" y="653416"/>
                </a:cubicBezTo>
                <a:cubicBezTo>
                  <a:pt x="152445" y="653042"/>
                  <a:pt x="154880" y="655102"/>
                  <a:pt x="155067" y="657817"/>
                </a:cubicBezTo>
                <a:lnTo>
                  <a:pt x="156659" y="688999"/>
                </a:lnTo>
                <a:cubicBezTo>
                  <a:pt x="156753" y="691715"/>
                  <a:pt x="154693" y="693962"/>
                  <a:pt x="151977" y="693962"/>
                </a:cubicBezTo>
                <a:lnTo>
                  <a:pt x="114053" y="693962"/>
                </a:lnTo>
                <a:cubicBezTo>
                  <a:pt x="111338" y="693962"/>
                  <a:pt x="109278" y="691715"/>
                  <a:pt x="109371" y="688999"/>
                </a:cubicBezTo>
                <a:lnTo>
                  <a:pt x="111057" y="658005"/>
                </a:lnTo>
                <a:close/>
                <a:moveTo>
                  <a:pt x="112274" y="719245"/>
                </a:moveTo>
                <a:lnTo>
                  <a:pt x="153850" y="719245"/>
                </a:lnTo>
                <a:cubicBezTo>
                  <a:pt x="156378" y="719245"/>
                  <a:pt x="158438" y="721212"/>
                  <a:pt x="158532" y="723646"/>
                </a:cubicBezTo>
                <a:lnTo>
                  <a:pt x="158906" y="730201"/>
                </a:lnTo>
                <a:cubicBezTo>
                  <a:pt x="159000" y="732917"/>
                  <a:pt x="156940" y="735164"/>
                  <a:pt x="154224" y="735164"/>
                </a:cubicBezTo>
                <a:lnTo>
                  <a:pt x="111993" y="735164"/>
                </a:lnTo>
                <a:cubicBezTo>
                  <a:pt x="109278" y="735164"/>
                  <a:pt x="107217" y="732917"/>
                  <a:pt x="107311" y="730201"/>
                </a:cubicBezTo>
                <a:lnTo>
                  <a:pt x="107685" y="723646"/>
                </a:lnTo>
                <a:cubicBezTo>
                  <a:pt x="107779" y="721212"/>
                  <a:pt x="109839" y="719245"/>
                  <a:pt x="112274" y="719245"/>
                </a:cubicBezTo>
                <a:close/>
                <a:moveTo>
                  <a:pt x="199078" y="1592808"/>
                </a:moveTo>
                <a:lnTo>
                  <a:pt x="67046" y="1592808"/>
                </a:lnTo>
                <a:cubicBezTo>
                  <a:pt x="64331" y="1592808"/>
                  <a:pt x="62270" y="1590561"/>
                  <a:pt x="62364" y="1587845"/>
                </a:cubicBezTo>
                <a:lnTo>
                  <a:pt x="105438" y="764847"/>
                </a:lnTo>
                <a:cubicBezTo>
                  <a:pt x="105532" y="762319"/>
                  <a:pt x="107592" y="760446"/>
                  <a:pt x="110120" y="760446"/>
                </a:cubicBezTo>
                <a:lnTo>
                  <a:pt x="156004" y="760446"/>
                </a:lnTo>
                <a:cubicBezTo>
                  <a:pt x="158532" y="760446"/>
                  <a:pt x="160592" y="762413"/>
                  <a:pt x="160686" y="764847"/>
                </a:cubicBezTo>
                <a:lnTo>
                  <a:pt x="203760" y="1587845"/>
                </a:lnTo>
                <a:cubicBezTo>
                  <a:pt x="203947" y="1590561"/>
                  <a:pt x="201793" y="1592808"/>
                  <a:pt x="199078" y="1592808"/>
                </a:cubicBezTo>
                <a:close/>
              </a:path>
            </a:pathLst>
          </a:custGeom>
          <a:solidFill>
            <a:schemeClr val="bg1"/>
          </a:solidFill>
          <a:ln w="934" cap="flat">
            <a:noFill/>
            <a:prstDash val="solid"/>
            <a:miter/>
          </a:ln>
        </p:spPr>
        <p:txBody>
          <a:bodyPr rtlCol="0" anchor="ctr"/>
          <a:lstStyle/>
          <a:p>
            <a:endParaRPr lang="de-DE"/>
          </a:p>
        </p:txBody>
      </p:sp>
      <p:sp>
        <p:nvSpPr>
          <p:cNvPr id="188" name="Freihandform: Form 85">
            <a:extLst>
              <a:ext uri="{FF2B5EF4-FFF2-40B4-BE49-F238E27FC236}">
                <a16:creationId xmlns:a16="http://schemas.microsoft.com/office/drawing/2014/main" id="{5CA1D456-2EFE-F846-A6DD-52DF95A40824}"/>
              </a:ext>
            </a:extLst>
          </p:cNvPr>
          <p:cNvSpPr>
            <a:spLocks noChangeAspect="1"/>
          </p:cNvSpPr>
          <p:nvPr/>
        </p:nvSpPr>
        <p:spPr>
          <a:xfrm>
            <a:off x="7058035" y="3705719"/>
            <a:ext cx="188953" cy="163823"/>
          </a:xfrm>
          <a:custGeom>
            <a:avLst/>
            <a:gdLst>
              <a:gd name="connsiteX0" fmla="*/ 307184 w 311793"/>
              <a:gd name="connsiteY0" fmla="*/ 100804 h 270327"/>
              <a:gd name="connsiteX1" fmla="*/ 286490 w 311793"/>
              <a:gd name="connsiteY1" fmla="*/ 56794 h 270327"/>
              <a:gd name="connsiteX2" fmla="*/ 251656 w 311793"/>
              <a:gd name="connsiteY2" fmla="*/ 22896 h 270327"/>
              <a:gd name="connsiteX3" fmla="*/ 207084 w 311793"/>
              <a:gd name="connsiteY3" fmla="*/ 3513 h 270327"/>
              <a:gd name="connsiteX4" fmla="*/ 182925 w 311793"/>
              <a:gd name="connsiteY4" fmla="*/ 142 h 270327"/>
              <a:gd name="connsiteX5" fmla="*/ 158579 w 311793"/>
              <a:gd name="connsiteY5" fmla="*/ 1172 h 270327"/>
              <a:gd name="connsiteX6" fmla="*/ 112321 w 311793"/>
              <a:gd name="connsiteY6" fmla="*/ 16061 h 270327"/>
              <a:gd name="connsiteX7" fmla="*/ 92001 w 311793"/>
              <a:gd name="connsiteY7" fmla="*/ 29545 h 270327"/>
              <a:gd name="connsiteX8" fmla="*/ 87319 w 311793"/>
              <a:gd name="connsiteY8" fmla="*/ 33478 h 270327"/>
              <a:gd name="connsiteX9" fmla="*/ 85072 w 311793"/>
              <a:gd name="connsiteY9" fmla="*/ 35538 h 270327"/>
              <a:gd name="connsiteX10" fmla="*/ 84416 w 311793"/>
              <a:gd name="connsiteY10" fmla="*/ 36100 h 270327"/>
              <a:gd name="connsiteX11" fmla="*/ 84135 w 311793"/>
              <a:gd name="connsiteY11" fmla="*/ 36380 h 270327"/>
              <a:gd name="connsiteX12" fmla="*/ 83761 w 311793"/>
              <a:gd name="connsiteY12" fmla="*/ 42561 h 270327"/>
              <a:gd name="connsiteX13" fmla="*/ 95653 w 311793"/>
              <a:gd name="connsiteY13" fmla="*/ 54453 h 270327"/>
              <a:gd name="connsiteX14" fmla="*/ 101365 w 311793"/>
              <a:gd name="connsiteY14" fmla="*/ 54827 h 270327"/>
              <a:gd name="connsiteX15" fmla="*/ 101646 w 311793"/>
              <a:gd name="connsiteY15" fmla="*/ 54547 h 270327"/>
              <a:gd name="connsiteX16" fmla="*/ 102114 w 311793"/>
              <a:gd name="connsiteY16" fmla="*/ 54078 h 270327"/>
              <a:gd name="connsiteX17" fmla="*/ 103987 w 311793"/>
              <a:gd name="connsiteY17" fmla="*/ 52393 h 270327"/>
              <a:gd name="connsiteX18" fmla="*/ 107826 w 311793"/>
              <a:gd name="connsiteY18" fmla="*/ 49209 h 270327"/>
              <a:gd name="connsiteX19" fmla="*/ 124400 w 311793"/>
              <a:gd name="connsiteY19" fmla="*/ 38253 h 270327"/>
              <a:gd name="connsiteX20" fmla="*/ 161950 w 311793"/>
              <a:gd name="connsiteY20" fmla="*/ 26174 h 270327"/>
              <a:gd name="connsiteX21" fmla="*/ 237704 w 311793"/>
              <a:gd name="connsiteY21" fmla="*/ 43778 h 270327"/>
              <a:gd name="connsiteX22" fmla="*/ 266077 w 311793"/>
              <a:gd name="connsiteY22" fmla="*/ 71308 h 270327"/>
              <a:gd name="connsiteX23" fmla="*/ 282932 w 311793"/>
              <a:gd name="connsiteY23" fmla="*/ 107078 h 270327"/>
              <a:gd name="connsiteX24" fmla="*/ 286022 w 311793"/>
              <a:gd name="connsiteY24" fmla="*/ 146500 h 270327"/>
              <a:gd name="connsiteX25" fmla="*/ 274973 w 311793"/>
              <a:gd name="connsiteY25" fmla="*/ 184424 h 270327"/>
              <a:gd name="connsiteX26" fmla="*/ 251188 w 311793"/>
              <a:gd name="connsiteY26" fmla="*/ 215981 h 270327"/>
              <a:gd name="connsiteX27" fmla="*/ 217852 w 311793"/>
              <a:gd name="connsiteY27" fmla="*/ 237144 h 270327"/>
              <a:gd name="connsiteX28" fmla="*/ 198844 w 311793"/>
              <a:gd name="connsiteY28" fmla="*/ 242949 h 270327"/>
              <a:gd name="connsiteX29" fmla="*/ 179086 w 311793"/>
              <a:gd name="connsiteY29" fmla="*/ 245103 h 270327"/>
              <a:gd name="connsiteX30" fmla="*/ 159234 w 311793"/>
              <a:gd name="connsiteY30" fmla="*/ 243792 h 270327"/>
              <a:gd name="connsiteX31" fmla="*/ 140038 w 311793"/>
              <a:gd name="connsiteY31" fmla="*/ 238923 h 270327"/>
              <a:gd name="connsiteX32" fmla="*/ 105766 w 311793"/>
              <a:gd name="connsiteY32" fmla="*/ 219352 h 270327"/>
              <a:gd name="connsiteX33" fmla="*/ 80577 w 311793"/>
              <a:gd name="connsiteY33" fmla="*/ 188919 h 270327"/>
              <a:gd name="connsiteX34" fmla="*/ 67748 w 311793"/>
              <a:gd name="connsiteY34" fmla="*/ 151557 h 270327"/>
              <a:gd name="connsiteX35" fmla="*/ 67093 w 311793"/>
              <a:gd name="connsiteY35" fmla="*/ 146594 h 270327"/>
              <a:gd name="connsiteX36" fmla="*/ 66718 w 311793"/>
              <a:gd name="connsiteY36" fmla="*/ 141631 h 270327"/>
              <a:gd name="connsiteX37" fmla="*/ 66531 w 311793"/>
              <a:gd name="connsiteY37" fmla="*/ 131331 h 270327"/>
              <a:gd name="connsiteX38" fmla="*/ 66531 w 311793"/>
              <a:gd name="connsiteY38" fmla="*/ 129271 h 270327"/>
              <a:gd name="connsiteX39" fmla="*/ 90596 w 311793"/>
              <a:gd name="connsiteY39" fmla="*/ 153336 h 270327"/>
              <a:gd name="connsiteX40" fmla="*/ 96589 w 311793"/>
              <a:gd name="connsiteY40" fmla="*/ 153336 h 270327"/>
              <a:gd name="connsiteX41" fmla="*/ 108481 w 311793"/>
              <a:gd name="connsiteY41" fmla="*/ 141444 h 270327"/>
              <a:gd name="connsiteX42" fmla="*/ 108481 w 311793"/>
              <a:gd name="connsiteY42" fmla="*/ 135451 h 270327"/>
              <a:gd name="connsiteX43" fmla="*/ 60163 w 311793"/>
              <a:gd name="connsiteY43" fmla="*/ 87133 h 270327"/>
              <a:gd name="connsiteX44" fmla="*/ 49582 w 311793"/>
              <a:gd name="connsiteY44" fmla="*/ 87133 h 270327"/>
              <a:gd name="connsiteX45" fmla="*/ 1264 w 311793"/>
              <a:gd name="connsiteY45" fmla="*/ 135451 h 270327"/>
              <a:gd name="connsiteX46" fmla="*/ 1264 w 311793"/>
              <a:gd name="connsiteY46" fmla="*/ 141444 h 270327"/>
              <a:gd name="connsiteX47" fmla="*/ 13156 w 311793"/>
              <a:gd name="connsiteY47" fmla="*/ 153336 h 270327"/>
              <a:gd name="connsiteX48" fmla="*/ 19149 w 311793"/>
              <a:gd name="connsiteY48" fmla="*/ 153336 h 270327"/>
              <a:gd name="connsiteX49" fmla="*/ 41342 w 311793"/>
              <a:gd name="connsiteY49" fmla="*/ 131144 h 270327"/>
              <a:gd name="connsiteX50" fmla="*/ 41342 w 311793"/>
              <a:gd name="connsiteY50" fmla="*/ 131331 h 270327"/>
              <a:gd name="connsiteX51" fmla="*/ 41623 w 311793"/>
              <a:gd name="connsiteY51" fmla="*/ 143129 h 270327"/>
              <a:gd name="connsiteX52" fmla="*/ 42091 w 311793"/>
              <a:gd name="connsiteY52" fmla="*/ 149216 h 270327"/>
              <a:gd name="connsiteX53" fmla="*/ 42840 w 311793"/>
              <a:gd name="connsiteY53" fmla="*/ 155303 h 270327"/>
              <a:gd name="connsiteX54" fmla="*/ 58665 w 311793"/>
              <a:gd name="connsiteY54" fmla="*/ 201280 h 270327"/>
              <a:gd name="connsiteX55" fmla="*/ 89660 w 311793"/>
              <a:gd name="connsiteY55" fmla="*/ 238642 h 270327"/>
              <a:gd name="connsiteX56" fmla="*/ 131891 w 311793"/>
              <a:gd name="connsiteY56" fmla="*/ 262707 h 270327"/>
              <a:gd name="connsiteX57" fmla="*/ 155582 w 311793"/>
              <a:gd name="connsiteY57" fmla="*/ 268700 h 270327"/>
              <a:gd name="connsiteX58" fmla="*/ 179928 w 311793"/>
              <a:gd name="connsiteY58" fmla="*/ 270292 h 270327"/>
              <a:gd name="connsiteX59" fmla="*/ 204181 w 311793"/>
              <a:gd name="connsiteY59" fmla="*/ 267576 h 270327"/>
              <a:gd name="connsiteX60" fmla="*/ 227497 w 311793"/>
              <a:gd name="connsiteY60" fmla="*/ 260460 h 270327"/>
              <a:gd name="connsiteX61" fmla="*/ 268511 w 311793"/>
              <a:gd name="connsiteY61" fmla="*/ 234428 h 270327"/>
              <a:gd name="connsiteX62" fmla="*/ 297727 w 311793"/>
              <a:gd name="connsiteY62" fmla="*/ 195568 h 270327"/>
              <a:gd name="connsiteX63" fmla="*/ 311305 w 311793"/>
              <a:gd name="connsiteY63" fmla="*/ 148935 h 270327"/>
              <a:gd name="connsiteX64" fmla="*/ 307184 w 311793"/>
              <a:gd name="connsiteY64" fmla="*/ 100804 h 270327"/>
              <a:gd name="connsiteX65" fmla="*/ 54639 w 311793"/>
              <a:gd name="connsiteY65" fmla="*/ 117753 h 270327"/>
              <a:gd name="connsiteX66" fmla="*/ 54732 w 311793"/>
              <a:gd name="connsiteY66" fmla="*/ 117847 h 270327"/>
              <a:gd name="connsiteX67" fmla="*/ 54545 w 311793"/>
              <a:gd name="connsiteY67" fmla="*/ 117847 h 270327"/>
              <a:gd name="connsiteX68" fmla="*/ 54639 w 311793"/>
              <a:gd name="connsiteY68" fmla="*/ 117753 h 27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11793" h="270327">
                <a:moveTo>
                  <a:pt x="307184" y="100804"/>
                </a:moveTo>
                <a:cubicBezTo>
                  <a:pt x="303064" y="85073"/>
                  <a:pt x="295948" y="70091"/>
                  <a:pt x="286490" y="56794"/>
                </a:cubicBezTo>
                <a:cubicBezTo>
                  <a:pt x="277033" y="43497"/>
                  <a:pt x="265140" y="31979"/>
                  <a:pt x="251656" y="22896"/>
                </a:cubicBezTo>
                <a:cubicBezTo>
                  <a:pt x="238172" y="13813"/>
                  <a:pt x="222909" y="7259"/>
                  <a:pt x="207084" y="3513"/>
                </a:cubicBezTo>
                <a:cubicBezTo>
                  <a:pt x="199125" y="1640"/>
                  <a:pt x="191071" y="516"/>
                  <a:pt x="182925" y="142"/>
                </a:cubicBezTo>
                <a:cubicBezTo>
                  <a:pt x="174778" y="-233"/>
                  <a:pt x="166632" y="142"/>
                  <a:pt x="158579" y="1172"/>
                </a:cubicBezTo>
                <a:cubicBezTo>
                  <a:pt x="142473" y="3326"/>
                  <a:pt x="126647" y="8382"/>
                  <a:pt x="112321" y="16061"/>
                </a:cubicBezTo>
                <a:cubicBezTo>
                  <a:pt x="105110" y="19900"/>
                  <a:pt x="98368" y="24488"/>
                  <a:pt x="92001" y="29545"/>
                </a:cubicBezTo>
                <a:cubicBezTo>
                  <a:pt x="90409" y="30762"/>
                  <a:pt x="88817" y="32167"/>
                  <a:pt x="87319" y="33478"/>
                </a:cubicBezTo>
                <a:cubicBezTo>
                  <a:pt x="86570" y="34133"/>
                  <a:pt x="85727" y="34789"/>
                  <a:pt x="85072" y="35538"/>
                </a:cubicBezTo>
                <a:lnTo>
                  <a:pt x="84416" y="36100"/>
                </a:lnTo>
                <a:lnTo>
                  <a:pt x="84135" y="36380"/>
                </a:lnTo>
                <a:cubicBezTo>
                  <a:pt x="82262" y="38160"/>
                  <a:pt x="82075" y="40969"/>
                  <a:pt x="83761" y="42561"/>
                </a:cubicBezTo>
                <a:lnTo>
                  <a:pt x="95653" y="54453"/>
                </a:lnTo>
                <a:cubicBezTo>
                  <a:pt x="97338" y="56045"/>
                  <a:pt x="99867" y="56232"/>
                  <a:pt x="101365" y="54827"/>
                </a:cubicBezTo>
                <a:lnTo>
                  <a:pt x="101646" y="54547"/>
                </a:lnTo>
                <a:lnTo>
                  <a:pt x="102114" y="54078"/>
                </a:lnTo>
                <a:cubicBezTo>
                  <a:pt x="102676" y="53516"/>
                  <a:pt x="103331" y="52955"/>
                  <a:pt x="103987" y="52393"/>
                </a:cubicBezTo>
                <a:cubicBezTo>
                  <a:pt x="105204" y="51269"/>
                  <a:pt x="106421" y="50239"/>
                  <a:pt x="107826" y="49209"/>
                </a:cubicBezTo>
                <a:cubicBezTo>
                  <a:pt x="112976" y="45089"/>
                  <a:pt x="118501" y="41437"/>
                  <a:pt x="124400" y="38253"/>
                </a:cubicBezTo>
                <a:cubicBezTo>
                  <a:pt x="136011" y="31979"/>
                  <a:pt x="148840" y="27859"/>
                  <a:pt x="161950" y="26174"/>
                </a:cubicBezTo>
                <a:cubicBezTo>
                  <a:pt x="188262" y="22615"/>
                  <a:pt x="215699" y="28983"/>
                  <a:pt x="237704" y="43778"/>
                </a:cubicBezTo>
                <a:cubicBezTo>
                  <a:pt x="248660" y="51175"/>
                  <a:pt x="258305" y="60539"/>
                  <a:pt x="266077" y="71308"/>
                </a:cubicBezTo>
                <a:cubicBezTo>
                  <a:pt x="273755" y="82076"/>
                  <a:pt x="279561" y="94250"/>
                  <a:pt x="282932" y="107078"/>
                </a:cubicBezTo>
                <a:cubicBezTo>
                  <a:pt x="286303" y="119907"/>
                  <a:pt x="287333" y="133297"/>
                  <a:pt x="286022" y="146500"/>
                </a:cubicBezTo>
                <a:cubicBezTo>
                  <a:pt x="284617" y="159704"/>
                  <a:pt x="280872" y="172532"/>
                  <a:pt x="274973" y="184424"/>
                </a:cubicBezTo>
                <a:cubicBezTo>
                  <a:pt x="269073" y="196223"/>
                  <a:pt x="261020" y="207085"/>
                  <a:pt x="251188" y="215981"/>
                </a:cubicBezTo>
                <a:cubicBezTo>
                  <a:pt x="241450" y="224970"/>
                  <a:pt x="230119" y="232181"/>
                  <a:pt x="217852" y="237144"/>
                </a:cubicBezTo>
                <a:cubicBezTo>
                  <a:pt x="211766" y="239672"/>
                  <a:pt x="205398" y="241545"/>
                  <a:pt x="198844" y="242949"/>
                </a:cubicBezTo>
                <a:cubicBezTo>
                  <a:pt x="192383" y="244260"/>
                  <a:pt x="185734" y="245009"/>
                  <a:pt x="179086" y="245103"/>
                </a:cubicBezTo>
                <a:cubicBezTo>
                  <a:pt x="172437" y="245290"/>
                  <a:pt x="165789" y="244822"/>
                  <a:pt x="159234" y="243792"/>
                </a:cubicBezTo>
                <a:cubicBezTo>
                  <a:pt x="152679" y="242762"/>
                  <a:pt x="146218" y="241076"/>
                  <a:pt x="140038" y="238923"/>
                </a:cubicBezTo>
                <a:cubicBezTo>
                  <a:pt x="127584" y="234522"/>
                  <a:pt x="115879" y="227873"/>
                  <a:pt x="105766" y="219352"/>
                </a:cubicBezTo>
                <a:cubicBezTo>
                  <a:pt x="95559" y="210831"/>
                  <a:pt x="87038" y="200437"/>
                  <a:pt x="80577" y="188919"/>
                </a:cubicBezTo>
                <a:cubicBezTo>
                  <a:pt x="74116" y="177402"/>
                  <a:pt x="69715" y="164667"/>
                  <a:pt x="67748" y="151557"/>
                </a:cubicBezTo>
                <a:lnTo>
                  <a:pt x="67093" y="146594"/>
                </a:lnTo>
                <a:lnTo>
                  <a:pt x="66718" y="141631"/>
                </a:lnTo>
                <a:cubicBezTo>
                  <a:pt x="66531" y="138260"/>
                  <a:pt x="66531" y="135170"/>
                  <a:pt x="66531" y="131331"/>
                </a:cubicBezTo>
                <a:lnTo>
                  <a:pt x="66531" y="129271"/>
                </a:lnTo>
                <a:lnTo>
                  <a:pt x="90596" y="153336"/>
                </a:lnTo>
                <a:cubicBezTo>
                  <a:pt x="92282" y="155022"/>
                  <a:pt x="94904" y="155022"/>
                  <a:pt x="96589" y="153336"/>
                </a:cubicBezTo>
                <a:lnTo>
                  <a:pt x="108481" y="141444"/>
                </a:lnTo>
                <a:cubicBezTo>
                  <a:pt x="110167" y="139759"/>
                  <a:pt x="110167" y="137137"/>
                  <a:pt x="108481" y="135451"/>
                </a:cubicBezTo>
                <a:lnTo>
                  <a:pt x="60163" y="87133"/>
                </a:lnTo>
                <a:cubicBezTo>
                  <a:pt x="57261" y="84230"/>
                  <a:pt x="52485" y="84230"/>
                  <a:pt x="49582" y="87133"/>
                </a:cubicBezTo>
                <a:lnTo>
                  <a:pt x="1264" y="135451"/>
                </a:lnTo>
                <a:cubicBezTo>
                  <a:pt x="-421" y="137137"/>
                  <a:pt x="-421" y="139759"/>
                  <a:pt x="1264" y="141444"/>
                </a:cubicBezTo>
                <a:lnTo>
                  <a:pt x="13156" y="153336"/>
                </a:lnTo>
                <a:cubicBezTo>
                  <a:pt x="14842" y="155022"/>
                  <a:pt x="17464" y="155022"/>
                  <a:pt x="19149" y="153336"/>
                </a:cubicBezTo>
                <a:lnTo>
                  <a:pt x="41342" y="131144"/>
                </a:lnTo>
                <a:lnTo>
                  <a:pt x="41342" y="131331"/>
                </a:lnTo>
                <a:cubicBezTo>
                  <a:pt x="41342" y="134889"/>
                  <a:pt x="41435" y="139103"/>
                  <a:pt x="41623" y="143129"/>
                </a:cubicBezTo>
                <a:cubicBezTo>
                  <a:pt x="41810" y="145190"/>
                  <a:pt x="41904" y="147156"/>
                  <a:pt x="42091" y="149216"/>
                </a:cubicBezTo>
                <a:lnTo>
                  <a:pt x="42840" y="155303"/>
                </a:lnTo>
                <a:cubicBezTo>
                  <a:pt x="45275" y="171409"/>
                  <a:pt x="50612" y="187046"/>
                  <a:pt x="58665" y="201280"/>
                </a:cubicBezTo>
                <a:cubicBezTo>
                  <a:pt x="66625" y="215513"/>
                  <a:pt x="77206" y="228248"/>
                  <a:pt x="89660" y="238642"/>
                </a:cubicBezTo>
                <a:cubicBezTo>
                  <a:pt x="102114" y="249129"/>
                  <a:pt x="116535" y="257370"/>
                  <a:pt x="131891" y="262707"/>
                </a:cubicBezTo>
                <a:cubicBezTo>
                  <a:pt x="139570" y="265423"/>
                  <a:pt x="147529" y="267483"/>
                  <a:pt x="155582" y="268700"/>
                </a:cubicBezTo>
                <a:cubicBezTo>
                  <a:pt x="163635" y="269917"/>
                  <a:pt x="171782" y="270479"/>
                  <a:pt x="179928" y="270292"/>
                </a:cubicBezTo>
                <a:cubicBezTo>
                  <a:pt x="188075" y="270105"/>
                  <a:pt x="196222" y="269168"/>
                  <a:pt x="204181" y="267576"/>
                </a:cubicBezTo>
                <a:cubicBezTo>
                  <a:pt x="212140" y="265891"/>
                  <a:pt x="220006" y="263550"/>
                  <a:pt x="227497" y="260460"/>
                </a:cubicBezTo>
                <a:cubicBezTo>
                  <a:pt x="242573" y="254373"/>
                  <a:pt x="256526" y="245477"/>
                  <a:pt x="268511" y="234428"/>
                </a:cubicBezTo>
                <a:cubicBezTo>
                  <a:pt x="280497" y="223379"/>
                  <a:pt x="290423" y="210175"/>
                  <a:pt x="297727" y="195568"/>
                </a:cubicBezTo>
                <a:cubicBezTo>
                  <a:pt x="305031" y="180960"/>
                  <a:pt x="309619" y="165135"/>
                  <a:pt x="311305" y="148935"/>
                </a:cubicBezTo>
                <a:cubicBezTo>
                  <a:pt x="312616" y="133016"/>
                  <a:pt x="311305" y="116536"/>
                  <a:pt x="307184" y="100804"/>
                </a:cubicBezTo>
                <a:close/>
                <a:moveTo>
                  <a:pt x="54639" y="117753"/>
                </a:moveTo>
                <a:lnTo>
                  <a:pt x="54732" y="117847"/>
                </a:lnTo>
                <a:lnTo>
                  <a:pt x="54545" y="117847"/>
                </a:lnTo>
                <a:lnTo>
                  <a:pt x="54639" y="117753"/>
                </a:lnTo>
                <a:close/>
              </a:path>
            </a:pathLst>
          </a:custGeom>
          <a:solidFill>
            <a:schemeClr val="bg1"/>
          </a:solidFill>
          <a:ln w="934" cap="flat">
            <a:noFill/>
            <a:prstDash val="solid"/>
            <a:miter/>
          </a:ln>
        </p:spPr>
        <p:txBody>
          <a:bodyPr rtlCol="0" anchor="ctr"/>
          <a:lstStyle/>
          <a:p>
            <a:endParaRPr lang="de-DE"/>
          </a:p>
        </p:txBody>
      </p:sp>
      <p:sp>
        <p:nvSpPr>
          <p:cNvPr id="189" name="Freihandform: Form 86">
            <a:extLst>
              <a:ext uri="{FF2B5EF4-FFF2-40B4-BE49-F238E27FC236}">
                <a16:creationId xmlns:a16="http://schemas.microsoft.com/office/drawing/2014/main" id="{3F48EDA8-7B13-454C-9B06-35ACCFB05832}"/>
              </a:ext>
            </a:extLst>
          </p:cNvPr>
          <p:cNvSpPr>
            <a:spLocks noChangeAspect="1"/>
          </p:cNvSpPr>
          <p:nvPr/>
        </p:nvSpPr>
        <p:spPr>
          <a:xfrm>
            <a:off x="7527234" y="3703336"/>
            <a:ext cx="161546" cy="162667"/>
          </a:xfrm>
          <a:custGeom>
            <a:avLst/>
            <a:gdLst>
              <a:gd name="connsiteX0" fmla="*/ 117986 w 266568"/>
              <a:gd name="connsiteY0" fmla="*/ 25283 h 268418"/>
              <a:gd name="connsiteX1" fmla="*/ 25283 w 266568"/>
              <a:gd name="connsiteY1" fmla="*/ 117986 h 268418"/>
              <a:gd name="connsiteX2" fmla="*/ 117986 w 266568"/>
              <a:gd name="connsiteY2" fmla="*/ 210689 h 268418"/>
              <a:gd name="connsiteX3" fmla="*/ 210689 w 266568"/>
              <a:gd name="connsiteY3" fmla="*/ 117986 h 268418"/>
              <a:gd name="connsiteX4" fmla="*/ 117986 w 266568"/>
              <a:gd name="connsiteY4" fmla="*/ 25283 h 268418"/>
              <a:gd name="connsiteX5" fmla="*/ 117986 w 266568"/>
              <a:gd name="connsiteY5" fmla="*/ 0 h 268418"/>
              <a:gd name="connsiteX6" fmla="*/ 235972 w 266568"/>
              <a:gd name="connsiteY6" fmla="*/ 117986 h 268418"/>
              <a:gd name="connsiteX7" fmla="*/ 226702 w 266568"/>
              <a:gd name="connsiteY7" fmla="*/ 163916 h 268418"/>
              <a:gd name="connsiteX8" fmla="*/ 207904 w 266568"/>
              <a:gd name="connsiteY8" fmla="*/ 191799 h 268418"/>
              <a:gd name="connsiteX9" fmla="*/ 265374 w 266568"/>
              <a:gd name="connsiteY9" fmla="*/ 249269 h 268418"/>
              <a:gd name="connsiteX10" fmla="*/ 265374 w 266568"/>
              <a:gd name="connsiteY10" fmla="*/ 255262 h 268418"/>
              <a:gd name="connsiteX11" fmla="*/ 253482 w 266568"/>
              <a:gd name="connsiteY11" fmla="*/ 267154 h 268418"/>
              <a:gd name="connsiteX12" fmla="*/ 247489 w 266568"/>
              <a:gd name="connsiteY12" fmla="*/ 267154 h 268418"/>
              <a:gd name="connsiteX13" fmla="*/ 189673 w 266568"/>
              <a:gd name="connsiteY13" fmla="*/ 209338 h 268418"/>
              <a:gd name="connsiteX14" fmla="*/ 163916 w 266568"/>
              <a:gd name="connsiteY14" fmla="*/ 226702 h 268418"/>
              <a:gd name="connsiteX15" fmla="*/ 117986 w 266568"/>
              <a:gd name="connsiteY15" fmla="*/ 235972 h 268418"/>
              <a:gd name="connsiteX16" fmla="*/ 0 w 266568"/>
              <a:gd name="connsiteY16" fmla="*/ 117986 h 268418"/>
              <a:gd name="connsiteX17" fmla="*/ 117986 w 266568"/>
              <a:gd name="connsiteY17" fmla="*/ 0 h 26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568" h="268418">
                <a:moveTo>
                  <a:pt x="117986" y="25283"/>
                </a:moveTo>
                <a:cubicBezTo>
                  <a:pt x="66859" y="25283"/>
                  <a:pt x="25283" y="66859"/>
                  <a:pt x="25283" y="117986"/>
                </a:cubicBezTo>
                <a:cubicBezTo>
                  <a:pt x="25283" y="169113"/>
                  <a:pt x="66859" y="210689"/>
                  <a:pt x="117986" y="210689"/>
                </a:cubicBezTo>
                <a:cubicBezTo>
                  <a:pt x="169113" y="210689"/>
                  <a:pt x="210689" y="169113"/>
                  <a:pt x="210689" y="117986"/>
                </a:cubicBezTo>
                <a:cubicBezTo>
                  <a:pt x="210689" y="66859"/>
                  <a:pt x="169113" y="25283"/>
                  <a:pt x="117986" y="25283"/>
                </a:cubicBezTo>
                <a:close/>
                <a:moveTo>
                  <a:pt x="117986" y="0"/>
                </a:moveTo>
                <a:cubicBezTo>
                  <a:pt x="183159" y="0"/>
                  <a:pt x="235972" y="52813"/>
                  <a:pt x="235972" y="117986"/>
                </a:cubicBezTo>
                <a:cubicBezTo>
                  <a:pt x="235972" y="134279"/>
                  <a:pt x="232671" y="149800"/>
                  <a:pt x="226702" y="163916"/>
                </a:cubicBezTo>
                <a:lnTo>
                  <a:pt x="207904" y="191799"/>
                </a:lnTo>
                <a:lnTo>
                  <a:pt x="265374" y="249269"/>
                </a:lnTo>
                <a:cubicBezTo>
                  <a:pt x="266966" y="250955"/>
                  <a:pt x="266966" y="253670"/>
                  <a:pt x="265374" y="255262"/>
                </a:cubicBezTo>
                <a:lnTo>
                  <a:pt x="253482" y="267154"/>
                </a:lnTo>
                <a:cubicBezTo>
                  <a:pt x="251797" y="268840"/>
                  <a:pt x="249175" y="268840"/>
                  <a:pt x="247489" y="267154"/>
                </a:cubicBezTo>
                <a:lnTo>
                  <a:pt x="189673" y="209338"/>
                </a:lnTo>
                <a:lnTo>
                  <a:pt x="163916" y="226702"/>
                </a:lnTo>
                <a:cubicBezTo>
                  <a:pt x="149800" y="232671"/>
                  <a:pt x="134279" y="235972"/>
                  <a:pt x="117986" y="235972"/>
                </a:cubicBezTo>
                <a:cubicBezTo>
                  <a:pt x="52813" y="235972"/>
                  <a:pt x="0" y="183159"/>
                  <a:pt x="0" y="117986"/>
                </a:cubicBezTo>
                <a:cubicBezTo>
                  <a:pt x="0" y="52813"/>
                  <a:pt x="52813" y="0"/>
                  <a:pt x="117986" y="0"/>
                </a:cubicBezTo>
                <a:close/>
              </a:path>
            </a:pathLst>
          </a:custGeom>
          <a:solidFill>
            <a:schemeClr val="bg1"/>
          </a:solidFill>
          <a:ln w="934" cap="flat">
            <a:noFill/>
            <a:prstDash val="solid"/>
            <a:miter/>
          </a:ln>
        </p:spPr>
        <p:txBody>
          <a:bodyPr rtlCol="0" anchor="ctr"/>
          <a:lstStyle/>
          <a:p>
            <a:endParaRPr lang="de-DE"/>
          </a:p>
        </p:txBody>
      </p:sp>
      <p:sp>
        <p:nvSpPr>
          <p:cNvPr id="190" name="Freihandform: Form 87">
            <a:extLst>
              <a:ext uri="{FF2B5EF4-FFF2-40B4-BE49-F238E27FC236}">
                <a16:creationId xmlns:a16="http://schemas.microsoft.com/office/drawing/2014/main" id="{D69EAD69-3361-5C46-BC54-C1D5B686440A}"/>
              </a:ext>
            </a:extLst>
          </p:cNvPr>
          <p:cNvSpPr>
            <a:spLocks noChangeAspect="1"/>
          </p:cNvSpPr>
          <p:nvPr/>
        </p:nvSpPr>
        <p:spPr>
          <a:xfrm>
            <a:off x="5308957" y="4640745"/>
            <a:ext cx="245149" cy="214505"/>
          </a:xfrm>
          <a:custGeom>
            <a:avLst/>
            <a:gdLst>
              <a:gd name="connsiteX0" fmla="*/ 324461 w 404522"/>
              <a:gd name="connsiteY0" fmla="*/ 29028 h 353957"/>
              <a:gd name="connsiteX1" fmla="*/ 324461 w 404522"/>
              <a:gd name="connsiteY1" fmla="*/ 4214 h 353957"/>
              <a:gd name="connsiteX2" fmla="*/ 320247 w 404522"/>
              <a:gd name="connsiteY2" fmla="*/ 0 h 353957"/>
              <a:gd name="connsiteX3" fmla="*/ 303392 w 404522"/>
              <a:gd name="connsiteY3" fmla="*/ 0 h 353957"/>
              <a:gd name="connsiteX4" fmla="*/ 299178 w 404522"/>
              <a:gd name="connsiteY4" fmla="*/ 4214 h 353957"/>
              <a:gd name="connsiteX5" fmla="*/ 299178 w 404522"/>
              <a:gd name="connsiteY5" fmla="*/ 29028 h 353957"/>
              <a:gd name="connsiteX6" fmla="*/ 294496 w 404522"/>
              <a:gd name="connsiteY6" fmla="*/ 33710 h 353957"/>
              <a:gd name="connsiteX7" fmla="*/ 219585 w 404522"/>
              <a:gd name="connsiteY7" fmla="*/ 33710 h 353957"/>
              <a:gd name="connsiteX8" fmla="*/ 214903 w 404522"/>
              <a:gd name="connsiteY8" fmla="*/ 29028 h 353957"/>
              <a:gd name="connsiteX9" fmla="*/ 214903 w 404522"/>
              <a:gd name="connsiteY9" fmla="*/ 4214 h 353957"/>
              <a:gd name="connsiteX10" fmla="*/ 210689 w 404522"/>
              <a:gd name="connsiteY10" fmla="*/ 0 h 353957"/>
              <a:gd name="connsiteX11" fmla="*/ 193834 w 404522"/>
              <a:gd name="connsiteY11" fmla="*/ 0 h 353957"/>
              <a:gd name="connsiteX12" fmla="*/ 189620 w 404522"/>
              <a:gd name="connsiteY12" fmla="*/ 4214 h 353957"/>
              <a:gd name="connsiteX13" fmla="*/ 189620 w 404522"/>
              <a:gd name="connsiteY13" fmla="*/ 29028 h 353957"/>
              <a:gd name="connsiteX14" fmla="*/ 184938 w 404522"/>
              <a:gd name="connsiteY14" fmla="*/ 33710 h 353957"/>
              <a:gd name="connsiteX15" fmla="*/ 110026 w 404522"/>
              <a:gd name="connsiteY15" fmla="*/ 33710 h 353957"/>
              <a:gd name="connsiteX16" fmla="*/ 105344 w 404522"/>
              <a:gd name="connsiteY16" fmla="*/ 29028 h 353957"/>
              <a:gd name="connsiteX17" fmla="*/ 105344 w 404522"/>
              <a:gd name="connsiteY17" fmla="*/ 4214 h 353957"/>
              <a:gd name="connsiteX18" fmla="*/ 101131 w 404522"/>
              <a:gd name="connsiteY18" fmla="*/ 0 h 353957"/>
              <a:gd name="connsiteX19" fmla="*/ 84276 w 404522"/>
              <a:gd name="connsiteY19" fmla="*/ 0 h 353957"/>
              <a:gd name="connsiteX20" fmla="*/ 80062 w 404522"/>
              <a:gd name="connsiteY20" fmla="*/ 4214 h 353957"/>
              <a:gd name="connsiteX21" fmla="*/ 80062 w 404522"/>
              <a:gd name="connsiteY21" fmla="*/ 29028 h 353957"/>
              <a:gd name="connsiteX22" fmla="*/ 75380 w 404522"/>
              <a:gd name="connsiteY22" fmla="*/ 33710 h 353957"/>
              <a:gd name="connsiteX23" fmla="*/ 7491 w 404522"/>
              <a:gd name="connsiteY23" fmla="*/ 33710 h 353957"/>
              <a:gd name="connsiteX24" fmla="*/ 0 w 404522"/>
              <a:gd name="connsiteY24" fmla="*/ 41201 h 353957"/>
              <a:gd name="connsiteX25" fmla="*/ 0 w 404522"/>
              <a:gd name="connsiteY25" fmla="*/ 346466 h 353957"/>
              <a:gd name="connsiteX26" fmla="*/ 7491 w 404522"/>
              <a:gd name="connsiteY26" fmla="*/ 353957 h 353957"/>
              <a:gd name="connsiteX27" fmla="*/ 397032 w 404522"/>
              <a:gd name="connsiteY27" fmla="*/ 353957 h 353957"/>
              <a:gd name="connsiteX28" fmla="*/ 404523 w 404522"/>
              <a:gd name="connsiteY28" fmla="*/ 346466 h 353957"/>
              <a:gd name="connsiteX29" fmla="*/ 404523 w 404522"/>
              <a:gd name="connsiteY29" fmla="*/ 41201 h 353957"/>
              <a:gd name="connsiteX30" fmla="*/ 397032 w 404522"/>
              <a:gd name="connsiteY30" fmla="*/ 33710 h 353957"/>
              <a:gd name="connsiteX31" fmla="*/ 329143 w 404522"/>
              <a:gd name="connsiteY31" fmla="*/ 33710 h 353957"/>
              <a:gd name="connsiteX32" fmla="*/ 324461 w 404522"/>
              <a:gd name="connsiteY32" fmla="*/ 29028 h 353957"/>
              <a:gd name="connsiteX33" fmla="*/ 80062 w 404522"/>
              <a:gd name="connsiteY33" fmla="*/ 63675 h 353957"/>
              <a:gd name="connsiteX34" fmla="*/ 80062 w 404522"/>
              <a:gd name="connsiteY34" fmla="*/ 80062 h 353957"/>
              <a:gd name="connsiteX35" fmla="*/ 84276 w 404522"/>
              <a:gd name="connsiteY35" fmla="*/ 84276 h 353957"/>
              <a:gd name="connsiteX36" fmla="*/ 101131 w 404522"/>
              <a:gd name="connsiteY36" fmla="*/ 84276 h 353957"/>
              <a:gd name="connsiteX37" fmla="*/ 105344 w 404522"/>
              <a:gd name="connsiteY37" fmla="*/ 80062 h 353957"/>
              <a:gd name="connsiteX38" fmla="*/ 105344 w 404522"/>
              <a:gd name="connsiteY38" fmla="*/ 63675 h 353957"/>
              <a:gd name="connsiteX39" fmla="*/ 110026 w 404522"/>
              <a:gd name="connsiteY39" fmla="*/ 58993 h 353957"/>
              <a:gd name="connsiteX40" fmla="*/ 184938 w 404522"/>
              <a:gd name="connsiteY40" fmla="*/ 58993 h 353957"/>
              <a:gd name="connsiteX41" fmla="*/ 189620 w 404522"/>
              <a:gd name="connsiteY41" fmla="*/ 63675 h 353957"/>
              <a:gd name="connsiteX42" fmla="*/ 189620 w 404522"/>
              <a:gd name="connsiteY42" fmla="*/ 80062 h 353957"/>
              <a:gd name="connsiteX43" fmla="*/ 193834 w 404522"/>
              <a:gd name="connsiteY43" fmla="*/ 84276 h 353957"/>
              <a:gd name="connsiteX44" fmla="*/ 210689 w 404522"/>
              <a:gd name="connsiteY44" fmla="*/ 84276 h 353957"/>
              <a:gd name="connsiteX45" fmla="*/ 214903 w 404522"/>
              <a:gd name="connsiteY45" fmla="*/ 80062 h 353957"/>
              <a:gd name="connsiteX46" fmla="*/ 214903 w 404522"/>
              <a:gd name="connsiteY46" fmla="*/ 63675 h 353957"/>
              <a:gd name="connsiteX47" fmla="*/ 219585 w 404522"/>
              <a:gd name="connsiteY47" fmla="*/ 58993 h 353957"/>
              <a:gd name="connsiteX48" fmla="*/ 294496 w 404522"/>
              <a:gd name="connsiteY48" fmla="*/ 58993 h 353957"/>
              <a:gd name="connsiteX49" fmla="*/ 299178 w 404522"/>
              <a:gd name="connsiteY49" fmla="*/ 63675 h 353957"/>
              <a:gd name="connsiteX50" fmla="*/ 299178 w 404522"/>
              <a:gd name="connsiteY50" fmla="*/ 80062 h 353957"/>
              <a:gd name="connsiteX51" fmla="*/ 303392 w 404522"/>
              <a:gd name="connsiteY51" fmla="*/ 84276 h 353957"/>
              <a:gd name="connsiteX52" fmla="*/ 320247 w 404522"/>
              <a:gd name="connsiteY52" fmla="*/ 84276 h 353957"/>
              <a:gd name="connsiteX53" fmla="*/ 324461 w 404522"/>
              <a:gd name="connsiteY53" fmla="*/ 80062 h 353957"/>
              <a:gd name="connsiteX54" fmla="*/ 324461 w 404522"/>
              <a:gd name="connsiteY54" fmla="*/ 63675 h 353957"/>
              <a:gd name="connsiteX55" fmla="*/ 329143 w 404522"/>
              <a:gd name="connsiteY55" fmla="*/ 58993 h 353957"/>
              <a:gd name="connsiteX56" fmla="*/ 374558 w 404522"/>
              <a:gd name="connsiteY56" fmla="*/ 58993 h 353957"/>
              <a:gd name="connsiteX57" fmla="*/ 379240 w 404522"/>
              <a:gd name="connsiteY57" fmla="*/ 63675 h 353957"/>
              <a:gd name="connsiteX58" fmla="*/ 379240 w 404522"/>
              <a:gd name="connsiteY58" fmla="*/ 100662 h 353957"/>
              <a:gd name="connsiteX59" fmla="*/ 374558 w 404522"/>
              <a:gd name="connsiteY59" fmla="*/ 105344 h 353957"/>
              <a:gd name="connsiteX60" fmla="*/ 29965 w 404522"/>
              <a:gd name="connsiteY60" fmla="*/ 105344 h 353957"/>
              <a:gd name="connsiteX61" fmla="*/ 25283 w 404522"/>
              <a:gd name="connsiteY61" fmla="*/ 100662 h 353957"/>
              <a:gd name="connsiteX62" fmla="*/ 25283 w 404522"/>
              <a:gd name="connsiteY62" fmla="*/ 63675 h 353957"/>
              <a:gd name="connsiteX63" fmla="*/ 29965 w 404522"/>
              <a:gd name="connsiteY63" fmla="*/ 58993 h 353957"/>
              <a:gd name="connsiteX64" fmla="*/ 75380 w 404522"/>
              <a:gd name="connsiteY64" fmla="*/ 58993 h 353957"/>
              <a:gd name="connsiteX65" fmla="*/ 80062 w 404522"/>
              <a:gd name="connsiteY65" fmla="*/ 63675 h 353957"/>
              <a:gd name="connsiteX66" fmla="*/ 25283 w 404522"/>
              <a:gd name="connsiteY66" fmla="*/ 323993 h 353957"/>
              <a:gd name="connsiteX67" fmla="*/ 25283 w 404522"/>
              <a:gd name="connsiteY67" fmla="*/ 135309 h 353957"/>
              <a:gd name="connsiteX68" fmla="*/ 29965 w 404522"/>
              <a:gd name="connsiteY68" fmla="*/ 130627 h 353957"/>
              <a:gd name="connsiteX69" fmla="*/ 374558 w 404522"/>
              <a:gd name="connsiteY69" fmla="*/ 130627 h 353957"/>
              <a:gd name="connsiteX70" fmla="*/ 379240 w 404522"/>
              <a:gd name="connsiteY70" fmla="*/ 135309 h 353957"/>
              <a:gd name="connsiteX71" fmla="*/ 379240 w 404522"/>
              <a:gd name="connsiteY71" fmla="*/ 323993 h 353957"/>
              <a:gd name="connsiteX72" fmla="*/ 374558 w 404522"/>
              <a:gd name="connsiteY72" fmla="*/ 328675 h 353957"/>
              <a:gd name="connsiteX73" fmla="*/ 29965 w 404522"/>
              <a:gd name="connsiteY73" fmla="*/ 328675 h 353957"/>
              <a:gd name="connsiteX74" fmla="*/ 25283 w 404522"/>
              <a:gd name="connsiteY74" fmla="*/ 323993 h 35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04522" h="353957">
                <a:moveTo>
                  <a:pt x="324461" y="29028"/>
                </a:moveTo>
                <a:lnTo>
                  <a:pt x="324461" y="4214"/>
                </a:lnTo>
                <a:cubicBezTo>
                  <a:pt x="324461" y="1873"/>
                  <a:pt x="322588" y="0"/>
                  <a:pt x="320247" y="0"/>
                </a:cubicBezTo>
                <a:lnTo>
                  <a:pt x="303392" y="0"/>
                </a:lnTo>
                <a:cubicBezTo>
                  <a:pt x="301051" y="0"/>
                  <a:pt x="299178" y="1873"/>
                  <a:pt x="299178" y="4214"/>
                </a:cubicBezTo>
                <a:lnTo>
                  <a:pt x="299178" y="29028"/>
                </a:lnTo>
                <a:cubicBezTo>
                  <a:pt x="299178" y="31650"/>
                  <a:pt x="297118" y="33710"/>
                  <a:pt x="294496" y="33710"/>
                </a:cubicBezTo>
                <a:lnTo>
                  <a:pt x="219585" y="33710"/>
                </a:lnTo>
                <a:cubicBezTo>
                  <a:pt x="216963" y="33710"/>
                  <a:pt x="214903" y="31650"/>
                  <a:pt x="214903" y="29028"/>
                </a:cubicBezTo>
                <a:lnTo>
                  <a:pt x="214903" y="4214"/>
                </a:lnTo>
                <a:cubicBezTo>
                  <a:pt x="214903" y="1873"/>
                  <a:pt x="213030" y="0"/>
                  <a:pt x="210689" y="0"/>
                </a:cubicBezTo>
                <a:lnTo>
                  <a:pt x="193834" y="0"/>
                </a:lnTo>
                <a:cubicBezTo>
                  <a:pt x="191493" y="0"/>
                  <a:pt x="189620" y="1873"/>
                  <a:pt x="189620" y="4214"/>
                </a:cubicBezTo>
                <a:lnTo>
                  <a:pt x="189620" y="29028"/>
                </a:lnTo>
                <a:cubicBezTo>
                  <a:pt x="189620" y="31650"/>
                  <a:pt x="187560" y="33710"/>
                  <a:pt x="184938" y="33710"/>
                </a:cubicBezTo>
                <a:lnTo>
                  <a:pt x="110026" y="33710"/>
                </a:lnTo>
                <a:cubicBezTo>
                  <a:pt x="107405" y="33710"/>
                  <a:pt x="105344" y="31650"/>
                  <a:pt x="105344" y="29028"/>
                </a:cubicBezTo>
                <a:lnTo>
                  <a:pt x="105344" y="4214"/>
                </a:lnTo>
                <a:cubicBezTo>
                  <a:pt x="105344" y="1873"/>
                  <a:pt x="103472" y="0"/>
                  <a:pt x="101131" y="0"/>
                </a:cubicBezTo>
                <a:lnTo>
                  <a:pt x="84276" y="0"/>
                </a:lnTo>
                <a:cubicBezTo>
                  <a:pt x="81935" y="0"/>
                  <a:pt x="80062" y="1873"/>
                  <a:pt x="80062" y="4214"/>
                </a:cubicBezTo>
                <a:lnTo>
                  <a:pt x="80062" y="29028"/>
                </a:lnTo>
                <a:cubicBezTo>
                  <a:pt x="80062" y="31650"/>
                  <a:pt x="78002" y="33710"/>
                  <a:pt x="75380" y="33710"/>
                </a:cubicBezTo>
                <a:lnTo>
                  <a:pt x="7491" y="33710"/>
                </a:lnTo>
                <a:cubicBezTo>
                  <a:pt x="3371" y="33710"/>
                  <a:pt x="0" y="37081"/>
                  <a:pt x="0" y="41201"/>
                </a:cubicBezTo>
                <a:lnTo>
                  <a:pt x="0" y="346466"/>
                </a:lnTo>
                <a:cubicBezTo>
                  <a:pt x="0" y="350586"/>
                  <a:pt x="3371" y="353957"/>
                  <a:pt x="7491" y="353957"/>
                </a:cubicBezTo>
                <a:lnTo>
                  <a:pt x="397032" y="353957"/>
                </a:lnTo>
                <a:cubicBezTo>
                  <a:pt x="401152" y="353957"/>
                  <a:pt x="404523" y="350586"/>
                  <a:pt x="404523" y="346466"/>
                </a:cubicBezTo>
                <a:lnTo>
                  <a:pt x="404523" y="41201"/>
                </a:lnTo>
                <a:cubicBezTo>
                  <a:pt x="404523" y="37081"/>
                  <a:pt x="401152" y="33710"/>
                  <a:pt x="397032" y="33710"/>
                </a:cubicBezTo>
                <a:lnTo>
                  <a:pt x="329143" y="33710"/>
                </a:lnTo>
                <a:cubicBezTo>
                  <a:pt x="326521" y="33710"/>
                  <a:pt x="324461" y="31650"/>
                  <a:pt x="324461" y="29028"/>
                </a:cubicBezTo>
                <a:close/>
                <a:moveTo>
                  <a:pt x="80062" y="63675"/>
                </a:moveTo>
                <a:lnTo>
                  <a:pt x="80062" y="80062"/>
                </a:lnTo>
                <a:cubicBezTo>
                  <a:pt x="80062" y="82403"/>
                  <a:pt x="81935" y="84276"/>
                  <a:pt x="84276" y="84276"/>
                </a:cubicBezTo>
                <a:lnTo>
                  <a:pt x="101131" y="84276"/>
                </a:lnTo>
                <a:cubicBezTo>
                  <a:pt x="103472" y="84276"/>
                  <a:pt x="105344" y="82403"/>
                  <a:pt x="105344" y="80062"/>
                </a:cubicBezTo>
                <a:lnTo>
                  <a:pt x="105344" y="63675"/>
                </a:lnTo>
                <a:cubicBezTo>
                  <a:pt x="105344" y="61053"/>
                  <a:pt x="107405" y="58993"/>
                  <a:pt x="110026" y="58993"/>
                </a:cubicBezTo>
                <a:lnTo>
                  <a:pt x="184938" y="58993"/>
                </a:lnTo>
                <a:cubicBezTo>
                  <a:pt x="187560" y="58993"/>
                  <a:pt x="189620" y="61053"/>
                  <a:pt x="189620" y="63675"/>
                </a:cubicBezTo>
                <a:lnTo>
                  <a:pt x="189620" y="80062"/>
                </a:lnTo>
                <a:cubicBezTo>
                  <a:pt x="189620" y="82403"/>
                  <a:pt x="191493" y="84276"/>
                  <a:pt x="193834" y="84276"/>
                </a:cubicBezTo>
                <a:lnTo>
                  <a:pt x="210689" y="84276"/>
                </a:lnTo>
                <a:cubicBezTo>
                  <a:pt x="213030" y="84276"/>
                  <a:pt x="214903" y="82403"/>
                  <a:pt x="214903" y="80062"/>
                </a:cubicBezTo>
                <a:lnTo>
                  <a:pt x="214903" y="63675"/>
                </a:lnTo>
                <a:cubicBezTo>
                  <a:pt x="214903" y="61053"/>
                  <a:pt x="216963" y="58993"/>
                  <a:pt x="219585" y="58993"/>
                </a:cubicBezTo>
                <a:lnTo>
                  <a:pt x="294496" y="58993"/>
                </a:lnTo>
                <a:cubicBezTo>
                  <a:pt x="297118" y="58993"/>
                  <a:pt x="299178" y="61053"/>
                  <a:pt x="299178" y="63675"/>
                </a:cubicBezTo>
                <a:lnTo>
                  <a:pt x="299178" y="80062"/>
                </a:lnTo>
                <a:cubicBezTo>
                  <a:pt x="299178" y="82403"/>
                  <a:pt x="301051" y="84276"/>
                  <a:pt x="303392" y="84276"/>
                </a:cubicBezTo>
                <a:lnTo>
                  <a:pt x="320247" y="84276"/>
                </a:lnTo>
                <a:cubicBezTo>
                  <a:pt x="322588" y="84276"/>
                  <a:pt x="324461" y="82403"/>
                  <a:pt x="324461" y="80062"/>
                </a:cubicBezTo>
                <a:lnTo>
                  <a:pt x="324461" y="63675"/>
                </a:lnTo>
                <a:cubicBezTo>
                  <a:pt x="324461" y="61053"/>
                  <a:pt x="326521" y="58993"/>
                  <a:pt x="329143" y="58993"/>
                </a:cubicBezTo>
                <a:lnTo>
                  <a:pt x="374558" y="58993"/>
                </a:lnTo>
                <a:cubicBezTo>
                  <a:pt x="377180" y="58993"/>
                  <a:pt x="379240" y="61053"/>
                  <a:pt x="379240" y="63675"/>
                </a:cubicBezTo>
                <a:lnTo>
                  <a:pt x="379240" y="100662"/>
                </a:lnTo>
                <a:cubicBezTo>
                  <a:pt x="379240" y="103284"/>
                  <a:pt x="377180" y="105344"/>
                  <a:pt x="374558" y="105344"/>
                </a:cubicBezTo>
                <a:lnTo>
                  <a:pt x="29965" y="105344"/>
                </a:lnTo>
                <a:cubicBezTo>
                  <a:pt x="27343" y="105344"/>
                  <a:pt x="25283" y="103284"/>
                  <a:pt x="25283" y="100662"/>
                </a:cubicBezTo>
                <a:lnTo>
                  <a:pt x="25283" y="63675"/>
                </a:lnTo>
                <a:cubicBezTo>
                  <a:pt x="25283" y="61053"/>
                  <a:pt x="27343" y="58993"/>
                  <a:pt x="29965" y="58993"/>
                </a:cubicBezTo>
                <a:lnTo>
                  <a:pt x="75380" y="58993"/>
                </a:lnTo>
                <a:cubicBezTo>
                  <a:pt x="78002" y="58993"/>
                  <a:pt x="80062" y="61053"/>
                  <a:pt x="80062" y="63675"/>
                </a:cubicBezTo>
                <a:close/>
                <a:moveTo>
                  <a:pt x="25283" y="323993"/>
                </a:moveTo>
                <a:lnTo>
                  <a:pt x="25283" y="135309"/>
                </a:lnTo>
                <a:cubicBezTo>
                  <a:pt x="25283" y="132687"/>
                  <a:pt x="27343" y="130627"/>
                  <a:pt x="29965" y="130627"/>
                </a:cubicBezTo>
                <a:lnTo>
                  <a:pt x="374558" y="130627"/>
                </a:lnTo>
                <a:cubicBezTo>
                  <a:pt x="377180" y="130627"/>
                  <a:pt x="379240" y="132687"/>
                  <a:pt x="379240" y="135309"/>
                </a:cubicBezTo>
                <a:lnTo>
                  <a:pt x="379240" y="323993"/>
                </a:lnTo>
                <a:cubicBezTo>
                  <a:pt x="379240" y="326614"/>
                  <a:pt x="377180" y="328675"/>
                  <a:pt x="374558" y="328675"/>
                </a:cubicBezTo>
                <a:lnTo>
                  <a:pt x="29965" y="328675"/>
                </a:lnTo>
                <a:cubicBezTo>
                  <a:pt x="27343" y="328675"/>
                  <a:pt x="25283" y="326614"/>
                  <a:pt x="25283" y="323993"/>
                </a:cubicBezTo>
                <a:close/>
              </a:path>
            </a:pathLst>
          </a:custGeom>
          <a:solidFill>
            <a:schemeClr val="bg1"/>
          </a:solidFill>
          <a:ln w="934" cap="flat">
            <a:noFill/>
            <a:prstDash val="solid"/>
            <a:miter/>
          </a:ln>
        </p:spPr>
        <p:txBody>
          <a:bodyPr rtlCol="0" anchor="ctr"/>
          <a:lstStyle/>
          <a:p>
            <a:endParaRPr lang="de-DE"/>
          </a:p>
        </p:txBody>
      </p:sp>
      <p:sp>
        <p:nvSpPr>
          <p:cNvPr id="191" name="Freihandform: Form 88">
            <a:extLst>
              <a:ext uri="{FF2B5EF4-FFF2-40B4-BE49-F238E27FC236}">
                <a16:creationId xmlns:a16="http://schemas.microsoft.com/office/drawing/2014/main" id="{AF7ECC18-409A-0F4D-BA2F-2C749F40B6AB}"/>
              </a:ext>
            </a:extLst>
          </p:cNvPr>
          <p:cNvSpPr>
            <a:spLocks noChangeAspect="1"/>
          </p:cNvSpPr>
          <p:nvPr/>
        </p:nvSpPr>
        <p:spPr>
          <a:xfrm>
            <a:off x="5773413" y="5166414"/>
            <a:ext cx="179207" cy="170817"/>
          </a:xfrm>
          <a:custGeom>
            <a:avLst/>
            <a:gdLst>
              <a:gd name="connsiteX0" fmla="*/ 176624 w 295712"/>
              <a:gd name="connsiteY0" fmla="*/ 97034 h 281867"/>
              <a:gd name="connsiteX1" fmla="*/ 179808 w 295712"/>
              <a:gd name="connsiteY1" fmla="*/ 102839 h 281867"/>
              <a:gd name="connsiteX2" fmla="*/ 187580 w 295712"/>
              <a:gd name="connsiteY2" fmla="*/ 108458 h 281867"/>
              <a:gd name="connsiteX3" fmla="*/ 194135 w 295712"/>
              <a:gd name="connsiteY3" fmla="*/ 109675 h 281867"/>
              <a:gd name="connsiteX4" fmla="*/ 247978 w 295712"/>
              <a:gd name="connsiteY4" fmla="*/ 119882 h 281867"/>
              <a:gd name="connsiteX5" fmla="*/ 249476 w 295712"/>
              <a:gd name="connsiteY5" fmla="*/ 124564 h 281867"/>
              <a:gd name="connsiteX6" fmla="*/ 211926 w 295712"/>
              <a:gd name="connsiteY6" fmla="*/ 164454 h 281867"/>
              <a:gd name="connsiteX7" fmla="*/ 207338 w 295712"/>
              <a:gd name="connsiteY7" fmla="*/ 169323 h 281867"/>
              <a:gd name="connsiteX8" fmla="*/ 204342 w 295712"/>
              <a:gd name="connsiteY8" fmla="*/ 178407 h 281867"/>
              <a:gd name="connsiteX9" fmla="*/ 205184 w 295712"/>
              <a:gd name="connsiteY9" fmla="*/ 184961 h 281867"/>
              <a:gd name="connsiteX10" fmla="*/ 212114 w 295712"/>
              <a:gd name="connsiteY10" fmla="*/ 239366 h 281867"/>
              <a:gd name="connsiteX11" fmla="*/ 208087 w 295712"/>
              <a:gd name="connsiteY11" fmla="*/ 242268 h 281867"/>
              <a:gd name="connsiteX12" fmla="*/ 158552 w 295712"/>
              <a:gd name="connsiteY12" fmla="*/ 218859 h 281867"/>
              <a:gd name="connsiteX13" fmla="*/ 152559 w 295712"/>
              <a:gd name="connsiteY13" fmla="*/ 216049 h 281867"/>
              <a:gd name="connsiteX14" fmla="*/ 143008 w 295712"/>
              <a:gd name="connsiteY14" fmla="*/ 216049 h 281867"/>
              <a:gd name="connsiteX15" fmla="*/ 137015 w 295712"/>
              <a:gd name="connsiteY15" fmla="*/ 218859 h 281867"/>
              <a:gd name="connsiteX16" fmla="*/ 87480 w 295712"/>
              <a:gd name="connsiteY16" fmla="*/ 242268 h 281867"/>
              <a:gd name="connsiteX17" fmla="*/ 83453 w 295712"/>
              <a:gd name="connsiteY17" fmla="*/ 239366 h 281867"/>
              <a:gd name="connsiteX18" fmla="*/ 90382 w 295712"/>
              <a:gd name="connsiteY18" fmla="*/ 184961 h 281867"/>
              <a:gd name="connsiteX19" fmla="*/ 91225 w 295712"/>
              <a:gd name="connsiteY19" fmla="*/ 178407 h 281867"/>
              <a:gd name="connsiteX20" fmla="*/ 88229 w 295712"/>
              <a:gd name="connsiteY20" fmla="*/ 169323 h 281867"/>
              <a:gd name="connsiteX21" fmla="*/ 83640 w 295712"/>
              <a:gd name="connsiteY21" fmla="*/ 164454 h 281867"/>
              <a:gd name="connsiteX22" fmla="*/ 46091 w 295712"/>
              <a:gd name="connsiteY22" fmla="*/ 124564 h 281867"/>
              <a:gd name="connsiteX23" fmla="*/ 47589 w 295712"/>
              <a:gd name="connsiteY23" fmla="*/ 119882 h 281867"/>
              <a:gd name="connsiteX24" fmla="*/ 101432 w 295712"/>
              <a:gd name="connsiteY24" fmla="*/ 109675 h 281867"/>
              <a:gd name="connsiteX25" fmla="*/ 107987 w 295712"/>
              <a:gd name="connsiteY25" fmla="*/ 108458 h 281867"/>
              <a:gd name="connsiteX26" fmla="*/ 115759 w 295712"/>
              <a:gd name="connsiteY26" fmla="*/ 102839 h 281867"/>
              <a:gd name="connsiteX27" fmla="*/ 118942 w 295712"/>
              <a:gd name="connsiteY27" fmla="*/ 97034 h 281867"/>
              <a:gd name="connsiteX28" fmla="*/ 145255 w 295712"/>
              <a:gd name="connsiteY28" fmla="*/ 48997 h 281867"/>
              <a:gd name="connsiteX29" fmla="*/ 150218 w 295712"/>
              <a:gd name="connsiteY29" fmla="*/ 48997 h 281867"/>
              <a:gd name="connsiteX30" fmla="*/ 176624 w 295712"/>
              <a:gd name="connsiteY30" fmla="*/ 97034 h 281867"/>
              <a:gd name="connsiteX31" fmla="*/ 93379 w 295712"/>
              <a:gd name="connsiteY31" fmla="*/ 85516 h 281867"/>
              <a:gd name="connsiteX32" fmla="*/ 6107 w 295712"/>
              <a:gd name="connsiteY32" fmla="*/ 102090 h 281867"/>
              <a:gd name="connsiteX33" fmla="*/ 2080 w 295712"/>
              <a:gd name="connsiteY33" fmla="*/ 114544 h 281867"/>
              <a:gd name="connsiteX34" fmla="*/ 62946 w 295712"/>
              <a:gd name="connsiteY34" fmla="*/ 179249 h 281867"/>
              <a:gd name="connsiteX35" fmla="*/ 64912 w 295712"/>
              <a:gd name="connsiteY35" fmla="*/ 185336 h 281867"/>
              <a:gd name="connsiteX36" fmla="*/ 53676 w 295712"/>
              <a:gd name="connsiteY36" fmla="*/ 273451 h 281867"/>
              <a:gd name="connsiteX37" fmla="*/ 64351 w 295712"/>
              <a:gd name="connsiteY37" fmla="*/ 281129 h 281867"/>
              <a:gd name="connsiteX38" fmla="*/ 144693 w 295712"/>
              <a:gd name="connsiteY38" fmla="*/ 243205 h 281867"/>
              <a:gd name="connsiteX39" fmla="*/ 151061 w 295712"/>
              <a:gd name="connsiteY39" fmla="*/ 243205 h 281867"/>
              <a:gd name="connsiteX40" fmla="*/ 231404 w 295712"/>
              <a:gd name="connsiteY40" fmla="*/ 281129 h 281867"/>
              <a:gd name="connsiteX41" fmla="*/ 242078 w 295712"/>
              <a:gd name="connsiteY41" fmla="*/ 273451 h 281867"/>
              <a:gd name="connsiteX42" fmla="*/ 230842 w 295712"/>
              <a:gd name="connsiteY42" fmla="*/ 185336 h 281867"/>
              <a:gd name="connsiteX43" fmla="*/ 232808 w 295712"/>
              <a:gd name="connsiteY43" fmla="*/ 179249 h 281867"/>
              <a:gd name="connsiteX44" fmla="*/ 293674 w 295712"/>
              <a:gd name="connsiteY44" fmla="*/ 114544 h 281867"/>
              <a:gd name="connsiteX45" fmla="*/ 289647 w 295712"/>
              <a:gd name="connsiteY45" fmla="*/ 102090 h 281867"/>
              <a:gd name="connsiteX46" fmla="*/ 202375 w 295712"/>
              <a:gd name="connsiteY46" fmla="*/ 85516 h 281867"/>
              <a:gd name="connsiteX47" fmla="*/ 197225 w 295712"/>
              <a:gd name="connsiteY47" fmla="*/ 81770 h 281867"/>
              <a:gd name="connsiteX48" fmla="*/ 154525 w 295712"/>
              <a:gd name="connsiteY48" fmla="*/ 3863 h 281867"/>
              <a:gd name="connsiteX49" fmla="*/ 141416 w 295712"/>
              <a:gd name="connsiteY49" fmla="*/ 3863 h 281867"/>
              <a:gd name="connsiteX50" fmla="*/ 98716 w 295712"/>
              <a:gd name="connsiteY50" fmla="*/ 81770 h 281867"/>
              <a:gd name="connsiteX51" fmla="*/ 93379 w 295712"/>
              <a:gd name="connsiteY51" fmla="*/ 85516 h 28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5712" h="281867">
                <a:moveTo>
                  <a:pt x="176624" y="97034"/>
                </a:moveTo>
                <a:lnTo>
                  <a:pt x="179808" y="102839"/>
                </a:lnTo>
                <a:cubicBezTo>
                  <a:pt x="181400" y="105742"/>
                  <a:pt x="184303" y="107896"/>
                  <a:pt x="187580" y="108458"/>
                </a:cubicBezTo>
                <a:lnTo>
                  <a:pt x="194135" y="109675"/>
                </a:lnTo>
                <a:lnTo>
                  <a:pt x="247978" y="119882"/>
                </a:lnTo>
                <a:cubicBezTo>
                  <a:pt x="250131" y="120256"/>
                  <a:pt x="250974" y="122972"/>
                  <a:pt x="249476" y="124564"/>
                </a:cubicBezTo>
                <a:lnTo>
                  <a:pt x="211926" y="164454"/>
                </a:lnTo>
                <a:lnTo>
                  <a:pt x="207338" y="169323"/>
                </a:lnTo>
                <a:cubicBezTo>
                  <a:pt x="204997" y="171758"/>
                  <a:pt x="203967" y="175129"/>
                  <a:pt x="204342" y="178407"/>
                </a:cubicBezTo>
                <a:lnTo>
                  <a:pt x="205184" y="184961"/>
                </a:lnTo>
                <a:lnTo>
                  <a:pt x="212114" y="239366"/>
                </a:lnTo>
                <a:cubicBezTo>
                  <a:pt x="212395" y="241519"/>
                  <a:pt x="210147" y="243205"/>
                  <a:pt x="208087" y="242268"/>
                </a:cubicBezTo>
                <a:lnTo>
                  <a:pt x="158552" y="218859"/>
                </a:lnTo>
                <a:lnTo>
                  <a:pt x="152559" y="216049"/>
                </a:lnTo>
                <a:cubicBezTo>
                  <a:pt x="149563" y="214645"/>
                  <a:pt x="146004" y="214645"/>
                  <a:pt x="143008" y="216049"/>
                </a:cubicBezTo>
                <a:lnTo>
                  <a:pt x="137015" y="218859"/>
                </a:lnTo>
                <a:lnTo>
                  <a:pt x="87480" y="242268"/>
                </a:lnTo>
                <a:cubicBezTo>
                  <a:pt x="85513" y="243205"/>
                  <a:pt x="83172" y="241613"/>
                  <a:pt x="83453" y="239366"/>
                </a:cubicBezTo>
                <a:lnTo>
                  <a:pt x="90382" y="184961"/>
                </a:lnTo>
                <a:lnTo>
                  <a:pt x="91225" y="178407"/>
                </a:lnTo>
                <a:cubicBezTo>
                  <a:pt x="91693" y="175035"/>
                  <a:pt x="90570" y="171758"/>
                  <a:pt x="88229" y="169323"/>
                </a:cubicBezTo>
                <a:lnTo>
                  <a:pt x="83640" y="164454"/>
                </a:lnTo>
                <a:lnTo>
                  <a:pt x="46091" y="124564"/>
                </a:lnTo>
                <a:cubicBezTo>
                  <a:pt x="44593" y="122972"/>
                  <a:pt x="45435" y="120256"/>
                  <a:pt x="47589" y="119882"/>
                </a:cubicBezTo>
                <a:lnTo>
                  <a:pt x="101432" y="109675"/>
                </a:lnTo>
                <a:lnTo>
                  <a:pt x="107987" y="108458"/>
                </a:lnTo>
                <a:cubicBezTo>
                  <a:pt x="111264" y="107802"/>
                  <a:pt x="114167" y="105742"/>
                  <a:pt x="115759" y="102839"/>
                </a:cubicBezTo>
                <a:lnTo>
                  <a:pt x="118942" y="97034"/>
                </a:lnTo>
                <a:lnTo>
                  <a:pt x="145255" y="48997"/>
                </a:lnTo>
                <a:cubicBezTo>
                  <a:pt x="146285" y="47030"/>
                  <a:pt x="149094" y="47030"/>
                  <a:pt x="150218" y="48997"/>
                </a:cubicBezTo>
                <a:lnTo>
                  <a:pt x="176624" y="97034"/>
                </a:lnTo>
                <a:close/>
                <a:moveTo>
                  <a:pt x="93379" y="85516"/>
                </a:moveTo>
                <a:lnTo>
                  <a:pt x="6107" y="102090"/>
                </a:lnTo>
                <a:cubicBezTo>
                  <a:pt x="301" y="103214"/>
                  <a:pt x="-2040" y="110237"/>
                  <a:pt x="2080" y="114544"/>
                </a:cubicBezTo>
                <a:lnTo>
                  <a:pt x="62946" y="179249"/>
                </a:lnTo>
                <a:cubicBezTo>
                  <a:pt x="64444" y="180841"/>
                  <a:pt x="65193" y="183089"/>
                  <a:pt x="64912" y="185336"/>
                </a:cubicBezTo>
                <a:lnTo>
                  <a:pt x="53676" y="273451"/>
                </a:lnTo>
                <a:cubicBezTo>
                  <a:pt x="52927" y="279350"/>
                  <a:pt x="58919" y="283657"/>
                  <a:pt x="64351" y="281129"/>
                </a:cubicBezTo>
                <a:lnTo>
                  <a:pt x="144693" y="243205"/>
                </a:lnTo>
                <a:cubicBezTo>
                  <a:pt x="146753" y="242268"/>
                  <a:pt x="149094" y="242268"/>
                  <a:pt x="151061" y="243205"/>
                </a:cubicBezTo>
                <a:lnTo>
                  <a:pt x="231404" y="281129"/>
                </a:lnTo>
                <a:cubicBezTo>
                  <a:pt x="236741" y="283657"/>
                  <a:pt x="242734" y="279256"/>
                  <a:pt x="242078" y="273451"/>
                </a:cubicBezTo>
                <a:lnTo>
                  <a:pt x="230842" y="185336"/>
                </a:lnTo>
                <a:cubicBezTo>
                  <a:pt x="230561" y="183089"/>
                  <a:pt x="231310" y="180841"/>
                  <a:pt x="232808" y="179249"/>
                </a:cubicBezTo>
                <a:lnTo>
                  <a:pt x="293674" y="114544"/>
                </a:lnTo>
                <a:cubicBezTo>
                  <a:pt x="297700" y="110237"/>
                  <a:pt x="295453" y="103120"/>
                  <a:pt x="289647" y="102090"/>
                </a:cubicBezTo>
                <a:lnTo>
                  <a:pt x="202375" y="85516"/>
                </a:lnTo>
                <a:cubicBezTo>
                  <a:pt x="200222" y="85142"/>
                  <a:pt x="198255" y="83737"/>
                  <a:pt x="197225" y="81770"/>
                </a:cubicBezTo>
                <a:lnTo>
                  <a:pt x="154525" y="3863"/>
                </a:lnTo>
                <a:cubicBezTo>
                  <a:pt x="151716" y="-1288"/>
                  <a:pt x="144225" y="-1288"/>
                  <a:pt x="141416" y="3863"/>
                </a:cubicBezTo>
                <a:lnTo>
                  <a:pt x="98716" y="81770"/>
                </a:lnTo>
                <a:cubicBezTo>
                  <a:pt x="97405" y="83737"/>
                  <a:pt x="95533" y="85142"/>
                  <a:pt x="93379" y="85516"/>
                </a:cubicBezTo>
                <a:close/>
              </a:path>
            </a:pathLst>
          </a:custGeom>
          <a:solidFill>
            <a:schemeClr val="bg1"/>
          </a:solidFill>
          <a:ln w="934" cap="flat">
            <a:noFill/>
            <a:prstDash val="solid"/>
            <a:miter/>
          </a:ln>
        </p:spPr>
        <p:txBody>
          <a:bodyPr rtlCol="0" anchor="ctr"/>
          <a:lstStyle/>
          <a:p>
            <a:endParaRPr lang="de-DE"/>
          </a:p>
        </p:txBody>
      </p:sp>
      <p:sp>
        <p:nvSpPr>
          <p:cNvPr id="192" name="Freihandform: Form 89">
            <a:extLst>
              <a:ext uri="{FF2B5EF4-FFF2-40B4-BE49-F238E27FC236}">
                <a16:creationId xmlns:a16="http://schemas.microsoft.com/office/drawing/2014/main" id="{268792FE-FDD9-C244-A13E-B46B59F2E56A}"/>
              </a:ext>
            </a:extLst>
          </p:cNvPr>
          <p:cNvSpPr>
            <a:spLocks noChangeAspect="1"/>
          </p:cNvSpPr>
          <p:nvPr/>
        </p:nvSpPr>
        <p:spPr>
          <a:xfrm>
            <a:off x="6588043" y="5139970"/>
            <a:ext cx="247702" cy="237346"/>
          </a:xfrm>
          <a:custGeom>
            <a:avLst/>
            <a:gdLst>
              <a:gd name="connsiteX0" fmla="*/ 291594 w 408736"/>
              <a:gd name="connsiteY0" fmla="*/ 106492 h 391647"/>
              <a:gd name="connsiteX1" fmla="*/ 297774 w 408736"/>
              <a:gd name="connsiteY1" fmla="*/ 106866 h 391647"/>
              <a:gd name="connsiteX2" fmla="*/ 298055 w 408736"/>
              <a:gd name="connsiteY2" fmla="*/ 107147 h 391647"/>
              <a:gd name="connsiteX3" fmla="*/ 298804 w 408736"/>
              <a:gd name="connsiteY3" fmla="*/ 107896 h 391647"/>
              <a:gd name="connsiteX4" fmla="*/ 299834 w 408736"/>
              <a:gd name="connsiteY4" fmla="*/ 109113 h 391647"/>
              <a:gd name="connsiteX5" fmla="*/ 301894 w 408736"/>
              <a:gd name="connsiteY5" fmla="*/ 111548 h 391647"/>
              <a:gd name="connsiteX6" fmla="*/ 302924 w 408736"/>
              <a:gd name="connsiteY6" fmla="*/ 112765 h 391647"/>
              <a:gd name="connsiteX7" fmla="*/ 303861 w 408736"/>
              <a:gd name="connsiteY7" fmla="*/ 113983 h 391647"/>
              <a:gd name="connsiteX8" fmla="*/ 311258 w 408736"/>
              <a:gd name="connsiteY8" fmla="*/ 124189 h 391647"/>
              <a:gd name="connsiteX9" fmla="*/ 323057 w 408736"/>
              <a:gd name="connsiteY9" fmla="*/ 146569 h 391647"/>
              <a:gd name="connsiteX10" fmla="*/ 332702 w 408736"/>
              <a:gd name="connsiteY10" fmla="*/ 195917 h 391647"/>
              <a:gd name="connsiteX11" fmla="*/ 323057 w 408736"/>
              <a:gd name="connsiteY11" fmla="*/ 245265 h 391647"/>
              <a:gd name="connsiteX12" fmla="*/ 311258 w 408736"/>
              <a:gd name="connsiteY12" fmla="*/ 267645 h 391647"/>
              <a:gd name="connsiteX13" fmla="*/ 303861 w 408736"/>
              <a:gd name="connsiteY13" fmla="*/ 277852 h 391647"/>
              <a:gd name="connsiteX14" fmla="*/ 302924 w 408736"/>
              <a:gd name="connsiteY14" fmla="*/ 279069 h 391647"/>
              <a:gd name="connsiteX15" fmla="*/ 301894 w 408736"/>
              <a:gd name="connsiteY15" fmla="*/ 280286 h 391647"/>
              <a:gd name="connsiteX16" fmla="*/ 299834 w 408736"/>
              <a:gd name="connsiteY16" fmla="*/ 282721 h 391647"/>
              <a:gd name="connsiteX17" fmla="*/ 298804 w 408736"/>
              <a:gd name="connsiteY17" fmla="*/ 283938 h 391647"/>
              <a:gd name="connsiteX18" fmla="*/ 298055 w 408736"/>
              <a:gd name="connsiteY18" fmla="*/ 284687 h 391647"/>
              <a:gd name="connsiteX19" fmla="*/ 297774 w 408736"/>
              <a:gd name="connsiteY19" fmla="*/ 284968 h 391647"/>
              <a:gd name="connsiteX20" fmla="*/ 291594 w 408736"/>
              <a:gd name="connsiteY20" fmla="*/ 285343 h 391647"/>
              <a:gd name="connsiteX21" fmla="*/ 279702 w 408736"/>
              <a:gd name="connsiteY21" fmla="*/ 273451 h 391647"/>
              <a:gd name="connsiteX22" fmla="*/ 279327 w 408736"/>
              <a:gd name="connsiteY22" fmla="*/ 267738 h 391647"/>
              <a:gd name="connsiteX23" fmla="*/ 279608 w 408736"/>
              <a:gd name="connsiteY23" fmla="*/ 267458 h 391647"/>
              <a:gd name="connsiteX24" fmla="*/ 280170 w 408736"/>
              <a:gd name="connsiteY24" fmla="*/ 266802 h 391647"/>
              <a:gd name="connsiteX25" fmla="*/ 281013 w 408736"/>
              <a:gd name="connsiteY25" fmla="*/ 265866 h 391647"/>
              <a:gd name="connsiteX26" fmla="*/ 282698 w 408736"/>
              <a:gd name="connsiteY26" fmla="*/ 263899 h 391647"/>
              <a:gd name="connsiteX27" fmla="*/ 283541 w 408736"/>
              <a:gd name="connsiteY27" fmla="*/ 262963 h 391647"/>
              <a:gd name="connsiteX28" fmla="*/ 284290 w 408736"/>
              <a:gd name="connsiteY28" fmla="*/ 261933 h 391647"/>
              <a:gd name="connsiteX29" fmla="*/ 290283 w 408736"/>
              <a:gd name="connsiteY29" fmla="*/ 253693 h 391647"/>
              <a:gd name="connsiteX30" fmla="*/ 299741 w 408736"/>
              <a:gd name="connsiteY30" fmla="*/ 235714 h 391647"/>
              <a:gd name="connsiteX31" fmla="*/ 307513 w 408736"/>
              <a:gd name="connsiteY31" fmla="*/ 195917 h 391647"/>
              <a:gd name="connsiteX32" fmla="*/ 299741 w 408736"/>
              <a:gd name="connsiteY32" fmla="*/ 156120 h 391647"/>
              <a:gd name="connsiteX33" fmla="*/ 290283 w 408736"/>
              <a:gd name="connsiteY33" fmla="*/ 138142 h 391647"/>
              <a:gd name="connsiteX34" fmla="*/ 284290 w 408736"/>
              <a:gd name="connsiteY34" fmla="*/ 129901 h 391647"/>
              <a:gd name="connsiteX35" fmla="*/ 283541 w 408736"/>
              <a:gd name="connsiteY35" fmla="*/ 128871 h 391647"/>
              <a:gd name="connsiteX36" fmla="*/ 282698 w 408736"/>
              <a:gd name="connsiteY36" fmla="*/ 127935 h 391647"/>
              <a:gd name="connsiteX37" fmla="*/ 281013 w 408736"/>
              <a:gd name="connsiteY37" fmla="*/ 125968 h 391647"/>
              <a:gd name="connsiteX38" fmla="*/ 280170 w 408736"/>
              <a:gd name="connsiteY38" fmla="*/ 125032 h 391647"/>
              <a:gd name="connsiteX39" fmla="*/ 279608 w 408736"/>
              <a:gd name="connsiteY39" fmla="*/ 124376 h 391647"/>
              <a:gd name="connsiteX40" fmla="*/ 279327 w 408736"/>
              <a:gd name="connsiteY40" fmla="*/ 124096 h 391647"/>
              <a:gd name="connsiteX41" fmla="*/ 279702 w 408736"/>
              <a:gd name="connsiteY41" fmla="*/ 118383 h 391647"/>
              <a:gd name="connsiteX42" fmla="*/ 345249 w 408736"/>
              <a:gd name="connsiteY42" fmla="*/ 52836 h 391647"/>
              <a:gd name="connsiteX43" fmla="*/ 351335 w 408736"/>
              <a:gd name="connsiteY43" fmla="*/ 53117 h 391647"/>
              <a:gd name="connsiteX44" fmla="*/ 354519 w 408736"/>
              <a:gd name="connsiteY44" fmla="*/ 56487 h 391647"/>
              <a:gd name="connsiteX45" fmla="*/ 361261 w 408736"/>
              <a:gd name="connsiteY45" fmla="*/ 64166 h 391647"/>
              <a:gd name="connsiteX46" fmla="*/ 367535 w 408736"/>
              <a:gd name="connsiteY46" fmla="*/ 72125 h 391647"/>
              <a:gd name="connsiteX47" fmla="*/ 373434 w 408736"/>
              <a:gd name="connsiteY47" fmla="*/ 80459 h 391647"/>
              <a:gd name="connsiteX48" fmla="*/ 392818 w 408736"/>
              <a:gd name="connsiteY48" fmla="*/ 116323 h 391647"/>
              <a:gd name="connsiteX49" fmla="*/ 408736 w 408736"/>
              <a:gd name="connsiteY49" fmla="*/ 195823 h 391647"/>
              <a:gd name="connsiteX50" fmla="*/ 392818 w 408736"/>
              <a:gd name="connsiteY50" fmla="*/ 275323 h 391647"/>
              <a:gd name="connsiteX51" fmla="*/ 373434 w 408736"/>
              <a:gd name="connsiteY51" fmla="*/ 311187 h 391647"/>
              <a:gd name="connsiteX52" fmla="*/ 367535 w 408736"/>
              <a:gd name="connsiteY52" fmla="*/ 319521 h 391647"/>
              <a:gd name="connsiteX53" fmla="*/ 361261 w 408736"/>
              <a:gd name="connsiteY53" fmla="*/ 327481 h 391647"/>
              <a:gd name="connsiteX54" fmla="*/ 354519 w 408736"/>
              <a:gd name="connsiteY54" fmla="*/ 335159 h 391647"/>
              <a:gd name="connsiteX55" fmla="*/ 351335 w 408736"/>
              <a:gd name="connsiteY55" fmla="*/ 338530 h 391647"/>
              <a:gd name="connsiteX56" fmla="*/ 345249 w 408736"/>
              <a:gd name="connsiteY56" fmla="*/ 338811 h 391647"/>
              <a:gd name="connsiteX57" fmla="*/ 333356 w 408736"/>
              <a:gd name="connsiteY57" fmla="*/ 326919 h 391647"/>
              <a:gd name="connsiteX58" fmla="*/ 333076 w 408736"/>
              <a:gd name="connsiteY58" fmla="*/ 321113 h 391647"/>
              <a:gd name="connsiteX59" fmla="*/ 335885 w 408736"/>
              <a:gd name="connsiteY59" fmla="*/ 318117 h 391647"/>
              <a:gd name="connsiteX60" fmla="*/ 341784 w 408736"/>
              <a:gd name="connsiteY60" fmla="*/ 311374 h 391647"/>
              <a:gd name="connsiteX61" fmla="*/ 347309 w 408736"/>
              <a:gd name="connsiteY61" fmla="*/ 304351 h 391647"/>
              <a:gd name="connsiteX62" fmla="*/ 352459 w 408736"/>
              <a:gd name="connsiteY62" fmla="*/ 297048 h 391647"/>
              <a:gd name="connsiteX63" fmla="*/ 369408 w 408736"/>
              <a:gd name="connsiteY63" fmla="*/ 265585 h 391647"/>
              <a:gd name="connsiteX64" fmla="*/ 383360 w 408736"/>
              <a:gd name="connsiteY64" fmla="*/ 195823 h 391647"/>
              <a:gd name="connsiteX65" fmla="*/ 369408 w 408736"/>
              <a:gd name="connsiteY65" fmla="*/ 126062 h 391647"/>
              <a:gd name="connsiteX66" fmla="*/ 352459 w 408736"/>
              <a:gd name="connsiteY66" fmla="*/ 94599 h 391647"/>
              <a:gd name="connsiteX67" fmla="*/ 347309 w 408736"/>
              <a:gd name="connsiteY67" fmla="*/ 87295 h 391647"/>
              <a:gd name="connsiteX68" fmla="*/ 341784 w 408736"/>
              <a:gd name="connsiteY68" fmla="*/ 80272 h 391647"/>
              <a:gd name="connsiteX69" fmla="*/ 335885 w 408736"/>
              <a:gd name="connsiteY69" fmla="*/ 73530 h 391647"/>
              <a:gd name="connsiteX70" fmla="*/ 333076 w 408736"/>
              <a:gd name="connsiteY70" fmla="*/ 70533 h 391647"/>
              <a:gd name="connsiteX71" fmla="*/ 333356 w 408736"/>
              <a:gd name="connsiteY71" fmla="*/ 64728 h 391647"/>
              <a:gd name="connsiteX72" fmla="*/ 216026 w 408736"/>
              <a:gd name="connsiteY72" fmla="*/ 50682 h 391647"/>
              <a:gd name="connsiteX73" fmla="*/ 120608 w 408736"/>
              <a:gd name="connsiteY73" fmla="*/ 131025 h 391647"/>
              <a:gd name="connsiteX74" fmla="*/ 118267 w 408736"/>
              <a:gd name="connsiteY74" fmla="*/ 132991 h 391647"/>
              <a:gd name="connsiteX75" fmla="*/ 107404 w 408736"/>
              <a:gd name="connsiteY75" fmla="*/ 136924 h 391647"/>
              <a:gd name="connsiteX76" fmla="*/ 104314 w 408736"/>
              <a:gd name="connsiteY76" fmla="*/ 136924 h 391647"/>
              <a:gd name="connsiteX77" fmla="*/ 29965 w 408736"/>
              <a:gd name="connsiteY77" fmla="*/ 136924 h 391647"/>
              <a:gd name="connsiteX78" fmla="*/ 25283 w 408736"/>
              <a:gd name="connsiteY78" fmla="*/ 141606 h 391647"/>
              <a:gd name="connsiteX79" fmla="*/ 25283 w 408736"/>
              <a:gd name="connsiteY79" fmla="*/ 250228 h 391647"/>
              <a:gd name="connsiteX80" fmla="*/ 29965 w 408736"/>
              <a:gd name="connsiteY80" fmla="*/ 254910 h 391647"/>
              <a:gd name="connsiteX81" fmla="*/ 104314 w 408736"/>
              <a:gd name="connsiteY81" fmla="*/ 254910 h 391647"/>
              <a:gd name="connsiteX82" fmla="*/ 107404 w 408736"/>
              <a:gd name="connsiteY82" fmla="*/ 254910 h 391647"/>
              <a:gd name="connsiteX83" fmla="*/ 118267 w 408736"/>
              <a:gd name="connsiteY83" fmla="*/ 258843 h 391647"/>
              <a:gd name="connsiteX84" fmla="*/ 120608 w 408736"/>
              <a:gd name="connsiteY84" fmla="*/ 260809 h 391647"/>
              <a:gd name="connsiteX85" fmla="*/ 216026 w 408736"/>
              <a:gd name="connsiteY85" fmla="*/ 341152 h 391647"/>
              <a:gd name="connsiteX86" fmla="*/ 219116 w 408736"/>
              <a:gd name="connsiteY86" fmla="*/ 339747 h 391647"/>
              <a:gd name="connsiteX87" fmla="*/ 219116 w 408736"/>
              <a:gd name="connsiteY87" fmla="*/ 52087 h 391647"/>
              <a:gd name="connsiteX88" fmla="*/ 216026 w 408736"/>
              <a:gd name="connsiteY88" fmla="*/ 50682 h 391647"/>
              <a:gd name="connsiteX89" fmla="*/ 241133 w 408736"/>
              <a:gd name="connsiteY89" fmla="*/ 538 h 391647"/>
              <a:gd name="connsiteX90" fmla="*/ 244399 w 408736"/>
              <a:gd name="connsiteY90" fmla="*/ 5641 h 391647"/>
              <a:gd name="connsiteX91" fmla="*/ 244399 w 408736"/>
              <a:gd name="connsiteY91" fmla="*/ 386005 h 391647"/>
              <a:gd name="connsiteX92" fmla="*/ 235129 w 408736"/>
              <a:gd name="connsiteY92" fmla="*/ 390312 h 391647"/>
              <a:gd name="connsiteX93" fmla="*/ 107966 w 408736"/>
              <a:gd name="connsiteY93" fmla="*/ 283189 h 391647"/>
              <a:gd name="connsiteX94" fmla="*/ 99539 w 408736"/>
              <a:gd name="connsiteY94" fmla="*/ 280099 h 391647"/>
              <a:gd name="connsiteX95" fmla="*/ 7491 w 408736"/>
              <a:gd name="connsiteY95" fmla="*/ 280099 h 391647"/>
              <a:gd name="connsiteX96" fmla="*/ 0 w 408736"/>
              <a:gd name="connsiteY96" fmla="*/ 272608 h 391647"/>
              <a:gd name="connsiteX97" fmla="*/ 0 w 408736"/>
              <a:gd name="connsiteY97" fmla="*/ 119039 h 391647"/>
              <a:gd name="connsiteX98" fmla="*/ 7491 w 408736"/>
              <a:gd name="connsiteY98" fmla="*/ 111548 h 391647"/>
              <a:gd name="connsiteX99" fmla="*/ 99539 w 408736"/>
              <a:gd name="connsiteY99" fmla="*/ 111548 h 391647"/>
              <a:gd name="connsiteX100" fmla="*/ 107966 w 408736"/>
              <a:gd name="connsiteY100" fmla="*/ 108457 h 391647"/>
              <a:gd name="connsiteX101" fmla="*/ 235129 w 408736"/>
              <a:gd name="connsiteY101" fmla="*/ 1334 h 391647"/>
              <a:gd name="connsiteX102" fmla="*/ 241133 w 408736"/>
              <a:gd name="connsiteY102" fmla="*/ 538 h 39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08736" h="391647">
                <a:moveTo>
                  <a:pt x="291594" y="106492"/>
                </a:moveTo>
                <a:cubicBezTo>
                  <a:pt x="293186" y="104806"/>
                  <a:pt x="295995" y="104993"/>
                  <a:pt x="297774" y="106866"/>
                </a:cubicBezTo>
                <a:lnTo>
                  <a:pt x="298055" y="107147"/>
                </a:lnTo>
                <a:lnTo>
                  <a:pt x="298804" y="107896"/>
                </a:lnTo>
                <a:lnTo>
                  <a:pt x="299834" y="109113"/>
                </a:lnTo>
                <a:lnTo>
                  <a:pt x="301894" y="111548"/>
                </a:lnTo>
                <a:lnTo>
                  <a:pt x="302924" y="112765"/>
                </a:lnTo>
                <a:lnTo>
                  <a:pt x="303861" y="113983"/>
                </a:lnTo>
                <a:cubicBezTo>
                  <a:pt x="306483" y="117260"/>
                  <a:pt x="309011" y="120631"/>
                  <a:pt x="311258" y="124189"/>
                </a:cubicBezTo>
                <a:cubicBezTo>
                  <a:pt x="315847" y="131212"/>
                  <a:pt x="319873" y="138703"/>
                  <a:pt x="323057" y="146569"/>
                </a:cubicBezTo>
                <a:cubicBezTo>
                  <a:pt x="329424" y="162207"/>
                  <a:pt x="332702" y="179062"/>
                  <a:pt x="332702" y="195917"/>
                </a:cubicBezTo>
                <a:cubicBezTo>
                  <a:pt x="332702" y="212772"/>
                  <a:pt x="329424" y="229627"/>
                  <a:pt x="323057" y="245265"/>
                </a:cubicBezTo>
                <a:cubicBezTo>
                  <a:pt x="319873" y="253037"/>
                  <a:pt x="315940" y="260529"/>
                  <a:pt x="311258" y="267645"/>
                </a:cubicBezTo>
                <a:cubicBezTo>
                  <a:pt x="308917" y="271203"/>
                  <a:pt x="306483" y="274574"/>
                  <a:pt x="303861" y="277852"/>
                </a:cubicBezTo>
                <a:lnTo>
                  <a:pt x="302924" y="279069"/>
                </a:lnTo>
                <a:lnTo>
                  <a:pt x="301894" y="280286"/>
                </a:lnTo>
                <a:lnTo>
                  <a:pt x="299834" y="282721"/>
                </a:lnTo>
                <a:lnTo>
                  <a:pt x="298804" y="283938"/>
                </a:lnTo>
                <a:lnTo>
                  <a:pt x="298055" y="284687"/>
                </a:lnTo>
                <a:lnTo>
                  <a:pt x="297774" y="284968"/>
                </a:lnTo>
                <a:cubicBezTo>
                  <a:pt x="295995" y="286841"/>
                  <a:pt x="293186" y="287028"/>
                  <a:pt x="291594" y="285343"/>
                </a:cubicBezTo>
                <a:lnTo>
                  <a:pt x="279702" y="273451"/>
                </a:lnTo>
                <a:cubicBezTo>
                  <a:pt x="278110" y="271765"/>
                  <a:pt x="277923" y="269237"/>
                  <a:pt x="279327" y="267738"/>
                </a:cubicBezTo>
                <a:lnTo>
                  <a:pt x="279608" y="267458"/>
                </a:lnTo>
                <a:lnTo>
                  <a:pt x="280170" y="266802"/>
                </a:lnTo>
                <a:lnTo>
                  <a:pt x="281013" y="265866"/>
                </a:lnTo>
                <a:lnTo>
                  <a:pt x="282698" y="263899"/>
                </a:lnTo>
                <a:lnTo>
                  <a:pt x="283541" y="262963"/>
                </a:lnTo>
                <a:lnTo>
                  <a:pt x="284290" y="261933"/>
                </a:lnTo>
                <a:cubicBezTo>
                  <a:pt x="286444" y="259311"/>
                  <a:pt x="288410" y="256502"/>
                  <a:pt x="290283" y="253693"/>
                </a:cubicBezTo>
                <a:cubicBezTo>
                  <a:pt x="294029" y="247980"/>
                  <a:pt x="297212" y="241988"/>
                  <a:pt x="299741" y="235714"/>
                </a:cubicBezTo>
                <a:cubicBezTo>
                  <a:pt x="304891" y="223166"/>
                  <a:pt x="307513" y="209588"/>
                  <a:pt x="307513" y="195917"/>
                </a:cubicBezTo>
                <a:cubicBezTo>
                  <a:pt x="307513" y="182246"/>
                  <a:pt x="304891" y="168762"/>
                  <a:pt x="299741" y="156120"/>
                </a:cubicBezTo>
                <a:cubicBezTo>
                  <a:pt x="297212" y="149846"/>
                  <a:pt x="294029" y="143760"/>
                  <a:pt x="290283" y="138142"/>
                </a:cubicBezTo>
                <a:cubicBezTo>
                  <a:pt x="288410" y="135332"/>
                  <a:pt x="286444" y="132523"/>
                  <a:pt x="284290" y="129901"/>
                </a:cubicBezTo>
                <a:lnTo>
                  <a:pt x="283541" y="128871"/>
                </a:lnTo>
                <a:lnTo>
                  <a:pt x="282698" y="127935"/>
                </a:lnTo>
                <a:lnTo>
                  <a:pt x="281013" y="125968"/>
                </a:lnTo>
                <a:lnTo>
                  <a:pt x="280170" y="125032"/>
                </a:lnTo>
                <a:lnTo>
                  <a:pt x="279608" y="124376"/>
                </a:lnTo>
                <a:lnTo>
                  <a:pt x="279327" y="124096"/>
                </a:lnTo>
                <a:cubicBezTo>
                  <a:pt x="277923" y="122597"/>
                  <a:pt x="278110" y="119976"/>
                  <a:pt x="279702" y="118383"/>
                </a:cubicBezTo>
                <a:close/>
                <a:moveTo>
                  <a:pt x="345249" y="52836"/>
                </a:moveTo>
                <a:cubicBezTo>
                  <a:pt x="346934" y="51150"/>
                  <a:pt x="349650" y="51337"/>
                  <a:pt x="351335" y="53117"/>
                </a:cubicBezTo>
                <a:lnTo>
                  <a:pt x="354519" y="56487"/>
                </a:lnTo>
                <a:cubicBezTo>
                  <a:pt x="356766" y="59016"/>
                  <a:pt x="359014" y="61638"/>
                  <a:pt x="361261" y="64166"/>
                </a:cubicBezTo>
                <a:cubicBezTo>
                  <a:pt x="363415" y="66788"/>
                  <a:pt x="365475" y="69504"/>
                  <a:pt x="367535" y="72125"/>
                </a:cubicBezTo>
                <a:lnTo>
                  <a:pt x="373434" y="80459"/>
                </a:lnTo>
                <a:cubicBezTo>
                  <a:pt x="381019" y="91696"/>
                  <a:pt x="387574" y="103775"/>
                  <a:pt x="392818" y="116323"/>
                </a:cubicBezTo>
                <a:cubicBezTo>
                  <a:pt x="403305" y="141419"/>
                  <a:pt x="408736" y="168668"/>
                  <a:pt x="408736" y="195823"/>
                </a:cubicBezTo>
                <a:cubicBezTo>
                  <a:pt x="408736" y="222979"/>
                  <a:pt x="403399" y="250228"/>
                  <a:pt x="392818" y="275323"/>
                </a:cubicBezTo>
                <a:cubicBezTo>
                  <a:pt x="387574" y="287871"/>
                  <a:pt x="381113" y="299950"/>
                  <a:pt x="373434" y="311187"/>
                </a:cubicBezTo>
                <a:lnTo>
                  <a:pt x="367535" y="319521"/>
                </a:lnTo>
                <a:cubicBezTo>
                  <a:pt x="365475" y="322237"/>
                  <a:pt x="363321" y="324858"/>
                  <a:pt x="361261" y="327481"/>
                </a:cubicBezTo>
                <a:cubicBezTo>
                  <a:pt x="359014" y="330009"/>
                  <a:pt x="356860" y="332631"/>
                  <a:pt x="354519" y="335159"/>
                </a:cubicBezTo>
                <a:lnTo>
                  <a:pt x="351335" y="338530"/>
                </a:lnTo>
                <a:cubicBezTo>
                  <a:pt x="349650" y="340403"/>
                  <a:pt x="346934" y="340496"/>
                  <a:pt x="345249" y="338811"/>
                </a:cubicBezTo>
                <a:lnTo>
                  <a:pt x="333356" y="326919"/>
                </a:lnTo>
                <a:cubicBezTo>
                  <a:pt x="331671" y="325233"/>
                  <a:pt x="331577" y="322611"/>
                  <a:pt x="333076" y="321113"/>
                </a:cubicBezTo>
                <a:lnTo>
                  <a:pt x="335885" y="318117"/>
                </a:lnTo>
                <a:cubicBezTo>
                  <a:pt x="337851" y="315869"/>
                  <a:pt x="339818" y="313622"/>
                  <a:pt x="341784" y="311374"/>
                </a:cubicBezTo>
                <a:cubicBezTo>
                  <a:pt x="343657" y="309033"/>
                  <a:pt x="345436" y="306692"/>
                  <a:pt x="347309" y="304351"/>
                </a:cubicBezTo>
                <a:lnTo>
                  <a:pt x="352459" y="297048"/>
                </a:lnTo>
                <a:cubicBezTo>
                  <a:pt x="359107" y="287122"/>
                  <a:pt x="364819" y="276634"/>
                  <a:pt x="369408" y="265585"/>
                </a:cubicBezTo>
                <a:cubicBezTo>
                  <a:pt x="378584" y="243579"/>
                  <a:pt x="383360" y="219701"/>
                  <a:pt x="383360" y="195823"/>
                </a:cubicBezTo>
                <a:cubicBezTo>
                  <a:pt x="383360" y="171945"/>
                  <a:pt x="378678" y="148067"/>
                  <a:pt x="369408" y="126062"/>
                </a:cubicBezTo>
                <a:cubicBezTo>
                  <a:pt x="364819" y="115012"/>
                  <a:pt x="359107" y="104525"/>
                  <a:pt x="352459" y="94599"/>
                </a:cubicBezTo>
                <a:lnTo>
                  <a:pt x="347309" y="87295"/>
                </a:lnTo>
                <a:cubicBezTo>
                  <a:pt x="345436" y="84954"/>
                  <a:pt x="343657" y="82613"/>
                  <a:pt x="341784" y="80272"/>
                </a:cubicBezTo>
                <a:cubicBezTo>
                  <a:pt x="339818" y="78025"/>
                  <a:pt x="337851" y="75777"/>
                  <a:pt x="335885" y="73530"/>
                </a:cubicBezTo>
                <a:lnTo>
                  <a:pt x="333076" y="70533"/>
                </a:lnTo>
                <a:cubicBezTo>
                  <a:pt x="331577" y="68942"/>
                  <a:pt x="331671" y="66320"/>
                  <a:pt x="333356" y="64728"/>
                </a:cubicBezTo>
                <a:close/>
                <a:moveTo>
                  <a:pt x="216026" y="50682"/>
                </a:moveTo>
                <a:lnTo>
                  <a:pt x="120608" y="131025"/>
                </a:lnTo>
                <a:lnTo>
                  <a:pt x="118267" y="132991"/>
                </a:lnTo>
                <a:cubicBezTo>
                  <a:pt x="115177" y="135520"/>
                  <a:pt x="111337" y="136924"/>
                  <a:pt x="107404" y="136924"/>
                </a:cubicBezTo>
                <a:lnTo>
                  <a:pt x="104314" y="136924"/>
                </a:lnTo>
                <a:lnTo>
                  <a:pt x="29965" y="136924"/>
                </a:lnTo>
                <a:cubicBezTo>
                  <a:pt x="27343" y="136924"/>
                  <a:pt x="25283" y="138984"/>
                  <a:pt x="25283" y="141606"/>
                </a:cubicBezTo>
                <a:lnTo>
                  <a:pt x="25283" y="250228"/>
                </a:lnTo>
                <a:cubicBezTo>
                  <a:pt x="25283" y="252850"/>
                  <a:pt x="27343" y="254910"/>
                  <a:pt x="29965" y="254910"/>
                </a:cubicBezTo>
                <a:lnTo>
                  <a:pt x="104314" y="254910"/>
                </a:lnTo>
                <a:lnTo>
                  <a:pt x="107404" y="254910"/>
                </a:lnTo>
                <a:cubicBezTo>
                  <a:pt x="111337" y="254910"/>
                  <a:pt x="115270" y="256315"/>
                  <a:pt x="118267" y="258843"/>
                </a:cubicBezTo>
                <a:lnTo>
                  <a:pt x="120608" y="260809"/>
                </a:lnTo>
                <a:lnTo>
                  <a:pt x="216026" y="341152"/>
                </a:lnTo>
                <a:cubicBezTo>
                  <a:pt x="217244" y="342182"/>
                  <a:pt x="219116" y="341339"/>
                  <a:pt x="219116" y="339747"/>
                </a:cubicBezTo>
                <a:lnTo>
                  <a:pt x="219116" y="52087"/>
                </a:lnTo>
                <a:cubicBezTo>
                  <a:pt x="219116" y="50495"/>
                  <a:pt x="217244" y="49652"/>
                  <a:pt x="216026" y="50682"/>
                </a:cubicBezTo>
                <a:close/>
                <a:moveTo>
                  <a:pt x="241133" y="538"/>
                </a:moveTo>
                <a:cubicBezTo>
                  <a:pt x="242994" y="1404"/>
                  <a:pt x="244399" y="3253"/>
                  <a:pt x="244399" y="5641"/>
                </a:cubicBezTo>
                <a:lnTo>
                  <a:pt x="244399" y="386005"/>
                </a:lnTo>
                <a:cubicBezTo>
                  <a:pt x="244399" y="390780"/>
                  <a:pt x="238781" y="393403"/>
                  <a:pt x="235129" y="390312"/>
                </a:cubicBezTo>
                <a:lnTo>
                  <a:pt x="107966" y="283189"/>
                </a:lnTo>
                <a:cubicBezTo>
                  <a:pt x="105625" y="281222"/>
                  <a:pt x="102629" y="280099"/>
                  <a:pt x="99539" y="280099"/>
                </a:cubicBezTo>
                <a:lnTo>
                  <a:pt x="7491" y="280099"/>
                </a:lnTo>
                <a:cubicBezTo>
                  <a:pt x="3371" y="280099"/>
                  <a:pt x="0" y="276728"/>
                  <a:pt x="0" y="272608"/>
                </a:cubicBezTo>
                <a:lnTo>
                  <a:pt x="0" y="119039"/>
                </a:lnTo>
                <a:cubicBezTo>
                  <a:pt x="0" y="114919"/>
                  <a:pt x="3371" y="111548"/>
                  <a:pt x="7491" y="111548"/>
                </a:cubicBezTo>
                <a:lnTo>
                  <a:pt x="99539" y="111548"/>
                </a:lnTo>
                <a:cubicBezTo>
                  <a:pt x="102629" y="111548"/>
                  <a:pt x="105625" y="110424"/>
                  <a:pt x="107966" y="108457"/>
                </a:cubicBezTo>
                <a:lnTo>
                  <a:pt x="235129" y="1334"/>
                </a:lnTo>
                <a:cubicBezTo>
                  <a:pt x="236955" y="-211"/>
                  <a:pt x="239272" y="-328"/>
                  <a:pt x="241133" y="538"/>
                </a:cubicBezTo>
                <a:close/>
              </a:path>
            </a:pathLst>
          </a:custGeom>
          <a:solidFill>
            <a:schemeClr val="bg1"/>
          </a:solidFill>
          <a:ln w="934" cap="flat">
            <a:noFill/>
            <a:prstDash val="solid"/>
            <a:miter/>
          </a:ln>
        </p:spPr>
        <p:txBody>
          <a:bodyPr rtlCol="0" anchor="ctr"/>
          <a:lstStyle/>
          <a:p>
            <a:endParaRPr lang="de-DE"/>
          </a:p>
        </p:txBody>
      </p:sp>
      <p:sp>
        <p:nvSpPr>
          <p:cNvPr id="193" name="Freihandform: Form 90">
            <a:extLst>
              <a:ext uri="{FF2B5EF4-FFF2-40B4-BE49-F238E27FC236}">
                <a16:creationId xmlns:a16="http://schemas.microsoft.com/office/drawing/2014/main" id="{AEF530B4-BB26-8B41-9DC8-40B790ADD887}"/>
              </a:ext>
            </a:extLst>
          </p:cNvPr>
          <p:cNvSpPr>
            <a:spLocks noChangeAspect="1"/>
          </p:cNvSpPr>
          <p:nvPr/>
        </p:nvSpPr>
        <p:spPr>
          <a:xfrm>
            <a:off x="6236350" y="5192958"/>
            <a:ext cx="131370" cy="131370"/>
          </a:xfrm>
          <a:custGeom>
            <a:avLst/>
            <a:gdLst>
              <a:gd name="connsiteX0" fmla="*/ 126273 w 216775"/>
              <a:gd name="connsiteY0" fmla="*/ 108388 h 216775"/>
              <a:gd name="connsiteX1" fmla="*/ 215511 w 216775"/>
              <a:gd name="connsiteY1" fmla="*/ 19149 h 216775"/>
              <a:gd name="connsiteX2" fmla="*/ 215511 w 216775"/>
              <a:gd name="connsiteY2" fmla="*/ 13156 h 216775"/>
              <a:gd name="connsiteX3" fmla="*/ 203619 w 216775"/>
              <a:gd name="connsiteY3" fmla="*/ 1264 h 216775"/>
              <a:gd name="connsiteX4" fmla="*/ 197626 w 216775"/>
              <a:gd name="connsiteY4" fmla="*/ 1264 h 216775"/>
              <a:gd name="connsiteX5" fmla="*/ 108388 w 216775"/>
              <a:gd name="connsiteY5" fmla="*/ 90503 h 216775"/>
              <a:gd name="connsiteX6" fmla="*/ 19149 w 216775"/>
              <a:gd name="connsiteY6" fmla="*/ 1264 h 216775"/>
              <a:gd name="connsiteX7" fmla="*/ 13156 w 216775"/>
              <a:gd name="connsiteY7" fmla="*/ 1264 h 216775"/>
              <a:gd name="connsiteX8" fmla="*/ 1264 w 216775"/>
              <a:gd name="connsiteY8" fmla="*/ 13156 h 216775"/>
              <a:gd name="connsiteX9" fmla="*/ 1264 w 216775"/>
              <a:gd name="connsiteY9" fmla="*/ 19149 h 216775"/>
              <a:gd name="connsiteX10" fmla="*/ 90502 w 216775"/>
              <a:gd name="connsiteY10" fmla="*/ 108388 h 216775"/>
              <a:gd name="connsiteX11" fmla="*/ 1264 w 216775"/>
              <a:gd name="connsiteY11" fmla="*/ 197626 h 216775"/>
              <a:gd name="connsiteX12" fmla="*/ 1264 w 216775"/>
              <a:gd name="connsiteY12" fmla="*/ 203619 h 216775"/>
              <a:gd name="connsiteX13" fmla="*/ 13156 w 216775"/>
              <a:gd name="connsiteY13" fmla="*/ 215511 h 216775"/>
              <a:gd name="connsiteX14" fmla="*/ 19149 w 216775"/>
              <a:gd name="connsiteY14" fmla="*/ 215511 h 216775"/>
              <a:gd name="connsiteX15" fmla="*/ 108388 w 216775"/>
              <a:gd name="connsiteY15" fmla="*/ 126273 h 216775"/>
              <a:gd name="connsiteX16" fmla="*/ 197626 w 216775"/>
              <a:gd name="connsiteY16" fmla="*/ 215511 h 216775"/>
              <a:gd name="connsiteX17" fmla="*/ 203619 w 216775"/>
              <a:gd name="connsiteY17" fmla="*/ 215511 h 216775"/>
              <a:gd name="connsiteX18" fmla="*/ 215511 w 216775"/>
              <a:gd name="connsiteY18" fmla="*/ 203619 h 216775"/>
              <a:gd name="connsiteX19" fmla="*/ 215511 w 216775"/>
              <a:gd name="connsiteY19" fmla="*/ 197626 h 216775"/>
              <a:gd name="connsiteX20" fmla="*/ 126273 w 216775"/>
              <a:gd name="connsiteY20" fmla="*/ 108388 h 21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775" h="216775">
                <a:moveTo>
                  <a:pt x="126273" y="108388"/>
                </a:moveTo>
                <a:lnTo>
                  <a:pt x="215511" y="19149"/>
                </a:lnTo>
                <a:cubicBezTo>
                  <a:pt x="217197" y="17464"/>
                  <a:pt x="217197" y="14842"/>
                  <a:pt x="215511" y="13156"/>
                </a:cubicBezTo>
                <a:lnTo>
                  <a:pt x="203619" y="1264"/>
                </a:lnTo>
                <a:cubicBezTo>
                  <a:pt x="201933" y="-421"/>
                  <a:pt x="199312" y="-421"/>
                  <a:pt x="197626" y="1264"/>
                </a:cubicBezTo>
                <a:lnTo>
                  <a:pt x="108388" y="90503"/>
                </a:lnTo>
                <a:lnTo>
                  <a:pt x="19149" y="1264"/>
                </a:lnTo>
                <a:cubicBezTo>
                  <a:pt x="17464" y="-421"/>
                  <a:pt x="14842" y="-421"/>
                  <a:pt x="13156" y="1264"/>
                </a:cubicBezTo>
                <a:lnTo>
                  <a:pt x="1264" y="13156"/>
                </a:lnTo>
                <a:cubicBezTo>
                  <a:pt x="-421" y="14842"/>
                  <a:pt x="-421" y="17464"/>
                  <a:pt x="1264" y="19149"/>
                </a:cubicBezTo>
                <a:lnTo>
                  <a:pt x="90502" y="108388"/>
                </a:lnTo>
                <a:lnTo>
                  <a:pt x="1264" y="197626"/>
                </a:lnTo>
                <a:cubicBezTo>
                  <a:pt x="-421" y="199312"/>
                  <a:pt x="-421" y="201934"/>
                  <a:pt x="1264" y="203619"/>
                </a:cubicBezTo>
                <a:lnTo>
                  <a:pt x="13156" y="215511"/>
                </a:lnTo>
                <a:cubicBezTo>
                  <a:pt x="14842" y="217197"/>
                  <a:pt x="17464" y="217197"/>
                  <a:pt x="19149" y="215511"/>
                </a:cubicBezTo>
                <a:lnTo>
                  <a:pt x="108388" y="126273"/>
                </a:lnTo>
                <a:lnTo>
                  <a:pt x="197626" y="215511"/>
                </a:lnTo>
                <a:cubicBezTo>
                  <a:pt x="199312" y="217197"/>
                  <a:pt x="201933" y="217197"/>
                  <a:pt x="203619" y="215511"/>
                </a:cubicBezTo>
                <a:lnTo>
                  <a:pt x="215511" y="203619"/>
                </a:lnTo>
                <a:cubicBezTo>
                  <a:pt x="217197" y="201934"/>
                  <a:pt x="217197" y="199312"/>
                  <a:pt x="215511" y="197626"/>
                </a:cubicBezTo>
                <a:lnTo>
                  <a:pt x="126273" y="108388"/>
                </a:lnTo>
                <a:close/>
              </a:path>
            </a:pathLst>
          </a:custGeom>
          <a:solidFill>
            <a:schemeClr val="bg1"/>
          </a:solidFill>
          <a:ln w="934" cap="flat">
            <a:noFill/>
            <a:prstDash val="solid"/>
            <a:miter/>
          </a:ln>
        </p:spPr>
        <p:txBody>
          <a:bodyPr rtlCol="0" anchor="ctr"/>
          <a:lstStyle/>
          <a:p>
            <a:endParaRPr lang="de-DE"/>
          </a:p>
        </p:txBody>
      </p:sp>
      <p:sp>
        <p:nvSpPr>
          <p:cNvPr id="194" name="Freihandform: Form 8">
            <a:extLst>
              <a:ext uri="{FF2B5EF4-FFF2-40B4-BE49-F238E27FC236}">
                <a16:creationId xmlns:a16="http://schemas.microsoft.com/office/drawing/2014/main" id="{88151705-7959-F645-99D1-A0F7B6B6C39D}"/>
              </a:ext>
            </a:extLst>
          </p:cNvPr>
          <p:cNvSpPr>
            <a:spLocks noChangeAspect="1"/>
          </p:cNvSpPr>
          <p:nvPr/>
        </p:nvSpPr>
        <p:spPr>
          <a:xfrm>
            <a:off x="3234483" y="2670944"/>
            <a:ext cx="326930" cy="206901"/>
          </a:xfrm>
          <a:custGeom>
            <a:avLst/>
            <a:gdLst>
              <a:gd name="connsiteX0" fmla="*/ 539283 w 539470"/>
              <a:gd name="connsiteY0" fmla="*/ 230634 h 341409"/>
              <a:gd name="connsiteX1" fmla="*/ 539190 w 539470"/>
              <a:gd name="connsiteY1" fmla="*/ 228855 h 341409"/>
              <a:gd name="connsiteX2" fmla="*/ 539096 w 539470"/>
              <a:gd name="connsiteY2" fmla="*/ 227544 h 341409"/>
              <a:gd name="connsiteX3" fmla="*/ 539002 w 539470"/>
              <a:gd name="connsiteY3" fmla="*/ 226514 h 341409"/>
              <a:gd name="connsiteX4" fmla="*/ 538909 w 539470"/>
              <a:gd name="connsiteY4" fmla="*/ 225109 h 341409"/>
              <a:gd name="connsiteX5" fmla="*/ 538722 w 539470"/>
              <a:gd name="connsiteY5" fmla="*/ 223236 h 341409"/>
              <a:gd name="connsiteX6" fmla="*/ 538722 w 539470"/>
              <a:gd name="connsiteY6" fmla="*/ 222956 h 341409"/>
              <a:gd name="connsiteX7" fmla="*/ 442835 w 539470"/>
              <a:gd name="connsiteY7" fmla="*/ 127163 h 341409"/>
              <a:gd name="connsiteX8" fmla="*/ 440587 w 539470"/>
              <a:gd name="connsiteY8" fmla="*/ 126975 h 341409"/>
              <a:gd name="connsiteX9" fmla="*/ 439651 w 539470"/>
              <a:gd name="connsiteY9" fmla="*/ 126882 h 341409"/>
              <a:gd name="connsiteX10" fmla="*/ 437497 w 539470"/>
              <a:gd name="connsiteY10" fmla="*/ 126788 h 341409"/>
              <a:gd name="connsiteX11" fmla="*/ 437310 w 539470"/>
              <a:gd name="connsiteY11" fmla="*/ 126788 h 341409"/>
              <a:gd name="connsiteX12" fmla="*/ 435063 w 539470"/>
              <a:gd name="connsiteY12" fmla="*/ 126695 h 341409"/>
              <a:gd name="connsiteX13" fmla="*/ 431879 w 539470"/>
              <a:gd name="connsiteY13" fmla="*/ 126601 h 341409"/>
              <a:gd name="connsiteX14" fmla="*/ 431879 w 539470"/>
              <a:gd name="connsiteY14" fmla="*/ 126601 h 341409"/>
              <a:gd name="connsiteX15" fmla="*/ 429070 w 539470"/>
              <a:gd name="connsiteY15" fmla="*/ 126601 h 341409"/>
              <a:gd name="connsiteX16" fmla="*/ 426541 w 539470"/>
              <a:gd name="connsiteY16" fmla="*/ 126695 h 341409"/>
              <a:gd name="connsiteX17" fmla="*/ 426073 w 539470"/>
              <a:gd name="connsiteY17" fmla="*/ 126695 h 341409"/>
              <a:gd name="connsiteX18" fmla="*/ 424388 w 539470"/>
              <a:gd name="connsiteY18" fmla="*/ 126788 h 341409"/>
              <a:gd name="connsiteX19" fmla="*/ 423358 w 539470"/>
              <a:gd name="connsiteY19" fmla="*/ 126882 h 341409"/>
              <a:gd name="connsiteX20" fmla="*/ 420455 w 539470"/>
              <a:gd name="connsiteY20" fmla="*/ 127163 h 341409"/>
              <a:gd name="connsiteX21" fmla="*/ 418488 w 539470"/>
              <a:gd name="connsiteY21" fmla="*/ 127350 h 341409"/>
              <a:gd name="connsiteX22" fmla="*/ 417552 w 539470"/>
              <a:gd name="connsiteY22" fmla="*/ 127443 h 341409"/>
              <a:gd name="connsiteX23" fmla="*/ 416147 w 539470"/>
              <a:gd name="connsiteY23" fmla="*/ 127631 h 341409"/>
              <a:gd name="connsiteX24" fmla="*/ 415117 w 539470"/>
              <a:gd name="connsiteY24" fmla="*/ 127818 h 341409"/>
              <a:gd name="connsiteX25" fmla="*/ 414649 w 539470"/>
              <a:gd name="connsiteY25" fmla="*/ 127912 h 341409"/>
              <a:gd name="connsiteX26" fmla="*/ 410529 w 539470"/>
              <a:gd name="connsiteY26" fmla="*/ 125477 h 341409"/>
              <a:gd name="connsiteX27" fmla="*/ 396296 w 539470"/>
              <a:gd name="connsiteY27" fmla="*/ 86991 h 341409"/>
              <a:gd name="connsiteX28" fmla="*/ 392176 w 539470"/>
              <a:gd name="connsiteY28" fmla="*/ 75942 h 341409"/>
              <a:gd name="connsiteX29" fmla="*/ 374852 w 539470"/>
              <a:gd name="connsiteY29" fmla="*/ 29122 h 341409"/>
              <a:gd name="connsiteX30" fmla="*/ 377474 w 539470"/>
              <a:gd name="connsiteY30" fmla="*/ 25376 h 341409"/>
              <a:gd name="connsiteX31" fmla="*/ 420829 w 539470"/>
              <a:gd name="connsiteY31" fmla="*/ 25376 h 341409"/>
              <a:gd name="connsiteX32" fmla="*/ 433845 w 539470"/>
              <a:gd name="connsiteY32" fmla="*/ 37362 h 341409"/>
              <a:gd name="connsiteX33" fmla="*/ 425043 w 539470"/>
              <a:gd name="connsiteY33" fmla="*/ 50003 h 341409"/>
              <a:gd name="connsiteX34" fmla="*/ 421204 w 539470"/>
              <a:gd name="connsiteY34" fmla="*/ 55341 h 341409"/>
              <a:gd name="connsiteX35" fmla="*/ 421204 w 539470"/>
              <a:gd name="connsiteY35" fmla="*/ 69761 h 341409"/>
              <a:gd name="connsiteX36" fmla="*/ 427852 w 539470"/>
              <a:gd name="connsiteY36" fmla="*/ 75286 h 341409"/>
              <a:gd name="connsiteX37" fmla="*/ 459128 w 539470"/>
              <a:gd name="connsiteY37" fmla="*/ 36988 h 341409"/>
              <a:gd name="connsiteX38" fmla="*/ 420548 w 539470"/>
              <a:gd name="connsiteY38" fmla="*/ 0 h 341409"/>
              <a:gd name="connsiteX39" fmla="*/ 347884 w 539470"/>
              <a:gd name="connsiteY39" fmla="*/ 0 h 341409"/>
              <a:gd name="connsiteX40" fmla="*/ 340861 w 539470"/>
              <a:gd name="connsiteY40" fmla="*/ 10113 h 341409"/>
              <a:gd name="connsiteX41" fmla="*/ 363335 w 539470"/>
              <a:gd name="connsiteY41" fmla="*/ 70792 h 341409"/>
              <a:gd name="connsiteX42" fmla="*/ 359776 w 539470"/>
              <a:gd name="connsiteY42" fmla="*/ 75848 h 341409"/>
              <a:gd name="connsiteX43" fmla="*/ 225497 w 539470"/>
              <a:gd name="connsiteY43" fmla="*/ 75848 h 341409"/>
              <a:gd name="connsiteX44" fmla="*/ 221096 w 539470"/>
              <a:gd name="connsiteY44" fmla="*/ 72758 h 341409"/>
              <a:gd name="connsiteX45" fmla="*/ 203586 w 539470"/>
              <a:gd name="connsiteY45" fmla="*/ 25283 h 341409"/>
              <a:gd name="connsiteX46" fmla="*/ 223344 w 539470"/>
              <a:gd name="connsiteY46" fmla="*/ 25283 h 341409"/>
              <a:gd name="connsiteX47" fmla="*/ 227557 w 539470"/>
              <a:gd name="connsiteY47" fmla="*/ 21069 h 341409"/>
              <a:gd name="connsiteX48" fmla="*/ 227557 w 539470"/>
              <a:gd name="connsiteY48" fmla="*/ 4214 h 341409"/>
              <a:gd name="connsiteX49" fmla="*/ 223344 w 539470"/>
              <a:gd name="connsiteY49" fmla="*/ 0 h 341409"/>
              <a:gd name="connsiteX50" fmla="*/ 155923 w 539470"/>
              <a:gd name="connsiteY50" fmla="*/ 0 h 341409"/>
              <a:gd name="connsiteX51" fmla="*/ 151709 w 539470"/>
              <a:gd name="connsiteY51" fmla="*/ 4214 h 341409"/>
              <a:gd name="connsiteX52" fmla="*/ 151709 w 539470"/>
              <a:gd name="connsiteY52" fmla="*/ 21069 h 341409"/>
              <a:gd name="connsiteX53" fmla="*/ 155923 w 539470"/>
              <a:gd name="connsiteY53" fmla="*/ 25283 h 341409"/>
              <a:gd name="connsiteX54" fmla="*/ 176617 w 539470"/>
              <a:gd name="connsiteY54" fmla="*/ 25283 h 341409"/>
              <a:gd name="connsiteX55" fmla="*/ 194034 w 539470"/>
              <a:gd name="connsiteY55" fmla="*/ 72477 h 341409"/>
              <a:gd name="connsiteX56" fmla="*/ 193285 w 539470"/>
              <a:gd name="connsiteY56" fmla="*/ 79125 h 341409"/>
              <a:gd name="connsiteX57" fmla="*/ 157609 w 539470"/>
              <a:gd name="connsiteY57" fmla="*/ 134279 h 341409"/>
              <a:gd name="connsiteX58" fmla="*/ 151709 w 539470"/>
              <a:gd name="connsiteY58" fmla="*/ 135965 h 341409"/>
              <a:gd name="connsiteX59" fmla="*/ 106201 w 539470"/>
              <a:gd name="connsiteY59" fmla="*/ 126413 h 341409"/>
              <a:gd name="connsiteX60" fmla="*/ 13 w 539470"/>
              <a:gd name="connsiteY60" fmla="*/ 232320 h 341409"/>
              <a:gd name="connsiteX61" fmla="*/ 107418 w 539470"/>
              <a:gd name="connsiteY61" fmla="*/ 341410 h 341409"/>
              <a:gd name="connsiteX62" fmla="*/ 214354 w 539470"/>
              <a:gd name="connsiteY62" fmla="*/ 244493 h 341409"/>
              <a:gd name="connsiteX63" fmla="*/ 270351 w 539470"/>
              <a:gd name="connsiteY63" fmla="*/ 244493 h 341409"/>
              <a:gd name="connsiteX64" fmla="*/ 279246 w 539470"/>
              <a:gd name="connsiteY64" fmla="*/ 240092 h 341409"/>
              <a:gd name="connsiteX65" fmla="*/ 375040 w 539470"/>
              <a:gd name="connsiteY65" fmla="*/ 114802 h 341409"/>
              <a:gd name="connsiteX66" fmla="*/ 379909 w 539470"/>
              <a:gd name="connsiteY66" fmla="*/ 115551 h 341409"/>
              <a:gd name="connsiteX67" fmla="*/ 386276 w 539470"/>
              <a:gd name="connsiteY67" fmla="*/ 132874 h 341409"/>
              <a:gd name="connsiteX68" fmla="*/ 384497 w 539470"/>
              <a:gd name="connsiteY68" fmla="*/ 137556 h 341409"/>
              <a:gd name="connsiteX69" fmla="*/ 384497 w 539470"/>
              <a:gd name="connsiteY69" fmla="*/ 137556 h 341409"/>
              <a:gd name="connsiteX70" fmla="*/ 382812 w 539470"/>
              <a:gd name="connsiteY70" fmla="*/ 138399 h 341409"/>
              <a:gd name="connsiteX71" fmla="*/ 379253 w 539470"/>
              <a:gd name="connsiteY71" fmla="*/ 140272 h 341409"/>
              <a:gd name="connsiteX72" fmla="*/ 377942 w 539470"/>
              <a:gd name="connsiteY72" fmla="*/ 141021 h 341409"/>
              <a:gd name="connsiteX73" fmla="*/ 374665 w 539470"/>
              <a:gd name="connsiteY73" fmla="*/ 143081 h 341409"/>
              <a:gd name="connsiteX74" fmla="*/ 373541 w 539470"/>
              <a:gd name="connsiteY74" fmla="*/ 143830 h 341409"/>
              <a:gd name="connsiteX75" fmla="*/ 370170 w 539470"/>
              <a:gd name="connsiteY75" fmla="*/ 146078 h 341409"/>
              <a:gd name="connsiteX76" fmla="*/ 368859 w 539470"/>
              <a:gd name="connsiteY76" fmla="*/ 147014 h 341409"/>
              <a:gd name="connsiteX77" fmla="*/ 367642 w 539470"/>
              <a:gd name="connsiteY77" fmla="*/ 147950 h 341409"/>
              <a:gd name="connsiteX78" fmla="*/ 366144 w 539470"/>
              <a:gd name="connsiteY78" fmla="*/ 149074 h 341409"/>
              <a:gd name="connsiteX79" fmla="*/ 365769 w 539470"/>
              <a:gd name="connsiteY79" fmla="*/ 149355 h 341409"/>
              <a:gd name="connsiteX80" fmla="*/ 364833 w 539470"/>
              <a:gd name="connsiteY80" fmla="*/ 150104 h 341409"/>
              <a:gd name="connsiteX81" fmla="*/ 363335 w 539470"/>
              <a:gd name="connsiteY81" fmla="*/ 151322 h 341409"/>
              <a:gd name="connsiteX82" fmla="*/ 362117 w 539470"/>
              <a:gd name="connsiteY82" fmla="*/ 152352 h 341409"/>
              <a:gd name="connsiteX83" fmla="*/ 361368 w 539470"/>
              <a:gd name="connsiteY83" fmla="*/ 153007 h 341409"/>
              <a:gd name="connsiteX84" fmla="*/ 359776 w 539470"/>
              <a:gd name="connsiteY84" fmla="*/ 154411 h 341409"/>
              <a:gd name="connsiteX85" fmla="*/ 359683 w 539470"/>
              <a:gd name="connsiteY85" fmla="*/ 154505 h 341409"/>
              <a:gd name="connsiteX86" fmla="*/ 358278 w 539470"/>
              <a:gd name="connsiteY86" fmla="*/ 155816 h 341409"/>
              <a:gd name="connsiteX87" fmla="*/ 355844 w 539470"/>
              <a:gd name="connsiteY87" fmla="*/ 158251 h 341409"/>
              <a:gd name="connsiteX88" fmla="*/ 354533 w 539470"/>
              <a:gd name="connsiteY88" fmla="*/ 159655 h 341409"/>
              <a:gd name="connsiteX89" fmla="*/ 351068 w 539470"/>
              <a:gd name="connsiteY89" fmla="*/ 163401 h 341409"/>
              <a:gd name="connsiteX90" fmla="*/ 350038 w 539470"/>
              <a:gd name="connsiteY90" fmla="*/ 164619 h 341409"/>
              <a:gd name="connsiteX91" fmla="*/ 349944 w 539470"/>
              <a:gd name="connsiteY91" fmla="*/ 164712 h 341409"/>
              <a:gd name="connsiteX92" fmla="*/ 348821 w 539470"/>
              <a:gd name="connsiteY92" fmla="*/ 166023 h 341409"/>
              <a:gd name="connsiteX93" fmla="*/ 347135 w 539470"/>
              <a:gd name="connsiteY93" fmla="*/ 168083 h 341409"/>
              <a:gd name="connsiteX94" fmla="*/ 345918 w 539470"/>
              <a:gd name="connsiteY94" fmla="*/ 169675 h 341409"/>
              <a:gd name="connsiteX95" fmla="*/ 344700 w 539470"/>
              <a:gd name="connsiteY95" fmla="*/ 171360 h 341409"/>
              <a:gd name="connsiteX96" fmla="*/ 339082 w 539470"/>
              <a:gd name="connsiteY96" fmla="*/ 179975 h 341409"/>
              <a:gd name="connsiteX97" fmla="*/ 338333 w 539470"/>
              <a:gd name="connsiteY97" fmla="*/ 181192 h 341409"/>
              <a:gd name="connsiteX98" fmla="*/ 336460 w 539470"/>
              <a:gd name="connsiteY98" fmla="*/ 184657 h 341409"/>
              <a:gd name="connsiteX99" fmla="*/ 335805 w 539470"/>
              <a:gd name="connsiteY99" fmla="*/ 185968 h 341409"/>
              <a:gd name="connsiteX100" fmla="*/ 335617 w 539470"/>
              <a:gd name="connsiteY100" fmla="*/ 186436 h 341409"/>
              <a:gd name="connsiteX101" fmla="*/ 334962 w 539470"/>
              <a:gd name="connsiteY101" fmla="*/ 187841 h 341409"/>
              <a:gd name="connsiteX102" fmla="*/ 334026 w 539470"/>
              <a:gd name="connsiteY102" fmla="*/ 189901 h 341409"/>
              <a:gd name="connsiteX103" fmla="*/ 333089 w 539470"/>
              <a:gd name="connsiteY103" fmla="*/ 192055 h 341409"/>
              <a:gd name="connsiteX104" fmla="*/ 332902 w 539470"/>
              <a:gd name="connsiteY104" fmla="*/ 192523 h 341409"/>
              <a:gd name="connsiteX105" fmla="*/ 332340 w 539470"/>
              <a:gd name="connsiteY105" fmla="*/ 193927 h 341409"/>
              <a:gd name="connsiteX106" fmla="*/ 331965 w 539470"/>
              <a:gd name="connsiteY106" fmla="*/ 194770 h 341409"/>
              <a:gd name="connsiteX107" fmla="*/ 331216 w 539470"/>
              <a:gd name="connsiteY107" fmla="*/ 196643 h 341409"/>
              <a:gd name="connsiteX108" fmla="*/ 330748 w 539470"/>
              <a:gd name="connsiteY108" fmla="*/ 198048 h 341409"/>
              <a:gd name="connsiteX109" fmla="*/ 330186 w 539470"/>
              <a:gd name="connsiteY109" fmla="*/ 199733 h 341409"/>
              <a:gd name="connsiteX110" fmla="*/ 329437 w 539470"/>
              <a:gd name="connsiteY110" fmla="*/ 202074 h 341409"/>
              <a:gd name="connsiteX111" fmla="*/ 328969 w 539470"/>
              <a:gd name="connsiteY111" fmla="*/ 203760 h 341409"/>
              <a:gd name="connsiteX112" fmla="*/ 328594 w 539470"/>
              <a:gd name="connsiteY112" fmla="*/ 205164 h 341409"/>
              <a:gd name="connsiteX113" fmla="*/ 327939 w 539470"/>
              <a:gd name="connsiteY113" fmla="*/ 207599 h 341409"/>
              <a:gd name="connsiteX114" fmla="*/ 327471 w 539470"/>
              <a:gd name="connsiteY114" fmla="*/ 209659 h 341409"/>
              <a:gd name="connsiteX115" fmla="*/ 327377 w 539470"/>
              <a:gd name="connsiteY115" fmla="*/ 209940 h 341409"/>
              <a:gd name="connsiteX116" fmla="*/ 326909 w 539470"/>
              <a:gd name="connsiteY116" fmla="*/ 211906 h 341409"/>
              <a:gd name="connsiteX117" fmla="*/ 326347 w 539470"/>
              <a:gd name="connsiteY117" fmla="*/ 214716 h 341409"/>
              <a:gd name="connsiteX118" fmla="*/ 326160 w 539470"/>
              <a:gd name="connsiteY118" fmla="*/ 216027 h 341409"/>
              <a:gd name="connsiteX119" fmla="*/ 326066 w 539470"/>
              <a:gd name="connsiteY119" fmla="*/ 216869 h 341409"/>
              <a:gd name="connsiteX120" fmla="*/ 325785 w 539470"/>
              <a:gd name="connsiteY120" fmla="*/ 218461 h 341409"/>
              <a:gd name="connsiteX121" fmla="*/ 325317 w 539470"/>
              <a:gd name="connsiteY121" fmla="*/ 222300 h 341409"/>
              <a:gd name="connsiteX122" fmla="*/ 325130 w 539470"/>
              <a:gd name="connsiteY122" fmla="*/ 223705 h 341409"/>
              <a:gd name="connsiteX123" fmla="*/ 325036 w 539470"/>
              <a:gd name="connsiteY123" fmla="*/ 224922 h 341409"/>
              <a:gd name="connsiteX124" fmla="*/ 324942 w 539470"/>
              <a:gd name="connsiteY124" fmla="*/ 226046 h 341409"/>
              <a:gd name="connsiteX125" fmla="*/ 324755 w 539470"/>
              <a:gd name="connsiteY125" fmla="*/ 229042 h 341409"/>
              <a:gd name="connsiteX126" fmla="*/ 324662 w 539470"/>
              <a:gd name="connsiteY126" fmla="*/ 230728 h 341409"/>
              <a:gd name="connsiteX127" fmla="*/ 324662 w 539470"/>
              <a:gd name="connsiteY127" fmla="*/ 231477 h 341409"/>
              <a:gd name="connsiteX128" fmla="*/ 324662 w 539470"/>
              <a:gd name="connsiteY128" fmla="*/ 233912 h 341409"/>
              <a:gd name="connsiteX129" fmla="*/ 324662 w 539470"/>
              <a:gd name="connsiteY129" fmla="*/ 233912 h 341409"/>
              <a:gd name="connsiteX130" fmla="*/ 324662 w 539470"/>
              <a:gd name="connsiteY130" fmla="*/ 233912 h 341409"/>
              <a:gd name="connsiteX131" fmla="*/ 324662 w 539470"/>
              <a:gd name="connsiteY131" fmla="*/ 234661 h 341409"/>
              <a:gd name="connsiteX132" fmla="*/ 324662 w 539470"/>
              <a:gd name="connsiteY132" fmla="*/ 236159 h 341409"/>
              <a:gd name="connsiteX133" fmla="*/ 324662 w 539470"/>
              <a:gd name="connsiteY133" fmla="*/ 236908 h 341409"/>
              <a:gd name="connsiteX134" fmla="*/ 324755 w 539470"/>
              <a:gd name="connsiteY134" fmla="*/ 238313 h 341409"/>
              <a:gd name="connsiteX135" fmla="*/ 324849 w 539470"/>
              <a:gd name="connsiteY135" fmla="*/ 239998 h 341409"/>
              <a:gd name="connsiteX136" fmla="*/ 324849 w 539470"/>
              <a:gd name="connsiteY136" fmla="*/ 240185 h 341409"/>
              <a:gd name="connsiteX137" fmla="*/ 425980 w 539470"/>
              <a:gd name="connsiteY137" fmla="*/ 341222 h 341409"/>
              <a:gd name="connsiteX138" fmla="*/ 427852 w 539470"/>
              <a:gd name="connsiteY138" fmla="*/ 341316 h 341409"/>
              <a:gd name="connsiteX139" fmla="*/ 429070 w 539470"/>
              <a:gd name="connsiteY139" fmla="*/ 341410 h 341409"/>
              <a:gd name="connsiteX140" fmla="*/ 430006 w 539470"/>
              <a:gd name="connsiteY140" fmla="*/ 341410 h 341409"/>
              <a:gd name="connsiteX141" fmla="*/ 431411 w 539470"/>
              <a:gd name="connsiteY141" fmla="*/ 341410 h 341409"/>
              <a:gd name="connsiteX142" fmla="*/ 432160 w 539470"/>
              <a:gd name="connsiteY142" fmla="*/ 341410 h 341409"/>
              <a:gd name="connsiteX143" fmla="*/ 476358 w 539470"/>
              <a:gd name="connsiteY143" fmla="*/ 331952 h 341409"/>
              <a:gd name="connsiteX144" fmla="*/ 481040 w 539470"/>
              <a:gd name="connsiteY144" fmla="*/ 329705 h 341409"/>
              <a:gd name="connsiteX145" fmla="*/ 496396 w 539470"/>
              <a:gd name="connsiteY145" fmla="*/ 320153 h 341409"/>
              <a:gd name="connsiteX146" fmla="*/ 500423 w 539470"/>
              <a:gd name="connsiteY146" fmla="*/ 316970 h 341409"/>
              <a:gd name="connsiteX147" fmla="*/ 515031 w 539470"/>
              <a:gd name="connsiteY147" fmla="*/ 302362 h 341409"/>
              <a:gd name="connsiteX148" fmla="*/ 518214 w 539470"/>
              <a:gd name="connsiteY148" fmla="*/ 298336 h 341409"/>
              <a:gd name="connsiteX149" fmla="*/ 527766 w 539470"/>
              <a:gd name="connsiteY149" fmla="*/ 282979 h 341409"/>
              <a:gd name="connsiteX150" fmla="*/ 530013 w 539470"/>
              <a:gd name="connsiteY150" fmla="*/ 278297 h 341409"/>
              <a:gd name="connsiteX151" fmla="*/ 539471 w 539470"/>
              <a:gd name="connsiteY151" fmla="*/ 234099 h 341409"/>
              <a:gd name="connsiteX152" fmla="*/ 539283 w 539470"/>
              <a:gd name="connsiteY152" fmla="*/ 230634 h 341409"/>
              <a:gd name="connsiteX153" fmla="*/ 160137 w 539470"/>
              <a:gd name="connsiteY153" fmla="*/ 176979 h 341409"/>
              <a:gd name="connsiteX154" fmla="*/ 165943 w 539470"/>
              <a:gd name="connsiteY154" fmla="*/ 176417 h 341409"/>
              <a:gd name="connsiteX155" fmla="*/ 187292 w 539470"/>
              <a:gd name="connsiteY155" fmla="*/ 214622 h 341409"/>
              <a:gd name="connsiteX156" fmla="*/ 183640 w 539470"/>
              <a:gd name="connsiteY156" fmla="*/ 219304 h 341409"/>
              <a:gd name="connsiteX157" fmla="*/ 137944 w 539470"/>
              <a:gd name="connsiteY157" fmla="*/ 219304 h 341409"/>
              <a:gd name="connsiteX158" fmla="*/ 135603 w 539470"/>
              <a:gd name="connsiteY158" fmla="*/ 214996 h 341409"/>
              <a:gd name="connsiteX159" fmla="*/ 160137 w 539470"/>
              <a:gd name="connsiteY159" fmla="*/ 176979 h 341409"/>
              <a:gd name="connsiteX160" fmla="*/ 107512 w 539470"/>
              <a:gd name="connsiteY160" fmla="*/ 316221 h 341409"/>
              <a:gd name="connsiteX161" fmla="*/ 25390 w 539470"/>
              <a:gd name="connsiteY161" fmla="*/ 230821 h 341409"/>
              <a:gd name="connsiteX162" fmla="*/ 103766 w 539470"/>
              <a:gd name="connsiteY162" fmla="*/ 151977 h 341409"/>
              <a:gd name="connsiteX163" fmla="*/ 137383 w 539470"/>
              <a:gd name="connsiteY163" fmla="*/ 157502 h 341409"/>
              <a:gd name="connsiteX164" fmla="*/ 139162 w 539470"/>
              <a:gd name="connsiteY164" fmla="*/ 163026 h 341409"/>
              <a:gd name="connsiteX165" fmla="*/ 93840 w 539470"/>
              <a:gd name="connsiteY165" fmla="*/ 233069 h 341409"/>
              <a:gd name="connsiteX166" fmla="*/ 100114 w 539470"/>
              <a:gd name="connsiteY166" fmla="*/ 244680 h 341409"/>
              <a:gd name="connsiteX167" fmla="*/ 188978 w 539470"/>
              <a:gd name="connsiteY167" fmla="*/ 244680 h 341409"/>
              <a:gd name="connsiteX168" fmla="*/ 107512 w 539470"/>
              <a:gd name="connsiteY168" fmla="*/ 316221 h 341409"/>
              <a:gd name="connsiteX169" fmla="*/ 244225 w 539470"/>
              <a:gd name="connsiteY169" fmla="*/ 219304 h 341409"/>
              <a:gd name="connsiteX170" fmla="*/ 217913 w 539470"/>
              <a:gd name="connsiteY170" fmla="*/ 219304 h 341409"/>
              <a:gd name="connsiteX171" fmla="*/ 213324 w 539470"/>
              <a:gd name="connsiteY171" fmla="*/ 215465 h 341409"/>
              <a:gd name="connsiteX172" fmla="*/ 179520 w 539470"/>
              <a:gd name="connsiteY172" fmla="*/ 154411 h 341409"/>
              <a:gd name="connsiteX173" fmla="*/ 178678 w 539470"/>
              <a:gd name="connsiteY173" fmla="*/ 148419 h 341409"/>
              <a:gd name="connsiteX174" fmla="*/ 203211 w 539470"/>
              <a:gd name="connsiteY174" fmla="*/ 110588 h 341409"/>
              <a:gd name="connsiteX175" fmla="*/ 208174 w 539470"/>
              <a:gd name="connsiteY175" fmla="*/ 111150 h 341409"/>
              <a:gd name="connsiteX176" fmla="*/ 246753 w 539470"/>
              <a:gd name="connsiteY176" fmla="*/ 215652 h 341409"/>
              <a:gd name="connsiteX177" fmla="*/ 244225 w 539470"/>
              <a:gd name="connsiteY177" fmla="*/ 219304 h 341409"/>
              <a:gd name="connsiteX178" fmla="*/ 350225 w 539470"/>
              <a:gd name="connsiteY178" fmla="*/ 105813 h 341409"/>
              <a:gd name="connsiteX179" fmla="*/ 274471 w 539470"/>
              <a:gd name="connsiteY179" fmla="*/ 204883 h 341409"/>
              <a:gd name="connsiteX180" fmla="*/ 269602 w 539470"/>
              <a:gd name="connsiteY180" fmla="*/ 204134 h 341409"/>
              <a:gd name="connsiteX181" fmla="*/ 233925 w 539470"/>
              <a:gd name="connsiteY181" fmla="*/ 107592 h 341409"/>
              <a:gd name="connsiteX182" fmla="*/ 238326 w 539470"/>
              <a:gd name="connsiteY182" fmla="*/ 101318 h 341409"/>
              <a:gd name="connsiteX183" fmla="*/ 347978 w 539470"/>
              <a:gd name="connsiteY183" fmla="*/ 101318 h 341409"/>
              <a:gd name="connsiteX184" fmla="*/ 350225 w 539470"/>
              <a:gd name="connsiteY184" fmla="*/ 105813 h 341409"/>
              <a:gd name="connsiteX185" fmla="*/ 428695 w 539470"/>
              <a:gd name="connsiteY185" fmla="*/ 316127 h 341409"/>
              <a:gd name="connsiteX186" fmla="*/ 349757 w 539470"/>
              <a:gd name="connsiteY186" fmla="*/ 233631 h 341409"/>
              <a:gd name="connsiteX187" fmla="*/ 392550 w 539470"/>
              <a:gd name="connsiteY187" fmla="*/ 161996 h 341409"/>
              <a:gd name="connsiteX188" fmla="*/ 397794 w 539470"/>
              <a:gd name="connsiteY188" fmla="*/ 163963 h 341409"/>
              <a:gd name="connsiteX189" fmla="*/ 425886 w 539470"/>
              <a:gd name="connsiteY189" fmla="*/ 239998 h 341409"/>
              <a:gd name="connsiteX190" fmla="*/ 433096 w 539470"/>
              <a:gd name="connsiteY190" fmla="*/ 243276 h 341409"/>
              <a:gd name="connsiteX191" fmla="*/ 446299 w 539470"/>
              <a:gd name="connsiteY191" fmla="*/ 238406 h 341409"/>
              <a:gd name="connsiteX192" fmla="*/ 449670 w 539470"/>
              <a:gd name="connsiteY192" fmla="*/ 231196 h 341409"/>
              <a:gd name="connsiteX193" fmla="*/ 422328 w 539470"/>
              <a:gd name="connsiteY193" fmla="*/ 157127 h 341409"/>
              <a:gd name="connsiteX194" fmla="*/ 425605 w 539470"/>
              <a:gd name="connsiteY194" fmla="*/ 152070 h 341409"/>
              <a:gd name="connsiteX195" fmla="*/ 432066 w 539470"/>
              <a:gd name="connsiteY195" fmla="*/ 151790 h 341409"/>
              <a:gd name="connsiteX196" fmla="*/ 514282 w 539470"/>
              <a:gd name="connsiteY196" fmla="*/ 234005 h 341409"/>
              <a:gd name="connsiteX197" fmla="*/ 428695 w 539470"/>
              <a:gd name="connsiteY197" fmla="*/ 316127 h 3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39470" h="341409">
                <a:moveTo>
                  <a:pt x="539283" y="230634"/>
                </a:moveTo>
                <a:cubicBezTo>
                  <a:pt x="539283" y="230072"/>
                  <a:pt x="539283" y="229417"/>
                  <a:pt x="539190" y="228855"/>
                </a:cubicBezTo>
                <a:cubicBezTo>
                  <a:pt x="539190" y="228387"/>
                  <a:pt x="539190" y="228012"/>
                  <a:pt x="539096" y="227544"/>
                </a:cubicBezTo>
                <a:cubicBezTo>
                  <a:pt x="539096" y="227170"/>
                  <a:pt x="539096" y="226889"/>
                  <a:pt x="539002" y="226514"/>
                </a:cubicBezTo>
                <a:cubicBezTo>
                  <a:pt x="539002" y="226046"/>
                  <a:pt x="538909" y="225577"/>
                  <a:pt x="538909" y="225109"/>
                </a:cubicBezTo>
                <a:cubicBezTo>
                  <a:pt x="538909" y="224454"/>
                  <a:pt x="538815" y="223892"/>
                  <a:pt x="538722" y="223236"/>
                </a:cubicBezTo>
                <a:cubicBezTo>
                  <a:pt x="538722" y="223143"/>
                  <a:pt x="538722" y="223049"/>
                  <a:pt x="538722" y="222956"/>
                </a:cubicBezTo>
                <a:cubicBezTo>
                  <a:pt x="533571" y="172390"/>
                  <a:pt x="493400" y="132219"/>
                  <a:pt x="442835" y="127163"/>
                </a:cubicBezTo>
                <a:cubicBezTo>
                  <a:pt x="442086" y="127069"/>
                  <a:pt x="441336" y="127069"/>
                  <a:pt x="440587" y="126975"/>
                </a:cubicBezTo>
                <a:cubicBezTo>
                  <a:pt x="440306" y="126975"/>
                  <a:pt x="439932" y="126882"/>
                  <a:pt x="439651" y="126882"/>
                </a:cubicBezTo>
                <a:cubicBezTo>
                  <a:pt x="438902" y="126788"/>
                  <a:pt x="438246" y="126788"/>
                  <a:pt x="437497" y="126788"/>
                </a:cubicBezTo>
                <a:cubicBezTo>
                  <a:pt x="437404" y="126788"/>
                  <a:pt x="437404" y="126788"/>
                  <a:pt x="437310" y="126788"/>
                </a:cubicBezTo>
                <a:cubicBezTo>
                  <a:pt x="436561" y="126788"/>
                  <a:pt x="435812" y="126695"/>
                  <a:pt x="435063" y="126695"/>
                </a:cubicBezTo>
                <a:cubicBezTo>
                  <a:pt x="434033" y="126695"/>
                  <a:pt x="432909" y="126601"/>
                  <a:pt x="431879" y="126601"/>
                </a:cubicBezTo>
                <a:lnTo>
                  <a:pt x="431879" y="126601"/>
                </a:lnTo>
                <a:cubicBezTo>
                  <a:pt x="430942" y="126601"/>
                  <a:pt x="430006" y="126601"/>
                  <a:pt x="429070" y="126601"/>
                </a:cubicBezTo>
                <a:cubicBezTo>
                  <a:pt x="428227" y="126601"/>
                  <a:pt x="427384" y="126601"/>
                  <a:pt x="426541" y="126695"/>
                </a:cubicBezTo>
                <a:cubicBezTo>
                  <a:pt x="426354" y="126695"/>
                  <a:pt x="426260" y="126695"/>
                  <a:pt x="426073" y="126695"/>
                </a:cubicBezTo>
                <a:cubicBezTo>
                  <a:pt x="425511" y="126695"/>
                  <a:pt x="424949" y="126788"/>
                  <a:pt x="424388" y="126788"/>
                </a:cubicBezTo>
                <a:cubicBezTo>
                  <a:pt x="424013" y="126788"/>
                  <a:pt x="423732" y="126882"/>
                  <a:pt x="423358" y="126882"/>
                </a:cubicBezTo>
                <a:cubicBezTo>
                  <a:pt x="422421" y="126975"/>
                  <a:pt x="421485" y="127069"/>
                  <a:pt x="420455" y="127163"/>
                </a:cubicBezTo>
                <a:cubicBezTo>
                  <a:pt x="419799" y="127256"/>
                  <a:pt x="419144" y="127350"/>
                  <a:pt x="418488" y="127350"/>
                </a:cubicBezTo>
                <a:cubicBezTo>
                  <a:pt x="418207" y="127350"/>
                  <a:pt x="417927" y="127443"/>
                  <a:pt x="417552" y="127443"/>
                </a:cubicBezTo>
                <a:cubicBezTo>
                  <a:pt x="417084" y="127537"/>
                  <a:pt x="416616" y="127537"/>
                  <a:pt x="416147" y="127631"/>
                </a:cubicBezTo>
                <a:cubicBezTo>
                  <a:pt x="415773" y="127631"/>
                  <a:pt x="415398" y="127724"/>
                  <a:pt x="415117" y="127818"/>
                </a:cubicBezTo>
                <a:cubicBezTo>
                  <a:pt x="414930" y="127818"/>
                  <a:pt x="414836" y="127818"/>
                  <a:pt x="414649" y="127912"/>
                </a:cubicBezTo>
                <a:cubicBezTo>
                  <a:pt x="412870" y="128192"/>
                  <a:pt x="411184" y="127163"/>
                  <a:pt x="410529" y="125477"/>
                </a:cubicBezTo>
                <a:lnTo>
                  <a:pt x="396296" y="86991"/>
                </a:lnTo>
                <a:lnTo>
                  <a:pt x="392176" y="75942"/>
                </a:lnTo>
                <a:lnTo>
                  <a:pt x="374852" y="29122"/>
                </a:lnTo>
                <a:cubicBezTo>
                  <a:pt x="374197" y="27249"/>
                  <a:pt x="375508" y="25376"/>
                  <a:pt x="377474" y="25376"/>
                </a:cubicBezTo>
                <a:lnTo>
                  <a:pt x="420829" y="25376"/>
                </a:lnTo>
                <a:cubicBezTo>
                  <a:pt x="427665" y="25376"/>
                  <a:pt x="433471" y="30620"/>
                  <a:pt x="433845" y="37362"/>
                </a:cubicBezTo>
                <a:cubicBezTo>
                  <a:pt x="434126" y="43262"/>
                  <a:pt x="430381" y="48318"/>
                  <a:pt x="425043" y="50003"/>
                </a:cubicBezTo>
                <a:cubicBezTo>
                  <a:pt x="422702" y="50753"/>
                  <a:pt x="421204" y="52906"/>
                  <a:pt x="421204" y="55341"/>
                </a:cubicBezTo>
                <a:lnTo>
                  <a:pt x="421204" y="69761"/>
                </a:lnTo>
                <a:cubicBezTo>
                  <a:pt x="421204" y="73320"/>
                  <a:pt x="424388" y="75942"/>
                  <a:pt x="427852" y="75286"/>
                </a:cubicBezTo>
                <a:cubicBezTo>
                  <a:pt x="445925" y="72102"/>
                  <a:pt x="459596" y="56090"/>
                  <a:pt x="459128" y="36988"/>
                </a:cubicBezTo>
                <a:cubicBezTo>
                  <a:pt x="458660" y="16574"/>
                  <a:pt x="440868" y="0"/>
                  <a:pt x="420548" y="0"/>
                </a:cubicBezTo>
                <a:lnTo>
                  <a:pt x="347884" y="0"/>
                </a:lnTo>
                <a:cubicBezTo>
                  <a:pt x="342640" y="0"/>
                  <a:pt x="339082" y="5150"/>
                  <a:pt x="340861" y="10113"/>
                </a:cubicBezTo>
                <a:lnTo>
                  <a:pt x="363335" y="70792"/>
                </a:lnTo>
                <a:cubicBezTo>
                  <a:pt x="364271" y="73226"/>
                  <a:pt x="362398" y="75848"/>
                  <a:pt x="359776" y="75848"/>
                </a:cubicBezTo>
                <a:lnTo>
                  <a:pt x="225497" y="75848"/>
                </a:lnTo>
                <a:cubicBezTo>
                  <a:pt x="223531" y="75848"/>
                  <a:pt x="221752" y="74631"/>
                  <a:pt x="221096" y="72758"/>
                </a:cubicBezTo>
                <a:lnTo>
                  <a:pt x="203586" y="25283"/>
                </a:lnTo>
                <a:lnTo>
                  <a:pt x="223344" y="25283"/>
                </a:lnTo>
                <a:cubicBezTo>
                  <a:pt x="225685" y="25283"/>
                  <a:pt x="227557" y="23410"/>
                  <a:pt x="227557" y="21069"/>
                </a:cubicBezTo>
                <a:lnTo>
                  <a:pt x="227557" y="4214"/>
                </a:lnTo>
                <a:cubicBezTo>
                  <a:pt x="227557" y="1873"/>
                  <a:pt x="225685" y="0"/>
                  <a:pt x="223344" y="0"/>
                </a:cubicBezTo>
                <a:lnTo>
                  <a:pt x="155923" y="0"/>
                </a:lnTo>
                <a:cubicBezTo>
                  <a:pt x="153582" y="0"/>
                  <a:pt x="151709" y="1873"/>
                  <a:pt x="151709" y="4214"/>
                </a:cubicBezTo>
                <a:lnTo>
                  <a:pt x="151709" y="21069"/>
                </a:lnTo>
                <a:cubicBezTo>
                  <a:pt x="151709" y="23410"/>
                  <a:pt x="153582" y="25283"/>
                  <a:pt x="155923" y="25283"/>
                </a:cubicBezTo>
                <a:lnTo>
                  <a:pt x="176617" y="25283"/>
                </a:lnTo>
                <a:lnTo>
                  <a:pt x="194034" y="72477"/>
                </a:lnTo>
                <a:cubicBezTo>
                  <a:pt x="194877" y="74725"/>
                  <a:pt x="194596" y="77159"/>
                  <a:pt x="193285" y="79125"/>
                </a:cubicBezTo>
                <a:lnTo>
                  <a:pt x="157609" y="134279"/>
                </a:lnTo>
                <a:cubicBezTo>
                  <a:pt x="156391" y="136245"/>
                  <a:pt x="153863" y="136995"/>
                  <a:pt x="151709" y="135965"/>
                </a:cubicBezTo>
                <a:cubicBezTo>
                  <a:pt x="137851" y="129691"/>
                  <a:pt x="122494" y="126226"/>
                  <a:pt x="106201" y="126413"/>
                </a:cubicBezTo>
                <a:cubicBezTo>
                  <a:pt x="49361" y="127256"/>
                  <a:pt x="856" y="175480"/>
                  <a:pt x="13" y="232320"/>
                </a:cubicBezTo>
                <a:cubicBezTo>
                  <a:pt x="-923" y="292436"/>
                  <a:pt x="47582" y="341410"/>
                  <a:pt x="107418" y="341410"/>
                </a:cubicBezTo>
                <a:cubicBezTo>
                  <a:pt x="163227" y="341410"/>
                  <a:pt x="209017" y="298897"/>
                  <a:pt x="214354" y="244493"/>
                </a:cubicBezTo>
                <a:lnTo>
                  <a:pt x="270351" y="244493"/>
                </a:lnTo>
                <a:cubicBezTo>
                  <a:pt x="273815" y="244493"/>
                  <a:pt x="277186" y="242901"/>
                  <a:pt x="279246" y="240092"/>
                </a:cubicBezTo>
                <a:lnTo>
                  <a:pt x="375040" y="114802"/>
                </a:lnTo>
                <a:cubicBezTo>
                  <a:pt x="376351" y="113023"/>
                  <a:pt x="379160" y="113491"/>
                  <a:pt x="379909" y="115551"/>
                </a:cubicBezTo>
                <a:lnTo>
                  <a:pt x="386276" y="132874"/>
                </a:lnTo>
                <a:cubicBezTo>
                  <a:pt x="386932" y="134654"/>
                  <a:pt x="386183" y="136620"/>
                  <a:pt x="384497" y="137556"/>
                </a:cubicBezTo>
                <a:cubicBezTo>
                  <a:pt x="384497" y="137556"/>
                  <a:pt x="384497" y="137556"/>
                  <a:pt x="384497" y="137556"/>
                </a:cubicBezTo>
                <a:cubicBezTo>
                  <a:pt x="383935" y="137838"/>
                  <a:pt x="383374" y="138118"/>
                  <a:pt x="382812" y="138399"/>
                </a:cubicBezTo>
                <a:cubicBezTo>
                  <a:pt x="381594" y="139055"/>
                  <a:pt x="380377" y="139617"/>
                  <a:pt x="379253" y="140272"/>
                </a:cubicBezTo>
                <a:cubicBezTo>
                  <a:pt x="378785" y="140553"/>
                  <a:pt x="378411" y="140740"/>
                  <a:pt x="377942" y="141021"/>
                </a:cubicBezTo>
                <a:cubicBezTo>
                  <a:pt x="376819" y="141677"/>
                  <a:pt x="375695" y="142332"/>
                  <a:pt x="374665" y="143081"/>
                </a:cubicBezTo>
                <a:lnTo>
                  <a:pt x="373541" y="143830"/>
                </a:lnTo>
                <a:cubicBezTo>
                  <a:pt x="372418" y="144579"/>
                  <a:pt x="371294" y="145329"/>
                  <a:pt x="370170" y="146078"/>
                </a:cubicBezTo>
                <a:cubicBezTo>
                  <a:pt x="369702" y="146359"/>
                  <a:pt x="369328" y="146733"/>
                  <a:pt x="368859" y="147014"/>
                </a:cubicBezTo>
                <a:cubicBezTo>
                  <a:pt x="368391" y="147295"/>
                  <a:pt x="368017" y="147576"/>
                  <a:pt x="367642" y="147950"/>
                </a:cubicBezTo>
                <a:cubicBezTo>
                  <a:pt x="367174" y="148325"/>
                  <a:pt x="366612" y="148700"/>
                  <a:pt x="366144" y="149074"/>
                </a:cubicBezTo>
                <a:cubicBezTo>
                  <a:pt x="366050" y="149168"/>
                  <a:pt x="365863" y="149261"/>
                  <a:pt x="365769" y="149355"/>
                </a:cubicBezTo>
                <a:cubicBezTo>
                  <a:pt x="365395" y="149636"/>
                  <a:pt x="365114" y="149823"/>
                  <a:pt x="364833" y="150104"/>
                </a:cubicBezTo>
                <a:cubicBezTo>
                  <a:pt x="364365" y="150479"/>
                  <a:pt x="363803" y="150947"/>
                  <a:pt x="363335" y="151322"/>
                </a:cubicBezTo>
                <a:cubicBezTo>
                  <a:pt x="362960" y="151696"/>
                  <a:pt x="362492" y="151977"/>
                  <a:pt x="362117" y="152352"/>
                </a:cubicBezTo>
                <a:cubicBezTo>
                  <a:pt x="361836" y="152539"/>
                  <a:pt x="361556" y="152820"/>
                  <a:pt x="361368" y="153007"/>
                </a:cubicBezTo>
                <a:cubicBezTo>
                  <a:pt x="360806" y="153475"/>
                  <a:pt x="360338" y="153943"/>
                  <a:pt x="359776" y="154411"/>
                </a:cubicBezTo>
                <a:cubicBezTo>
                  <a:pt x="359776" y="154411"/>
                  <a:pt x="359683" y="154505"/>
                  <a:pt x="359683" y="154505"/>
                </a:cubicBezTo>
                <a:cubicBezTo>
                  <a:pt x="359215" y="154880"/>
                  <a:pt x="358746" y="155348"/>
                  <a:pt x="358278" y="155816"/>
                </a:cubicBezTo>
                <a:cubicBezTo>
                  <a:pt x="357435" y="156565"/>
                  <a:pt x="356593" y="157408"/>
                  <a:pt x="355844" y="158251"/>
                </a:cubicBezTo>
                <a:cubicBezTo>
                  <a:pt x="355375" y="158719"/>
                  <a:pt x="355001" y="159187"/>
                  <a:pt x="354533" y="159655"/>
                </a:cubicBezTo>
                <a:cubicBezTo>
                  <a:pt x="353315" y="160873"/>
                  <a:pt x="352192" y="162090"/>
                  <a:pt x="351068" y="163401"/>
                </a:cubicBezTo>
                <a:cubicBezTo>
                  <a:pt x="350693" y="163775"/>
                  <a:pt x="350412" y="164244"/>
                  <a:pt x="350038" y="164619"/>
                </a:cubicBezTo>
                <a:cubicBezTo>
                  <a:pt x="349944" y="164619"/>
                  <a:pt x="349944" y="164712"/>
                  <a:pt x="349944" y="164712"/>
                </a:cubicBezTo>
                <a:cubicBezTo>
                  <a:pt x="349570" y="165180"/>
                  <a:pt x="349195" y="165648"/>
                  <a:pt x="348821" y="166023"/>
                </a:cubicBezTo>
                <a:cubicBezTo>
                  <a:pt x="348259" y="166678"/>
                  <a:pt x="347697" y="167428"/>
                  <a:pt x="347135" y="168083"/>
                </a:cubicBezTo>
                <a:cubicBezTo>
                  <a:pt x="346667" y="168645"/>
                  <a:pt x="346292" y="169113"/>
                  <a:pt x="345918" y="169675"/>
                </a:cubicBezTo>
                <a:cubicBezTo>
                  <a:pt x="345543" y="170237"/>
                  <a:pt x="345075" y="170798"/>
                  <a:pt x="344700" y="171360"/>
                </a:cubicBezTo>
                <a:cubicBezTo>
                  <a:pt x="342734" y="174169"/>
                  <a:pt x="340861" y="176979"/>
                  <a:pt x="339082" y="179975"/>
                </a:cubicBezTo>
                <a:cubicBezTo>
                  <a:pt x="338801" y="180350"/>
                  <a:pt x="338614" y="180818"/>
                  <a:pt x="338333" y="181192"/>
                </a:cubicBezTo>
                <a:cubicBezTo>
                  <a:pt x="337677" y="182316"/>
                  <a:pt x="337022" y="183440"/>
                  <a:pt x="336460" y="184657"/>
                </a:cubicBezTo>
                <a:cubicBezTo>
                  <a:pt x="336273" y="185125"/>
                  <a:pt x="335992" y="185500"/>
                  <a:pt x="335805" y="185968"/>
                </a:cubicBezTo>
                <a:cubicBezTo>
                  <a:pt x="335711" y="186062"/>
                  <a:pt x="335617" y="186249"/>
                  <a:pt x="335617" y="186436"/>
                </a:cubicBezTo>
                <a:cubicBezTo>
                  <a:pt x="335430" y="186905"/>
                  <a:pt x="335149" y="187373"/>
                  <a:pt x="334962" y="187841"/>
                </a:cubicBezTo>
                <a:cubicBezTo>
                  <a:pt x="334681" y="188497"/>
                  <a:pt x="334306" y="189152"/>
                  <a:pt x="334026" y="189901"/>
                </a:cubicBezTo>
                <a:cubicBezTo>
                  <a:pt x="333745" y="190650"/>
                  <a:pt x="333370" y="191306"/>
                  <a:pt x="333089" y="192055"/>
                </a:cubicBezTo>
                <a:cubicBezTo>
                  <a:pt x="332995" y="192148"/>
                  <a:pt x="332995" y="192335"/>
                  <a:pt x="332902" y="192523"/>
                </a:cubicBezTo>
                <a:cubicBezTo>
                  <a:pt x="332715" y="192991"/>
                  <a:pt x="332527" y="193459"/>
                  <a:pt x="332340" y="193927"/>
                </a:cubicBezTo>
                <a:cubicBezTo>
                  <a:pt x="332246" y="194208"/>
                  <a:pt x="332153" y="194489"/>
                  <a:pt x="331965" y="194770"/>
                </a:cubicBezTo>
                <a:cubicBezTo>
                  <a:pt x="331685" y="195426"/>
                  <a:pt x="331497" y="195988"/>
                  <a:pt x="331216" y="196643"/>
                </a:cubicBezTo>
                <a:cubicBezTo>
                  <a:pt x="331029" y="197111"/>
                  <a:pt x="330842" y="197579"/>
                  <a:pt x="330748" y="198048"/>
                </a:cubicBezTo>
                <a:cubicBezTo>
                  <a:pt x="330561" y="198609"/>
                  <a:pt x="330374" y="199171"/>
                  <a:pt x="330186" y="199733"/>
                </a:cubicBezTo>
                <a:cubicBezTo>
                  <a:pt x="329905" y="200482"/>
                  <a:pt x="329624" y="201325"/>
                  <a:pt x="329437" y="202074"/>
                </a:cubicBezTo>
                <a:cubicBezTo>
                  <a:pt x="329250" y="202636"/>
                  <a:pt x="329063" y="203198"/>
                  <a:pt x="328969" y="203760"/>
                </a:cubicBezTo>
                <a:cubicBezTo>
                  <a:pt x="328875" y="204228"/>
                  <a:pt x="328688" y="204696"/>
                  <a:pt x="328594" y="205164"/>
                </a:cubicBezTo>
                <a:cubicBezTo>
                  <a:pt x="328407" y="206007"/>
                  <a:pt x="328126" y="206756"/>
                  <a:pt x="327939" y="207599"/>
                </a:cubicBezTo>
                <a:cubicBezTo>
                  <a:pt x="327752" y="208254"/>
                  <a:pt x="327564" y="209004"/>
                  <a:pt x="327471" y="209659"/>
                </a:cubicBezTo>
                <a:cubicBezTo>
                  <a:pt x="327471" y="209752"/>
                  <a:pt x="327377" y="209846"/>
                  <a:pt x="327377" y="209940"/>
                </a:cubicBezTo>
                <a:cubicBezTo>
                  <a:pt x="327190" y="210595"/>
                  <a:pt x="327096" y="211251"/>
                  <a:pt x="326909" y="211906"/>
                </a:cubicBezTo>
                <a:cubicBezTo>
                  <a:pt x="326722" y="212843"/>
                  <a:pt x="326534" y="213779"/>
                  <a:pt x="326347" y="214716"/>
                </a:cubicBezTo>
                <a:cubicBezTo>
                  <a:pt x="326253" y="215184"/>
                  <a:pt x="326160" y="215558"/>
                  <a:pt x="326160" y="216027"/>
                </a:cubicBezTo>
                <a:cubicBezTo>
                  <a:pt x="326160" y="216307"/>
                  <a:pt x="326066" y="216588"/>
                  <a:pt x="326066" y="216869"/>
                </a:cubicBezTo>
                <a:cubicBezTo>
                  <a:pt x="325973" y="217431"/>
                  <a:pt x="325879" y="217899"/>
                  <a:pt x="325785" y="218461"/>
                </a:cubicBezTo>
                <a:cubicBezTo>
                  <a:pt x="325598" y="219772"/>
                  <a:pt x="325411" y="220989"/>
                  <a:pt x="325317" y="222300"/>
                </a:cubicBezTo>
                <a:cubicBezTo>
                  <a:pt x="325223" y="222768"/>
                  <a:pt x="325223" y="223236"/>
                  <a:pt x="325130" y="223705"/>
                </a:cubicBezTo>
                <a:cubicBezTo>
                  <a:pt x="325130" y="224080"/>
                  <a:pt x="325036" y="224454"/>
                  <a:pt x="325036" y="224922"/>
                </a:cubicBezTo>
                <a:cubicBezTo>
                  <a:pt x="325036" y="225297"/>
                  <a:pt x="324942" y="225671"/>
                  <a:pt x="324942" y="226046"/>
                </a:cubicBezTo>
                <a:cubicBezTo>
                  <a:pt x="324849" y="227076"/>
                  <a:pt x="324849" y="228012"/>
                  <a:pt x="324755" y="229042"/>
                </a:cubicBezTo>
                <a:cubicBezTo>
                  <a:pt x="324755" y="229604"/>
                  <a:pt x="324662" y="230166"/>
                  <a:pt x="324662" y="230728"/>
                </a:cubicBezTo>
                <a:cubicBezTo>
                  <a:pt x="324662" y="231009"/>
                  <a:pt x="324662" y="231196"/>
                  <a:pt x="324662" y="231477"/>
                </a:cubicBezTo>
                <a:cubicBezTo>
                  <a:pt x="324662" y="232320"/>
                  <a:pt x="324662" y="233069"/>
                  <a:pt x="324662" y="233912"/>
                </a:cubicBezTo>
                <a:lnTo>
                  <a:pt x="324662" y="233912"/>
                </a:lnTo>
                <a:cubicBezTo>
                  <a:pt x="324662" y="233912"/>
                  <a:pt x="324662" y="233912"/>
                  <a:pt x="324662" y="233912"/>
                </a:cubicBezTo>
                <a:lnTo>
                  <a:pt x="324662" y="234661"/>
                </a:lnTo>
                <a:cubicBezTo>
                  <a:pt x="324662" y="235129"/>
                  <a:pt x="324662" y="235597"/>
                  <a:pt x="324662" y="236159"/>
                </a:cubicBezTo>
                <a:cubicBezTo>
                  <a:pt x="324662" y="236440"/>
                  <a:pt x="324662" y="236627"/>
                  <a:pt x="324662" y="236908"/>
                </a:cubicBezTo>
                <a:cubicBezTo>
                  <a:pt x="324662" y="237376"/>
                  <a:pt x="324662" y="237844"/>
                  <a:pt x="324755" y="238313"/>
                </a:cubicBezTo>
                <a:cubicBezTo>
                  <a:pt x="324755" y="238874"/>
                  <a:pt x="324755" y="239436"/>
                  <a:pt x="324849" y="239998"/>
                </a:cubicBezTo>
                <a:cubicBezTo>
                  <a:pt x="324849" y="240092"/>
                  <a:pt x="324849" y="240092"/>
                  <a:pt x="324849" y="240185"/>
                </a:cubicBezTo>
                <a:cubicBezTo>
                  <a:pt x="328033" y="293560"/>
                  <a:pt x="372605" y="338039"/>
                  <a:pt x="425980" y="341222"/>
                </a:cubicBezTo>
                <a:cubicBezTo>
                  <a:pt x="426635" y="341222"/>
                  <a:pt x="427290" y="341316"/>
                  <a:pt x="427852" y="341316"/>
                </a:cubicBezTo>
                <a:cubicBezTo>
                  <a:pt x="428227" y="341316"/>
                  <a:pt x="428601" y="341316"/>
                  <a:pt x="429070" y="341410"/>
                </a:cubicBezTo>
                <a:cubicBezTo>
                  <a:pt x="429351" y="341410"/>
                  <a:pt x="429631" y="341410"/>
                  <a:pt x="430006" y="341410"/>
                </a:cubicBezTo>
                <a:cubicBezTo>
                  <a:pt x="430474" y="341410"/>
                  <a:pt x="430942" y="341410"/>
                  <a:pt x="431411" y="341410"/>
                </a:cubicBezTo>
                <a:lnTo>
                  <a:pt x="432160" y="341410"/>
                </a:lnTo>
                <a:cubicBezTo>
                  <a:pt x="447891" y="341410"/>
                  <a:pt x="462873" y="338039"/>
                  <a:pt x="476358" y="331952"/>
                </a:cubicBezTo>
                <a:cubicBezTo>
                  <a:pt x="477949" y="331203"/>
                  <a:pt x="479541" y="330454"/>
                  <a:pt x="481040" y="329705"/>
                </a:cubicBezTo>
                <a:cubicBezTo>
                  <a:pt x="486471" y="326896"/>
                  <a:pt x="491621" y="323712"/>
                  <a:pt x="496396" y="320153"/>
                </a:cubicBezTo>
                <a:cubicBezTo>
                  <a:pt x="497801" y="319124"/>
                  <a:pt x="499112" y="318094"/>
                  <a:pt x="500423" y="316970"/>
                </a:cubicBezTo>
                <a:cubicBezTo>
                  <a:pt x="505760" y="312569"/>
                  <a:pt x="510630" y="307699"/>
                  <a:pt x="515031" y="302362"/>
                </a:cubicBezTo>
                <a:cubicBezTo>
                  <a:pt x="516154" y="301051"/>
                  <a:pt x="517184" y="299646"/>
                  <a:pt x="518214" y="298336"/>
                </a:cubicBezTo>
                <a:cubicBezTo>
                  <a:pt x="521866" y="293560"/>
                  <a:pt x="525050" y="288410"/>
                  <a:pt x="527766" y="282979"/>
                </a:cubicBezTo>
                <a:cubicBezTo>
                  <a:pt x="528515" y="281387"/>
                  <a:pt x="529264" y="279888"/>
                  <a:pt x="530013" y="278297"/>
                </a:cubicBezTo>
                <a:cubicBezTo>
                  <a:pt x="536100" y="264813"/>
                  <a:pt x="539471" y="249830"/>
                  <a:pt x="539471" y="234099"/>
                </a:cubicBezTo>
                <a:cubicBezTo>
                  <a:pt x="539377" y="232882"/>
                  <a:pt x="539377" y="231758"/>
                  <a:pt x="539283" y="230634"/>
                </a:cubicBezTo>
                <a:close/>
                <a:moveTo>
                  <a:pt x="160137" y="176979"/>
                </a:moveTo>
                <a:cubicBezTo>
                  <a:pt x="161448" y="174919"/>
                  <a:pt x="164257" y="174731"/>
                  <a:pt x="165943" y="176417"/>
                </a:cubicBezTo>
                <a:cubicBezTo>
                  <a:pt x="176149" y="186811"/>
                  <a:pt x="183734" y="199920"/>
                  <a:pt x="187292" y="214622"/>
                </a:cubicBezTo>
                <a:cubicBezTo>
                  <a:pt x="187854" y="216963"/>
                  <a:pt x="186075" y="219304"/>
                  <a:pt x="183640" y="219304"/>
                </a:cubicBezTo>
                <a:lnTo>
                  <a:pt x="137944" y="219304"/>
                </a:lnTo>
                <a:cubicBezTo>
                  <a:pt x="135697" y="219304"/>
                  <a:pt x="134386" y="216869"/>
                  <a:pt x="135603" y="214996"/>
                </a:cubicBezTo>
                <a:lnTo>
                  <a:pt x="160137" y="176979"/>
                </a:lnTo>
                <a:close/>
                <a:moveTo>
                  <a:pt x="107512" y="316221"/>
                </a:moveTo>
                <a:cubicBezTo>
                  <a:pt x="61160" y="316221"/>
                  <a:pt x="23610" y="277641"/>
                  <a:pt x="25390" y="230821"/>
                </a:cubicBezTo>
                <a:cubicBezTo>
                  <a:pt x="26982" y="189714"/>
                  <a:pt x="62658" y="153756"/>
                  <a:pt x="103766" y="151977"/>
                </a:cubicBezTo>
                <a:cubicBezTo>
                  <a:pt x="115658" y="151415"/>
                  <a:pt x="126989" y="153475"/>
                  <a:pt x="137383" y="157502"/>
                </a:cubicBezTo>
                <a:cubicBezTo>
                  <a:pt x="139630" y="158344"/>
                  <a:pt x="140473" y="161060"/>
                  <a:pt x="139162" y="163026"/>
                </a:cubicBezTo>
                <a:lnTo>
                  <a:pt x="93840" y="233069"/>
                </a:lnTo>
                <a:cubicBezTo>
                  <a:pt x="90563" y="238032"/>
                  <a:pt x="94215" y="244680"/>
                  <a:pt x="100114" y="244680"/>
                </a:cubicBezTo>
                <a:lnTo>
                  <a:pt x="188978" y="244680"/>
                </a:lnTo>
                <a:cubicBezTo>
                  <a:pt x="183734" y="284945"/>
                  <a:pt x="149181" y="316221"/>
                  <a:pt x="107512" y="316221"/>
                </a:cubicBezTo>
                <a:close/>
                <a:moveTo>
                  <a:pt x="244225" y="219304"/>
                </a:moveTo>
                <a:lnTo>
                  <a:pt x="217913" y="219304"/>
                </a:lnTo>
                <a:cubicBezTo>
                  <a:pt x="215665" y="219304"/>
                  <a:pt x="213699" y="217618"/>
                  <a:pt x="213324" y="215465"/>
                </a:cubicBezTo>
                <a:cubicBezTo>
                  <a:pt x="209110" y="191399"/>
                  <a:pt x="196937" y="170143"/>
                  <a:pt x="179520" y="154411"/>
                </a:cubicBezTo>
                <a:cubicBezTo>
                  <a:pt x="177835" y="152914"/>
                  <a:pt x="177460" y="150291"/>
                  <a:pt x="178678" y="148419"/>
                </a:cubicBezTo>
                <a:lnTo>
                  <a:pt x="203211" y="110588"/>
                </a:lnTo>
                <a:cubicBezTo>
                  <a:pt x="204428" y="108622"/>
                  <a:pt x="207425" y="108996"/>
                  <a:pt x="208174" y="111150"/>
                </a:cubicBezTo>
                <a:lnTo>
                  <a:pt x="246753" y="215652"/>
                </a:lnTo>
                <a:cubicBezTo>
                  <a:pt x="247503" y="217337"/>
                  <a:pt x="246192" y="219304"/>
                  <a:pt x="244225" y="219304"/>
                </a:cubicBezTo>
                <a:close/>
                <a:moveTo>
                  <a:pt x="350225" y="105813"/>
                </a:moveTo>
                <a:lnTo>
                  <a:pt x="274471" y="204883"/>
                </a:lnTo>
                <a:cubicBezTo>
                  <a:pt x="273160" y="206663"/>
                  <a:pt x="270351" y="206194"/>
                  <a:pt x="269602" y="204134"/>
                </a:cubicBezTo>
                <a:lnTo>
                  <a:pt x="233925" y="107592"/>
                </a:lnTo>
                <a:cubicBezTo>
                  <a:pt x="232801" y="104502"/>
                  <a:pt x="235049" y="101318"/>
                  <a:pt x="238326" y="101318"/>
                </a:cubicBezTo>
                <a:lnTo>
                  <a:pt x="347978" y="101318"/>
                </a:lnTo>
                <a:cubicBezTo>
                  <a:pt x="350319" y="101318"/>
                  <a:pt x="351630" y="103940"/>
                  <a:pt x="350225" y="105813"/>
                </a:cubicBezTo>
                <a:close/>
                <a:moveTo>
                  <a:pt x="428695" y="316127"/>
                </a:moveTo>
                <a:cubicBezTo>
                  <a:pt x="384591" y="314442"/>
                  <a:pt x="349570" y="277735"/>
                  <a:pt x="349757" y="233631"/>
                </a:cubicBezTo>
                <a:cubicBezTo>
                  <a:pt x="349944" y="202730"/>
                  <a:pt x="367174" y="175855"/>
                  <a:pt x="392550" y="161996"/>
                </a:cubicBezTo>
                <a:cubicBezTo>
                  <a:pt x="394517" y="160873"/>
                  <a:pt x="397045" y="161903"/>
                  <a:pt x="397794" y="163963"/>
                </a:cubicBezTo>
                <a:lnTo>
                  <a:pt x="425886" y="239998"/>
                </a:lnTo>
                <a:cubicBezTo>
                  <a:pt x="426916" y="242901"/>
                  <a:pt x="430193" y="244399"/>
                  <a:pt x="433096" y="243276"/>
                </a:cubicBezTo>
                <a:lnTo>
                  <a:pt x="446299" y="238406"/>
                </a:lnTo>
                <a:cubicBezTo>
                  <a:pt x="449202" y="237282"/>
                  <a:pt x="450700" y="234099"/>
                  <a:pt x="449670" y="231196"/>
                </a:cubicBezTo>
                <a:lnTo>
                  <a:pt x="422328" y="157127"/>
                </a:lnTo>
                <a:cubicBezTo>
                  <a:pt x="421485" y="154786"/>
                  <a:pt x="423077" y="152258"/>
                  <a:pt x="425605" y="152070"/>
                </a:cubicBezTo>
                <a:cubicBezTo>
                  <a:pt x="427759" y="151883"/>
                  <a:pt x="429819" y="151790"/>
                  <a:pt x="432066" y="151790"/>
                </a:cubicBezTo>
                <a:cubicBezTo>
                  <a:pt x="477388" y="151790"/>
                  <a:pt x="514282" y="188684"/>
                  <a:pt x="514282" y="234005"/>
                </a:cubicBezTo>
                <a:cubicBezTo>
                  <a:pt x="514094" y="280450"/>
                  <a:pt x="475515" y="317906"/>
                  <a:pt x="428695" y="316127"/>
                </a:cubicBezTo>
                <a:close/>
              </a:path>
            </a:pathLst>
          </a:custGeom>
          <a:solidFill>
            <a:schemeClr val="tx1"/>
          </a:solidFill>
          <a:ln w="934" cap="flat">
            <a:noFill/>
            <a:prstDash val="solid"/>
            <a:miter/>
          </a:ln>
        </p:spPr>
        <p:txBody>
          <a:bodyPr rtlCol="0" anchor="ctr"/>
          <a:lstStyle/>
          <a:p>
            <a:endParaRPr lang="de-DE"/>
          </a:p>
        </p:txBody>
      </p:sp>
      <p:sp>
        <p:nvSpPr>
          <p:cNvPr id="195" name="Freihandform: Form 9">
            <a:extLst>
              <a:ext uri="{FF2B5EF4-FFF2-40B4-BE49-F238E27FC236}">
                <a16:creationId xmlns:a16="http://schemas.microsoft.com/office/drawing/2014/main" id="{3035B216-59E7-F94F-927D-A4B36C890719}"/>
              </a:ext>
            </a:extLst>
          </p:cNvPr>
          <p:cNvSpPr>
            <a:spLocks noChangeAspect="1"/>
          </p:cNvSpPr>
          <p:nvPr/>
        </p:nvSpPr>
        <p:spPr>
          <a:xfrm>
            <a:off x="3815902" y="2612325"/>
            <a:ext cx="286007" cy="286007"/>
          </a:xfrm>
          <a:custGeom>
            <a:avLst/>
            <a:gdLst>
              <a:gd name="connsiteX0" fmla="*/ 200482 w 471943"/>
              <a:gd name="connsiteY0" fmla="*/ 181847 h 471943"/>
              <a:gd name="connsiteX1" fmla="*/ 198797 w 471943"/>
              <a:gd name="connsiteY1" fmla="*/ 183533 h 471943"/>
              <a:gd name="connsiteX2" fmla="*/ 198797 w 471943"/>
              <a:gd name="connsiteY2" fmla="*/ 296556 h 471943"/>
              <a:gd name="connsiteX3" fmla="*/ 200482 w 471943"/>
              <a:gd name="connsiteY3" fmla="*/ 298242 h 471943"/>
              <a:gd name="connsiteX4" fmla="*/ 229604 w 471943"/>
              <a:gd name="connsiteY4" fmla="*/ 298242 h 471943"/>
              <a:gd name="connsiteX5" fmla="*/ 294122 w 471943"/>
              <a:gd name="connsiteY5" fmla="*/ 240091 h 471943"/>
              <a:gd name="connsiteX6" fmla="*/ 229604 w 471943"/>
              <a:gd name="connsiteY6" fmla="*/ 181847 h 471943"/>
              <a:gd name="connsiteX7" fmla="*/ 177447 w 471943"/>
              <a:gd name="connsiteY7" fmla="*/ 158063 h 471943"/>
              <a:gd name="connsiteX8" fmla="*/ 231945 w 471943"/>
              <a:gd name="connsiteY8" fmla="*/ 158063 h 471943"/>
              <a:gd name="connsiteX9" fmla="*/ 320341 w 471943"/>
              <a:gd name="connsiteY9" fmla="*/ 239998 h 471943"/>
              <a:gd name="connsiteX10" fmla="*/ 232039 w 471943"/>
              <a:gd name="connsiteY10" fmla="*/ 321932 h 471943"/>
              <a:gd name="connsiteX11" fmla="*/ 200576 w 471943"/>
              <a:gd name="connsiteY11" fmla="*/ 321932 h 471943"/>
              <a:gd name="connsiteX12" fmla="*/ 198890 w 471943"/>
              <a:gd name="connsiteY12" fmla="*/ 323618 h 471943"/>
              <a:gd name="connsiteX13" fmla="*/ 198890 w 471943"/>
              <a:gd name="connsiteY13" fmla="*/ 388884 h 471943"/>
              <a:gd name="connsiteX14" fmla="*/ 195519 w 471943"/>
              <a:gd name="connsiteY14" fmla="*/ 392255 h 471943"/>
              <a:gd name="connsiteX15" fmla="*/ 177447 w 471943"/>
              <a:gd name="connsiteY15" fmla="*/ 392255 h 471943"/>
              <a:gd name="connsiteX16" fmla="*/ 174076 w 471943"/>
              <a:gd name="connsiteY16" fmla="*/ 388884 h 471943"/>
              <a:gd name="connsiteX17" fmla="*/ 174076 w 471943"/>
              <a:gd name="connsiteY17" fmla="*/ 161434 h 471943"/>
              <a:gd name="connsiteX18" fmla="*/ 177447 w 471943"/>
              <a:gd name="connsiteY18" fmla="*/ 158063 h 471943"/>
              <a:gd name="connsiteX19" fmla="*/ 235972 w 471943"/>
              <a:gd name="connsiteY19" fmla="*/ 66390 h 471943"/>
              <a:gd name="connsiteX20" fmla="*/ 361823 w 471943"/>
              <a:gd name="connsiteY20" fmla="*/ 111056 h 471943"/>
              <a:gd name="connsiteX21" fmla="*/ 364352 w 471943"/>
              <a:gd name="connsiteY21" fmla="*/ 116393 h 471943"/>
              <a:gd name="connsiteX22" fmla="*/ 358733 w 471943"/>
              <a:gd name="connsiteY22" fmla="*/ 132312 h 471943"/>
              <a:gd name="connsiteX23" fmla="*/ 353396 w 471943"/>
              <a:gd name="connsiteY23" fmla="*/ 134841 h 471943"/>
              <a:gd name="connsiteX24" fmla="*/ 235972 w 471943"/>
              <a:gd name="connsiteY24" fmla="*/ 93171 h 471943"/>
              <a:gd name="connsiteX25" fmla="*/ 118548 w 471943"/>
              <a:gd name="connsiteY25" fmla="*/ 134841 h 471943"/>
              <a:gd name="connsiteX26" fmla="*/ 113210 w 471943"/>
              <a:gd name="connsiteY26" fmla="*/ 132312 h 471943"/>
              <a:gd name="connsiteX27" fmla="*/ 107592 w 471943"/>
              <a:gd name="connsiteY27" fmla="*/ 116393 h 471943"/>
              <a:gd name="connsiteX28" fmla="*/ 110120 w 471943"/>
              <a:gd name="connsiteY28" fmla="*/ 111056 h 471943"/>
              <a:gd name="connsiteX29" fmla="*/ 25283 w 471943"/>
              <a:gd name="connsiteY29" fmla="*/ 25283 h 471943"/>
              <a:gd name="connsiteX30" fmla="*/ 25283 w 471943"/>
              <a:gd name="connsiteY30" fmla="*/ 446660 h 471943"/>
              <a:gd name="connsiteX31" fmla="*/ 446661 w 471943"/>
              <a:gd name="connsiteY31" fmla="*/ 446660 h 471943"/>
              <a:gd name="connsiteX32" fmla="*/ 446661 w 471943"/>
              <a:gd name="connsiteY32" fmla="*/ 25283 h 471943"/>
              <a:gd name="connsiteX33" fmla="*/ 0 w 471943"/>
              <a:gd name="connsiteY33" fmla="*/ 0 h 471943"/>
              <a:gd name="connsiteX34" fmla="*/ 471943 w 471943"/>
              <a:gd name="connsiteY34" fmla="*/ 0 h 471943"/>
              <a:gd name="connsiteX35" fmla="*/ 471943 w 471943"/>
              <a:gd name="connsiteY35" fmla="*/ 471943 h 471943"/>
              <a:gd name="connsiteX36" fmla="*/ 0 w 471943"/>
              <a:gd name="connsiteY36" fmla="*/ 471943 h 47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1943" h="471943">
                <a:moveTo>
                  <a:pt x="200482" y="181847"/>
                </a:moveTo>
                <a:cubicBezTo>
                  <a:pt x="199452" y="181847"/>
                  <a:pt x="198797" y="182503"/>
                  <a:pt x="198797" y="183533"/>
                </a:cubicBezTo>
                <a:lnTo>
                  <a:pt x="198797" y="296556"/>
                </a:lnTo>
                <a:cubicBezTo>
                  <a:pt x="198797" y="297586"/>
                  <a:pt x="199452" y="298242"/>
                  <a:pt x="200482" y="298242"/>
                </a:cubicBezTo>
                <a:lnTo>
                  <a:pt x="229604" y="298242"/>
                </a:lnTo>
                <a:cubicBezTo>
                  <a:pt x="270712" y="298242"/>
                  <a:pt x="294122" y="278764"/>
                  <a:pt x="294122" y="240091"/>
                </a:cubicBezTo>
                <a:cubicBezTo>
                  <a:pt x="294122" y="201231"/>
                  <a:pt x="270712" y="181847"/>
                  <a:pt x="229604" y="181847"/>
                </a:cubicBezTo>
                <a:close/>
                <a:moveTo>
                  <a:pt x="177447" y="158063"/>
                </a:moveTo>
                <a:lnTo>
                  <a:pt x="231945" y="158063"/>
                </a:lnTo>
                <a:cubicBezTo>
                  <a:pt x="287473" y="158063"/>
                  <a:pt x="320247" y="189807"/>
                  <a:pt x="320341" y="239998"/>
                </a:cubicBezTo>
                <a:cubicBezTo>
                  <a:pt x="320341" y="290188"/>
                  <a:pt x="287567" y="321932"/>
                  <a:pt x="232039" y="321932"/>
                </a:cubicBezTo>
                <a:lnTo>
                  <a:pt x="200576" y="321932"/>
                </a:lnTo>
                <a:cubicBezTo>
                  <a:pt x="199546" y="321932"/>
                  <a:pt x="198890" y="322588"/>
                  <a:pt x="198890" y="323618"/>
                </a:cubicBezTo>
                <a:lnTo>
                  <a:pt x="198890" y="388884"/>
                </a:lnTo>
                <a:cubicBezTo>
                  <a:pt x="198890" y="390945"/>
                  <a:pt x="197486" y="392255"/>
                  <a:pt x="195519" y="392255"/>
                </a:cubicBezTo>
                <a:lnTo>
                  <a:pt x="177447" y="392255"/>
                </a:lnTo>
                <a:cubicBezTo>
                  <a:pt x="175387" y="392255"/>
                  <a:pt x="174076" y="390851"/>
                  <a:pt x="174076" y="388884"/>
                </a:cubicBezTo>
                <a:lnTo>
                  <a:pt x="174076" y="161434"/>
                </a:lnTo>
                <a:cubicBezTo>
                  <a:pt x="174076" y="159374"/>
                  <a:pt x="175481" y="158063"/>
                  <a:pt x="177447" y="158063"/>
                </a:cubicBezTo>
                <a:close/>
                <a:moveTo>
                  <a:pt x="235972" y="66390"/>
                </a:moveTo>
                <a:lnTo>
                  <a:pt x="361823" y="111056"/>
                </a:lnTo>
                <a:cubicBezTo>
                  <a:pt x="363977" y="111805"/>
                  <a:pt x="365101" y="114240"/>
                  <a:pt x="364352" y="116393"/>
                </a:cubicBezTo>
                <a:lnTo>
                  <a:pt x="358733" y="132312"/>
                </a:lnTo>
                <a:cubicBezTo>
                  <a:pt x="357984" y="134466"/>
                  <a:pt x="355549" y="135589"/>
                  <a:pt x="353396" y="134841"/>
                </a:cubicBezTo>
                <a:lnTo>
                  <a:pt x="235972" y="93171"/>
                </a:lnTo>
                <a:lnTo>
                  <a:pt x="118548" y="134841"/>
                </a:lnTo>
                <a:cubicBezTo>
                  <a:pt x="116394" y="135683"/>
                  <a:pt x="113960" y="134466"/>
                  <a:pt x="113210" y="132312"/>
                </a:cubicBezTo>
                <a:lnTo>
                  <a:pt x="107592" y="116393"/>
                </a:lnTo>
                <a:cubicBezTo>
                  <a:pt x="106749" y="114240"/>
                  <a:pt x="107967" y="111805"/>
                  <a:pt x="110120" y="111056"/>
                </a:cubicBezTo>
                <a:close/>
                <a:moveTo>
                  <a:pt x="25283" y="25283"/>
                </a:moveTo>
                <a:lnTo>
                  <a:pt x="25283" y="446660"/>
                </a:lnTo>
                <a:lnTo>
                  <a:pt x="446661" y="446660"/>
                </a:lnTo>
                <a:lnTo>
                  <a:pt x="446661" y="25283"/>
                </a:lnTo>
                <a:close/>
                <a:moveTo>
                  <a:pt x="0" y="0"/>
                </a:moveTo>
                <a:lnTo>
                  <a:pt x="471943" y="0"/>
                </a:lnTo>
                <a:lnTo>
                  <a:pt x="471943" y="471943"/>
                </a:lnTo>
                <a:lnTo>
                  <a:pt x="0" y="471943"/>
                </a:lnTo>
                <a:close/>
              </a:path>
            </a:pathLst>
          </a:custGeom>
          <a:solidFill>
            <a:schemeClr val="tx1"/>
          </a:solidFill>
          <a:ln w="934" cap="flat">
            <a:noFill/>
            <a:prstDash val="solid"/>
            <a:miter/>
          </a:ln>
        </p:spPr>
        <p:txBody>
          <a:bodyPr rtlCol="0" anchor="ctr"/>
          <a:lstStyle/>
          <a:p>
            <a:endParaRPr lang="de-DE"/>
          </a:p>
        </p:txBody>
      </p:sp>
      <p:sp>
        <p:nvSpPr>
          <p:cNvPr id="196" name="Freihandform: Form 106">
            <a:extLst>
              <a:ext uri="{FF2B5EF4-FFF2-40B4-BE49-F238E27FC236}">
                <a16:creationId xmlns:a16="http://schemas.microsoft.com/office/drawing/2014/main" id="{613D8DC7-C047-1D42-83EB-95FC4AF08602}"/>
              </a:ext>
            </a:extLst>
          </p:cNvPr>
          <p:cNvSpPr>
            <a:spLocks noChangeAspect="1"/>
          </p:cNvSpPr>
          <p:nvPr/>
        </p:nvSpPr>
        <p:spPr>
          <a:xfrm>
            <a:off x="2296913" y="3224977"/>
            <a:ext cx="326412" cy="198333"/>
          </a:xfrm>
          <a:custGeom>
            <a:avLst/>
            <a:gdLst>
              <a:gd name="connsiteX0" fmla="*/ 389821 w 538615"/>
              <a:gd name="connsiteY0" fmla="*/ 220240 h 327270"/>
              <a:gd name="connsiteX1" fmla="*/ 352740 w 538615"/>
              <a:gd name="connsiteY1" fmla="*/ 257321 h 327270"/>
              <a:gd name="connsiteX2" fmla="*/ 397312 w 538615"/>
              <a:gd name="connsiteY2" fmla="*/ 301800 h 327270"/>
              <a:gd name="connsiteX3" fmla="*/ 434394 w 538615"/>
              <a:gd name="connsiteY3" fmla="*/ 264719 h 327270"/>
              <a:gd name="connsiteX4" fmla="*/ 389821 w 538615"/>
              <a:gd name="connsiteY4" fmla="*/ 220240 h 327270"/>
              <a:gd name="connsiteX5" fmla="*/ 125009 w 538615"/>
              <a:gd name="connsiteY5" fmla="*/ 220240 h 327270"/>
              <a:gd name="connsiteX6" fmla="*/ 87927 w 538615"/>
              <a:gd name="connsiteY6" fmla="*/ 257321 h 327270"/>
              <a:gd name="connsiteX7" fmla="*/ 132406 w 538615"/>
              <a:gd name="connsiteY7" fmla="*/ 301800 h 327270"/>
              <a:gd name="connsiteX8" fmla="*/ 169488 w 538615"/>
              <a:gd name="connsiteY8" fmla="*/ 264719 h 327270"/>
              <a:gd name="connsiteX9" fmla="*/ 125009 w 538615"/>
              <a:gd name="connsiteY9" fmla="*/ 220240 h 327270"/>
              <a:gd name="connsiteX10" fmla="*/ 219678 w 538615"/>
              <a:gd name="connsiteY10" fmla="*/ 91486 h 327270"/>
              <a:gd name="connsiteX11" fmla="*/ 190931 w 538615"/>
              <a:gd name="connsiteY11" fmla="*/ 121076 h 327270"/>
              <a:gd name="connsiteX12" fmla="*/ 220334 w 538615"/>
              <a:gd name="connsiteY12" fmla="*/ 148981 h 327270"/>
              <a:gd name="connsiteX13" fmla="*/ 253014 w 538615"/>
              <a:gd name="connsiteY13" fmla="*/ 148981 h 327270"/>
              <a:gd name="connsiteX14" fmla="*/ 256759 w 538615"/>
              <a:gd name="connsiteY14" fmla="*/ 145235 h 327270"/>
              <a:gd name="connsiteX15" fmla="*/ 256759 w 538615"/>
              <a:gd name="connsiteY15" fmla="*/ 95231 h 327270"/>
              <a:gd name="connsiteX16" fmla="*/ 253014 w 538615"/>
              <a:gd name="connsiteY16" fmla="*/ 91486 h 327270"/>
              <a:gd name="connsiteX17" fmla="*/ 219772 w 538615"/>
              <a:gd name="connsiteY17" fmla="*/ 66203 h 327270"/>
              <a:gd name="connsiteX18" fmla="*/ 278297 w 538615"/>
              <a:gd name="connsiteY18" fmla="*/ 66203 h 327270"/>
              <a:gd name="connsiteX19" fmla="*/ 282042 w 538615"/>
              <a:gd name="connsiteY19" fmla="*/ 69949 h 327270"/>
              <a:gd name="connsiteX20" fmla="*/ 282042 w 538615"/>
              <a:gd name="connsiteY20" fmla="*/ 79032 h 327270"/>
              <a:gd name="connsiteX21" fmla="*/ 285788 w 538615"/>
              <a:gd name="connsiteY21" fmla="*/ 82777 h 327270"/>
              <a:gd name="connsiteX22" fmla="*/ 306576 w 538615"/>
              <a:gd name="connsiteY22" fmla="*/ 82777 h 327270"/>
              <a:gd name="connsiteX23" fmla="*/ 310883 w 538615"/>
              <a:gd name="connsiteY23" fmla="*/ 86897 h 327270"/>
              <a:gd name="connsiteX24" fmla="*/ 310883 w 538615"/>
              <a:gd name="connsiteY24" fmla="*/ 103753 h 327270"/>
              <a:gd name="connsiteX25" fmla="*/ 306669 w 538615"/>
              <a:gd name="connsiteY25" fmla="*/ 107966 h 327270"/>
              <a:gd name="connsiteX26" fmla="*/ 285881 w 538615"/>
              <a:gd name="connsiteY26" fmla="*/ 107966 h 327270"/>
              <a:gd name="connsiteX27" fmla="*/ 282136 w 538615"/>
              <a:gd name="connsiteY27" fmla="*/ 111712 h 327270"/>
              <a:gd name="connsiteX28" fmla="*/ 282136 w 538615"/>
              <a:gd name="connsiteY28" fmla="*/ 128661 h 327270"/>
              <a:gd name="connsiteX29" fmla="*/ 285881 w 538615"/>
              <a:gd name="connsiteY29" fmla="*/ 132406 h 327270"/>
              <a:gd name="connsiteX30" fmla="*/ 306669 w 538615"/>
              <a:gd name="connsiteY30" fmla="*/ 132406 h 327270"/>
              <a:gd name="connsiteX31" fmla="*/ 310883 w 538615"/>
              <a:gd name="connsiteY31" fmla="*/ 136620 h 327270"/>
              <a:gd name="connsiteX32" fmla="*/ 310883 w 538615"/>
              <a:gd name="connsiteY32" fmla="*/ 153475 h 327270"/>
              <a:gd name="connsiteX33" fmla="*/ 306669 w 538615"/>
              <a:gd name="connsiteY33" fmla="*/ 157689 h 327270"/>
              <a:gd name="connsiteX34" fmla="*/ 285881 w 538615"/>
              <a:gd name="connsiteY34" fmla="*/ 157689 h 327270"/>
              <a:gd name="connsiteX35" fmla="*/ 282136 w 538615"/>
              <a:gd name="connsiteY35" fmla="*/ 161435 h 327270"/>
              <a:gd name="connsiteX36" fmla="*/ 282136 w 538615"/>
              <a:gd name="connsiteY36" fmla="*/ 170518 h 327270"/>
              <a:gd name="connsiteX37" fmla="*/ 278390 w 538615"/>
              <a:gd name="connsiteY37" fmla="*/ 174263 h 327270"/>
              <a:gd name="connsiteX38" fmla="*/ 219772 w 538615"/>
              <a:gd name="connsiteY38" fmla="*/ 174263 h 327270"/>
              <a:gd name="connsiteX39" fmla="*/ 168364 w 538615"/>
              <a:gd name="connsiteY39" fmla="*/ 136714 h 327270"/>
              <a:gd name="connsiteX40" fmla="*/ 163026 w 538615"/>
              <a:gd name="connsiteY40" fmla="*/ 132875 h 327270"/>
              <a:gd name="connsiteX41" fmla="*/ 116394 w 538615"/>
              <a:gd name="connsiteY41" fmla="*/ 132875 h 327270"/>
              <a:gd name="connsiteX42" fmla="*/ 112180 w 538615"/>
              <a:gd name="connsiteY42" fmla="*/ 128661 h 327270"/>
              <a:gd name="connsiteX43" fmla="*/ 112180 w 538615"/>
              <a:gd name="connsiteY43" fmla="*/ 111806 h 327270"/>
              <a:gd name="connsiteX44" fmla="*/ 116394 w 538615"/>
              <a:gd name="connsiteY44" fmla="*/ 107592 h 327270"/>
              <a:gd name="connsiteX45" fmla="*/ 163026 w 538615"/>
              <a:gd name="connsiteY45" fmla="*/ 107592 h 327270"/>
              <a:gd name="connsiteX46" fmla="*/ 168364 w 538615"/>
              <a:gd name="connsiteY46" fmla="*/ 103753 h 327270"/>
              <a:gd name="connsiteX47" fmla="*/ 219772 w 538615"/>
              <a:gd name="connsiteY47" fmla="*/ 66203 h 327270"/>
              <a:gd name="connsiteX48" fmla="*/ 141302 w 538615"/>
              <a:gd name="connsiteY48" fmla="*/ 25283 h 327270"/>
              <a:gd name="connsiteX49" fmla="*/ 129129 w 538615"/>
              <a:gd name="connsiteY49" fmla="*/ 30527 h 327270"/>
              <a:gd name="connsiteX50" fmla="*/ 31463 w 538615"/>
              <a:gd name="connsiteY50" fmla="*/ 132594 h 327270"/>
              <a:gd name="connsiteX51" fmla="*/ 25470 w 538615"/>
              <a:gd name="connsiteY51" fmla="*/ 147576 h 327270"/>
              <a:gd name="connsiteX52" fmla="*/ 25470 w 538615"/>
              <a:gd name="connsiteY52" fmla="*/ 211438 h 327270"/>
              <a:gd name="connsiteX53" fmla="*/ 62551 w 538615"/>
              <a:gd name="connsiteY53" fmla="*/ 262378 h 327270"/>
              <a:gd name="connsiteX54" fmla="*/ 62551 w 538615"/>
              <a:gd name="connsiteY54" fmla="*/ 260973 h 327270"/>
              <a:gd name="connsiteX55" fmla="*/ 128754 w 538615"/>
              <a:gd name="connsiteY55" fmla="*/ 194770 h 327270"/>
              <a:gd name="connsiteX56" fmla="*/ 194957 w 538615"/>
              <a:gd name="connsiteY56" fmla="*/ 260973 h 327270"/>
              <a:gd name="connsiteX57" fmla="*/ 198797 w 538615"/>
              <a:gd name="connsiteY57" fmla="*/ 264812 h 327270"/>
              <a:gd name="connsiteX58" fmla="*/ 323525 w 538615"/>
              <a:gd name="connsiteY58" fmla="*/ 264812 h 327270"/>
              <a:gd name="connsiteX59" fmla="*/ 327364 w 538615"/>
              <a:gd name="connsiteY59" fmla="*/ 260973 h 327270"/>
              <a:gd name="connsiteX60" fmla="*/ 393567 w 538615"/>
              <a:gd name="connsiteY60" fmla="*/ 194770 h 327270"/>
              <a:gd name="connsiteX61" fmla="*/ 459770 w 538615"/>
              <a:gd name="connsiteY61" fmla="*/ 260973 h 327270"/>
              <a:gd name="connsiteX62" fmla="*/ 459770 w 538615"/>
              <a:gd name="connsiteY62" fmla="*/ 261067 h 327270"/>
              <a:gd name="connsiteX63" fmla="*/ 464452 w 538615"/>
              <a:gd name="connsiteY63" fmla="*/ 265749 h 327270"/>
              <a:gd name="connsiteX64" fmla="*/ 507713 w 538615"/>
              <a:gd name="connsiteY64" fmla="*/ 265749 h 327270"/>
              <a:gd name="connsiteX65" fmla="*/ 513425 w 538615"/>
              <a:gd name="connsiteY65" fmla="*/ 260037 h 327270"/>
              <a:gd name="connsiteX66" fmla="*/ 513519 w 538615"/>
              <a:gd name="connsiteY66" fmla="*/ 260037 h 327270"/>
              <a:gd name="connsiteX67" fmla="*/ 513519 w 538615"/>
              <a:gd name="connsiteY67" fmla="*/ 219678 h 327270"/>
              <a:gd name="connsiteX68" fmla="*/ 426809 w 538615"/>
              <a:gd name="connsiteY68" fmla="*/ 132968 h 327270"/>
              <a:gd name="connsiteX69" fmla="*/ 416134 w 538615"/>
              <a:gd name="connsiteY69" fmla="*/ 132968 h 327270"/>
              <a:gd name="connsiteX70" fmla="*/ 410422 w 538615"/>
              <a:gd name="connsiteY70" fmla="*/ 130346 h 327270"/>
              <a:gd name="connsiteX71" fmla="*/ 325304 w 538615"/>
              <a:gd name="connsiteY71" fmla="*/ 30058 h 327270"/>
              <a:gd name="connsiteX72" fmla="*/ 315284 w 538615"/>
              <a:gd name="connsiteY72" fmla="*/ 25283 h 327270"/>
              <a:gd name="connsiteX73" fmla="*/ 141208 w 538615"/>
              <a:gd name="connsiteY73" fmla="*/ 0 h 327270"/>
              <a:gd name="connsiteX74" fmla="*/ 315191 w 538615"/>
              <a:gd name="connsiteY74" fmla="*/ 0 h 327270"/>
              <a:gd name="connsiteX75" fmla="*/ 344687 w 538615"/>
              <a:gd name="connsiteY75" fmla="*/ 13858 h 327270"/>
              <a:gd name="connsiteX76" fmla="*/ 422689 w 538615"/>
              <a:gd name="connsiteY76" fmla="*/ 105719 h 327270"/>
              <a:gd name="connsiteX77" fmla="*/ 426715 w 538615"/>
              <a:gd name="connsiteY77" fmla="*/ 107592 h 327270"/>
              <a:gd name="connsiteX78" fmla="*/ 538615 w 538615"/>
              <a:gd name="connsiteY78" fmla="*/ 219678 h 327270"/>
              <a:gd name="connsiteX79" fmla="*/ 538615 w 538615"/>
              <a:gd name="connsiteY79" fmla="*/ 260130 h 327270"/>
              <a:gd name="connsiteX80" fmla="*/ 507620 w 538615"/>
              <a:gd name="connsiteY80" fmla="*/ 291125 h 327270"/>
              <a:gd name="connsiteX81" fmla="*/ 456961 w 538615"/>
              <a:gd name="connsiteY81" fmla="*/ 291125 h 327270"/>
              <a:gd name="connsiteX82" fmla="*/ 450593 w 538615"/>
              <a:gd name="connsiteY82" fmla="*/ 294683 h 327270"/>
              <a:gd name="connsiteX83" fmla="*/ 393567 w 538615"/>
              <a:gd name="connsiteY83" fmla="*/ 327270 h 327270"/>
              <a:gd name="connsiteX84" fmla="*/ 336072 w 538615"/>
              <a:gd name="connsiteY84" fmla="*/ 293934 h 327270"/>
              <a:gd name="connsiteX85" fmla="*/ 329611 w 538615"/>
              <a:gd name="connsiteY85" fmla="*/ 290282 h 327270"/>
              <a:gd name="connsiteX86" fmla="*/ 192523 w 538615"/>
              <a:gd name="connsiteY86" fmla="*/ 290282 h 327270"/>
              <a:gd name="connsiteX87" fmla="*/ 186062 w 538615"/>
              <a:gd name="connsiteY87" fmla="*/ 293934 h 327270"/>
              <a:gd name="connsiteX88" fmla="*/ 128567 w 538615"/>
              <a:gd name="connsiteY88" fmla="*/ 327270 h 327270"/>
              <a:gd name="connsiteX89" fmla="*/ 70510 w 538615"/>
              <a:gd name="connsiteY89" fmla="*/ 292904 h 327270"/>
              <a:gd name="connsiteX90" fmla="*/ 65173 w 538615"/>
              <a:gd name="connsiteY90" fmla="*/ 289065 h 327270"/>
              <a:gd name="connsiteX91" fmla="*/ 0 w 538615"/>
              <a:gd name="connsiteY91" fmla="*/ 211438 h 327270"/>
              <a:gd name="connsiteX92" fmla="*/ 0 w 538615"/>
              <a:gd name="connsiteY92" fmla="*/ 147576 h 327270"/>
              <a:gd name="connsiteX93" fmla="*/ 13016 w 538615"/>
              <a:gd name="connsiteY93" fmla="*/ 115083 h 327270"/>
              <a:gd name="connsiteX94" fmla="*/ 110682 w 538615"/>
              <a:gd name="connsiteY94" fmla="*/ 13016 h 327270"/>
              <a:gd name="connsiteX95" fmla="*/ 141208 w 538615"/>
              <a:gd name="connsiteY95" fmla="*/ 0 h 32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38615" h="327270">
                <a:moveTo>
                  <a:pt x="389821" y="220240"/>
                </a:moveTo>
                <a:cubicBezTo>
                  <a:pt x="370251" y="222019"/>
                  <a:pt x="354519" y="237751"/>
                  <a:pt x="352740" y="257321"/>
                </a:cubicBezTo>
                <a:cubicBezTo>
                  <a:pt x="350493" y="282791"/>
                  <a:pt x="371843" y="304047"/>
                  <a:pt x="397312" y="301800"/>
                </a:cubicBezTo>
                <a:cubicBezTo>
                  <a:pt x="416883" y="300021"/>
                  <a:pt x="432615" y="284290"/>
                  <a:pt x="434394" y="264719"/>
                </a:cubicBezTo>
                <a:cubicBezTo>
                  <a:pt x="436641" y="239249"/>
                  <a:pt x="415291" y="217993"/>
                  <a:pt x="389821" y="220240"/>
                </a:cubicBezTo>
                <a:close/>
                <a:moveTo>
                  <a:pt x="125009" y="220240"/>
                </a:moveTo>
                <a:cubicBezTo>
                  <a:pt x="105438" y="222019"/>
                  <a:pt x="89707" y="237751"/>
                  <a:pt x="87927" y="257321"/>
                </a:cubicBezTo>
                <a:cubicBezTo>
                  <a:pt x="85586" y="282791"/>
                  <a:pt x="106936" y="304047"/>
                  <a:pt x="132406" y="301800"/>
                </a:cubicBezTo>
                <a:cubicBezTo>
                  <a:pt x="151977" y="300021"/>
                  <a:pt x="167708" y="284290"/>
                  <a:pt x="169488" y="264719"/>
                </a:cubicBezTo>
                <a:cubicBezTo>
                  <a:pt x="171829" y="239249"/>
                  <a:pt x="150479" y="217993"/>
                  <a:pt x="125009" y="220240"/>
                </a:cubicBezTo>
                <a:close/>
                <a:moveTo>
                  <a:pt x="219678" y="91486"/>
                </a:moveTo>
                <a:cubicBezTo>
                  <a:pt x="203572" y="91486"/>
                  <a:pt x="190463" y="104783"/>
                  <a:pt x="190931" y="121076"/>
                </a:cubicBezTo>
                <a:cubicBezTo>
                  <a:pt x="191399" y="136714"/>
                  <a:pt x="204696" y="148981"/>
                  <a:pt x="220334" y="148981"/>
                </a:cubicBezTo>
                <a:lnTo>
                  <a:pt x="253014" y="148981"/>
                </a:lnTo>
                <a:cubicBezTo>
                  <a:pt x="255074" y="148981"/>
                  <a:pt x="256759" y="147389"/>
                  <a:pt x="256759" y="145235"/>
                </a:cubicBezTo>
                <a:lnTo>
                  <a:pt x="256759" y="95231"/>
                </a:lnTo>
                <a:cubicBezTo>
                  <a:pt x="256759" y="93171"/>
                  <a:pt x="255074" y="91486"/>
                  <a:pt x="253014" y="91486"/>
                </a:cubicBezTo>
                <a:close/>
                <a:moveTo>
                  <a:pt x="219772" y="66203"/>
                </a:moveTo>
                <a:lnTo>
                  <a:pt x="278297" y="66203"/>
                </a:lnTo>
                <a:cubicBezTo>
                  <a:pt x="280357" y="66203"/>
                  <a:pt x="282042" y="67889"/>
                  <a:pt x="282042" y="69949"/>
                </a:cubicBezTo>
                <a:lnTo>
                  <a:pt x="282042" y="79032"/>
                </a:lnTo>
                <a:cubicBezTo>
                  <a:pt x="282042" y="81092"/>
                  <a:pt x="283728" y="82777"/>
                  <a:pt x="285788" y="82777"/>
                </a:cubicBezTo>
                <a:lnTo>
                  <a:pt x="306576" y="82777"/>
                </a:lnTo>
                <a:cubicBezTo>
                  <a:pt x="308917" y="82777"/>
                  <a:pt x="310789" y="84650"/>
                  <a:pt x="310883" y="86897"/>
                </a:cubicBezTo>
                <a:lnTo>
                  <a:pt x="310883" y="103753"/>
                </a:lnTo>
                <a:cubicBezTo>
                  <a:pt x="310883" y="106094"/>
                  <a:pt x="309010" y="107966"/>
                  <a:pt x="306669" y="107966"/>
                </a:cubicBezTo>
                <a:lnTo>
                  <a:pt x="285881" y="107966"/>
                </a:lnTo>
                <a:cubicBezTo>
                  <a:pt x="283821" y="107966"/>
                  <a:pt x="282136" y="109652"/>
                  <a:pt x="282136" y="111712"/>
                </a:cubicBezTo>
                <a:lnTo>
                  <a:pt x="282136" y="128661"/>
                </a:lnTo>
                <a:cubicBezTo>
                  <a:pt x="282136" y="130721"/>
                  <a:pt x="283821" y="132406"/>
                  <a:pt x="285881" y="132406"/>
                </a:cubicBezTo>
                <a:lnTo>
                  <a:pt x="306669" y="132406"/>
                </a:lnTo>
                <a:cubicBezTo>
                  <a:pt x="309010" y="132406"/>
                  <a:pt x="310883" y="134279"/>
                  <a:pt x="310883" y="136620"/>
                </a:cubicBezTo>
                <a:lnTo>
                  <a:pt x="310883" y="153475"/>
                </a:lnTo>
                <a:cubicBezTo>
                  <a:pt x="310883" y="155816"/>
                  <a:pt x="309010" y="157689"/>
                  <a:pt x="306669" y="157689"/>
                </a:cubicBezTo>
                <a:lnTo>
                  <a:pt x="285881" y="157689"/>
                </a:lnTo>
                <a:cubicBezTo>
                  <a:pt x="283821" y="157689"/>
                  <a:pt x="282136" y="159374"/>
                  <a:pt x="282136" y="161435"/>
                </a:cubicBezTo>
                <a:lnTo>
                  <a:pt x="282136" y="170518"/>
                </a:lnTo>
                <a:cubicBezTo>
                  <a:pt x="282136" y="172578"/>
                  <a:pt x="280450" y="174263"/>
                  <a:pt x="278390" y="174263"/>
                </a:cubicBezTo>
                <a:lnTo>
                  <a:pt x="219772" y="174263"/>
                </a:lnTo>
                <a:cubicBezTo>
                  <a:pt x="195800" y="174263"/>
                  <a:pt x="175387" y="158438"/>
                  <a:pt x="168364" y="136714"/>
                </a:cubicBezTo>
                <a:cubicBezTo>
                  <a:pt x="167615" y="134373"/>
                  <a:pt x="165461" y="132875"/>
                  <a:pt x="163026" y="132875"/>
                </a:cubicBezTo>
                <a:lnTo>
                  <a:pt x="116394" y="132875"/>
                </a:lnTo>
                <a:cubicBezTo>
                  <a:pt x="114053" y="132875"/>
                  <a:pt x="112180" y="131002"/>
                  <a:pt x="112180" y="128661"/>
                </a:cubicBezTo>
                <a:lnTo>
                  <a:pt x="112180" y="111806"/>
                </a:lnTo>
                <a:cubicBezTo>
                  <a:pt x="112180" y="109465"/>
                  <a:pt x="114053" y="107592"/>
                  <a:pt x="116394" y="107592"/>
                </a:cubicBezTo>
                <a:lnTo>
                  <a:pt x="163026" y="107592"/>
                </a:lnTo>
                <a:cubicBezTo>
                  <a:pt x="165461" y="107592"/>
                  <a:pt x="167615" y="106094"/>
                  <a:pt x="168364" y="103753"/>
                </a:cubicBezTo>
                <a:cubicBezTo>
                  <a:pt x="175293" y="82028"/>
                  <a:pt x="195707" y="66203"/>
                  <a:pt x="219772" y="66203"/>
                </a:cubicBezTo>
                <a:close/>
                <a:moveTo>
                  <a:pt x="141302" y="25283"/>
                </a:moveTo>
                <a:cubicBezTo>
                  <a:pt x="136714" y="25283"/>
                  <a:pt x="132313" y="27249"/>
                  <a:pt x="129129" y="30527"/>
                </a:cubicBezTo>
                <a:lnTo>
                  <a:pt x="31463" y="132594"/>
                </a:lnTo>
                <a:cubicBezTo>
                  <a:pt x="27624" y="136620"/>
                  <a:pt x="25470" y="141958"/>
                  <a:pt x="25470" y="147576"/>
                </a:cubicBezTo>
                <a:lnTo>
                  <a:pt x="25470" y="211438"/>
                </a:lnTo>
                <a:cubicBezTo>
                  <a:pt x="25470" y="235222"/>
                  <a:pt x="41108" y="255355"/>
                  <a:pt x="62551" y="262378"/>
                </a:cubicBezTo>
                <a:cubicBezTo>
                  <a:pt x="62551" y="261909"/>
                  <a:pt x="62551" y="261441"/>
                  <a:pt x="62551" y="260973"/>
                </a:cubicBezTo>
                <a:cubicBezTo>
                  <a:pt x="62551" y="224454"/>
                  <a:pt x="92235" y="194770"/>
                  <a:pt x="128754" y="194770"/>
                </a:cubicBezTo>
                <a:cubicBezTo>
                  <a:pt x="165274" y="194770"/>
                  <a:pt x="194957" y="224360"/>
                  <a:pt x="194957" y="260973"/>
                </a:cubicBezTo>
                <a:cubicBezTo>
                  <a:pt x="194957" y="263033"/>
                  <a:pt x="196643" y="264812"/>
                  <a:pt x="198797" y="264812"/>
                </a:cubicBezTo>
                <a:lnTo>
                  <a:pt x="323525" y="264812"/>
                </a:lnTo>
                <a:cubicBezTo>
                  <a:pt x="325678" y="264812"/>
                  <a:pt x="327364" y="263127"/>
                  <a:pt x="327364" y="260973"/>
                </a:cubicBezTo>
                <a:cubicBezTo>
                  <a:pt x="327364" y="224454"/>
                  <a:pt x="357047" y="194770"/>
                  <a:pt x="393567" y="194770"/>
                </a:cubicBezTo>
                <a:cubicBezTo>
                  <a:pt x="430086" y="194770"/>
                  <a:pt x="459770" y="224360"/>
                  <a:pt x="459770" y="260973"/>
                </a:cubicBezTo>
                <a:cubicBezTo>
                  <a:pt x="459770" y="261067"/>
                  <a:pt x="459770" y="261067"/>
                  <a:pt x="459770" y="261067"/>
                </a:cubicBezTo>
                <a:cubicBezTo>
                  <a:pt x="459770" y="263595"/>
                  <a:pt x="461830" y="265749"/>
                  <a:pt x="464452" y="265749"/>
                </a:cubicBezTo>
                <a:lnTo>
                  <a:pt x="507713" y="265749"/>
                </a:lnTo>
                <a:cubicBezTo>
                  <a:pt x="510897" y="265749"/>
                  <a:pt x="513425" y="263221"/>
                  <a:pt x="513425" y="260037"/>
                </a:cubicBezTo>
                <a:lnTo>
                  <a:pt x="513519" y="260037"/>
                </a:lnTo>
                <a:lnTo>
                  <a:pt x="513519" y="219678"/>
                </a:lnTo>
                <a:cubicBezTo>
                  <a:pt x="513519" y="171828"/>
                  <a:pt x="474659" y="132968"/>
                  <a:pt x="426809" y="132968"/>
                </a:cubicBezTo>
                <a:lnTo>
                  <a:pt x="416134" y="132968"/>
                </a:lnTo>
                <a:cubicBezTo>
                  <a:pt x="413980" y="132968"/>
                  <a:pt x="411827" y="132032"/>
                  <a:pt x="410422" y="130346"/>
                </a:cubicBezTo>
                <a:lnTo>
                  <a:pt x="325304" y="30058"/>
                </a:lnTo>
                <a:cubicBezTo>
                  <a:pt x="322775" y="26968"/>
                  <a:pt x="319217" y="25283"/>
                  <a:pt x="315284" y="25283"/>
                </a:cubicBezTo>
                <a:close/>
                <a:moveTo>
                  <a:pt x="141208" y="0"/>
                </a:moveTo>
                <a:lnTo>
                  <a:pt x="315191" y="0"/>
                </a:lnTo>
                <a:cubicBezTo>
                  <a:pt x="326708" y="0"/>
                  <a:pt x="337383" y="5056"/>
                  <a:pt x="344687" y="13858"/>
                </a:cubicBezTo>
                <a:lnTo>
                  <a:pt x="422689" y="105719"/>
                </a:lnTo>
                <a:cubicBezTo>
                  <a:pt x="423719" y="106936"/>
                  <a:pt x="425217" y="107592"/>
                  <a:pt x="426715" y="107592"/>
                </a:cubicBezTo>
                <a:cubicBezTo>
                  <a:pt x="488611" y="107592"/>
                  <a:pt x="538708" y="157783"/>
                  <a:pt x="538615" y="219678"/>
                </a:cubicBezTo>
                <a:lnTo>
                  <a:pt x="538615" y="260130"/>
                </a:lnTo>
                <a:cubicBezTo>
                  <a:pt x="538615" y="277267"/>
                  <a:pt x="524756" y="291125"/>
                  <a:pt x="507620" y="291125"/>
                </a:cubicBezTo>
                <a:lnTo>
                  <a:pt x="456961" y="291125"/>
                </a:lnTo>
                <a:cubicBezTo>
                  <a:pt x="454339" y="291125"/>
                  <a:pt x="451904" y="292436"/>
                  <a:pt x="450593" y="294683"/>
                </a:cubicBezTo>
                <a:cubicBezTo>
                  <a:pt x="439076" y="314161"/>
                  <a:pt x="417820" y="327270"/>
                  <a:pt x="393567" y="327270"/>
                </a:cubicBezTo>
                <a:cubicBezTo>
                  <a:pt x="368940" y="327270"/>
                  <a:pt x="347496" y="313879"/>
                  <a:pt x="336072" y="293934"/>
                </a:cubicBezTo>
                <a:cubicBezTo>
                  <a:pt x="334761" y="291687"/>
                  <a:pt x="332233" y="290282"/>
                  <a:pt x="329611" y="290282"/>
                </a:cubicBezTo>
                <a:lnTo>
                  <a:pt x="192523" y="290282"/>
                </a:lnTo>
                <a:cubicBezTo>
                  <a:pt x="189901" y="290282"/>
                  <a:pt x="187373" y="291593"/>
                  <a:pt x="186062" y="293934"/>
                </a:cubicBezTo>
                <a:cubicBezTo>
                  <a:pt x="174638" y="313879"/>
                  <a:pt x="153194" y="327270"/>
                  <a:pt x="128567" y="327270"/>
                </a:cubicBezTo>
                <a:cubicBezTo>
                  <a:pt x="103565" y="327270"/>
                  <a:pt x="81747" y="313411"/>
                  <a:pt x="70510" y="292904"/>
                </a:cubicBezTo>
                <a:cubicBezTo>
                  <a:pt x="69387" y="290844"/>
                  <a:pt x="67420" y="289440"/>
                  <a:pt x="65173" y="289065"/>
                </a:cubicBezTo>
                <a:cubicBezTo>
                  <a:pt x="28185" y="282604"/>
                  <a:pt x="0" y="250204"/>
                  <a:pt x="0" y="211438"/>
                </a:cubicBezTo>
                <a:lnTo>
                  <a:pt x="0" y="147576"/>
                </a:lnTo>
                <a:cubicBezTo>
                  <a:pt x="0" y="135403"/>
                  <a:pt x="4588" y="123885"/>
                  <a:pt x="13016" y="115083"/>
                </a:cubicBezTo>
                <a:lnTo>
                  <a:pt x="110682" y="13016"/>
                </a:lnTo>
                <a:cubicBezTo>
                  <a:pt x="118641" y="4776"/>
                  <a:pt x="129784" y="0"/>
                  <a:pt x="141208" y="0"/>
                </a:cubicBezTo>
                <a:close/>
              </a:path>
            </a:pathLst>
          </a:custGeom>
          <a:solidFill>
            <a:schemeClr val="tx1"/>
          </a:solidFill>
          <a:ln w="934" cap="flat">
            <a:noFill/>
            <a:prstDash val="solid"/>
            <a:miter/>
          </a:ln>
        </p:spPr>
        <p:txBody>
          <a:bodyPr rtlCol="0" anchor="ctr"/>
          <a:lstStyle/>
          <a:p>
            <a:endParaRPr lang="de-DE"/>
          </a:p>
        </p:txBody>
      </p:sp>
      <p:sp>
        <p:nvSpPr>
          <p:cNvPr id="197" name="Freihandform: Form 108">
            <a:extLst>
              <a:ext uri="{FF2B5EF4-FFF2-40B4-BE49-F238E27FC236}">
                <a16:creationId xmlns:a16="http://schemas.microsoft.com/office/drawing/2014/main" id="{9D146121-FB93-7C47-82B6-6E7A45252982}"/>
              </a:ext>
            </a:extLst>
          </p:cNvPr>
          <p:cNvSpPr>
            <a:spLocks noChangeAspect="1"/>
          </p:cNvSpPr>
          <p:nvPr/>
        </p:nvSpPr>
        <p:spPr>
          <a:xfrm>
            <a:off x="3782989" y="3621042"/>
            <a:ext cx="321815" cy="276452"/>
          </a:xfrm>
          <a:custGeom>
            <a:avLst/>
            <a:gdLst>
              <a:gd name="connsiteX0" fmla="*/ 394410 w 531030"/>
              <a:gd name="connsiteY0" fmla="*/ 304760 h 456175"/>
              <a:gd name="connsiteX1" fmla="*/ 379334 w 531030"/>
              <a:gd name="connsiteY1" fmla="*/ 319836 h 456175"/>
              <a:gd name="connsiteX2" fmla="*/ 397781 w 531030"/>
              <a:gd name="connsiteY2" fmla="*/ 338377 h 456175"/>
              <a:gd name="connsiteX3" fmla="*/ 412857 w 531030"/>
              <a:gd name="connsiteY3" fmla="*/ 323301 h 456175"/>
              <a:gd name="connsiteX4" fmla="*/ 394410 w 531030"/>
              <a:gd name="connsiteY4" fmla="*/ 304760 h 456175"/>
              <a:gd name="connsiteX5" fmla="*/ 399935 w 531030"/>
              <a:gd name="connsiteY5" fmla="*/ 279665 h 456175"/>
              <a:gd name="connsiteX6" fmla="*/ 438046 w 531030"/>
              <a:gd name="connsiteY6" fmla="*/ 317776 h 456175"/>
              <a:gd name="connsiteX7" fmla="*/ 392256 w 531030"/>
              <a:gd name="connsiteY7" fmla="*/ 363566 h 456175"/>
              <a:gd name="connsiteX8" fmla="*/ 354145 w 531030"/>
              <a:gd name="connsiteY8" fmla="*/ 325454 h 456175"/>
              <a:gd name="connsiteX9" fmla="*/ 399935 w 531030"/>
              <a:gd name="connsiteY9" fmla="*/ 279665 h 456175"/>
              <a:gd name="connsiteX10" fmla="*/ 396095 w 531030"/>
              <a:gd name="connsiteY10" fmla="*/ 262622 h 456175"/>
              <a:gd name="connsiteX11" fmla="*/ 337102 w 531030"/>
              <a:gd name="connsiteY11" fmla="*/ 321615 h 456175"/>
              <a:gd name="connsiteX12" fmla="*/ 343657 w 531030"/>
              <a:gd name="connsiteY12" fmla="*/ 348677 h 456175"/>
              <a:gd name="connsiteX13" fmla="*/ 394597 w 531030"/>
              <a:gd name="connsiteY13" fmla="*/ 419936 h 456175"/>
              <a:gd name="connsiteX14" fmla="*/ 397594 w 531030"/>
              <a:gd name="connsiteY14" fmla="*/ 419936 h 456175"/>
              <a:gd name="connsiteX15" fmla="*/ 448533 w 531030"/>
              <a:gd name="connsiteY15" fmla="*/ 348677 h 456175"/>
              <a:gd name="connsiteX16" fmla="*/ 455088 w 531030"/>
              <a:gd name="connsiteY16" fmla="*/ 321615 h 456175"/>
              <a:gd name="connsiteX17" fmla="*/ 396095 w 531030"/>
              <a:gd name="connsiteY17" fmla="*/ 262622 h 456175"/>
              <a:gd name="connsiteX18" fmla="*/ 331484 w 531030"/>
              <a:gd name="connsiteY18" fmla="*/ 30396 h 456175"/>
              <a:gd name="connsiteX19" fmla="*/ 199827 w 531030"/>
              <a:gd name="connsiteY19" fmla="*/ 56709 h 456175"/>
              <a:gd name="connsiteX20" fmla="*/ 193834 w 531030"/>
              <a:gd name="connsiteY20" fmla="*/ 64013 h 456175"/>
              <a:gd name="connsiteX21" fmla="*/ 193834 w 531030"/>
              <a:gd name="connsiteY21" fmla="*/ 414037 h 456175"/>
              <a:gd name="connsiteX22" fmla="*/ 199452 w 531030"/>
              <a:gd name="connsiteY22" fmla="*/ 418813 h 456175"/>
              <a:gd name="connsiteX23" fmla="*/ 337945 w 531030"/>
              <a:gd name="connsiteY23" fmla="*/ 391095 h 456175"/>
              <a:gd name="connsiteX24" fmla="*/ 339724 w 531030"/>
              <a:gd name="connsiteY24" fmla="*/ 386694 h 456175"/>
              <a:gd name="connsiteX25" fmla="*/ 322682 w 531030"/>
              <a:gd name="connsiteY25" fmla="*/ 362816 h 456175"/>
              <a:gd name="connsiteX26" fmla="*/ 321745 w 531030"/>
              <a:gd name="connsiteY26" fmla="*/ 361318 h 456175"/>
              <a:gd name="connsiteX27" fmla="*/ 311820 w 531030"/>
              <a:gd name="connsiteY27" fmla="*/ 321615 h 456175"/>
              <a:gd name="connsiteX28" fmla="*/ 333825 w 531030"/>
              <a:gd name="connsiteY28" fmla="*/ 264963 h 456175"/>
              <a:gd name="connsiteX29" fmla="*/ 337102 w 531030"/>
              <a:gd name="connsiteY29" fmla="*/ 256254 h 456175"/>
              <a:gd name="connsiteX30" fmla="*/ 337102 w 531030"/>
              <a:gd name="connsiteY30" fmla="*/ 34984 h 456175"/>
              <a:gd name="connsiteX31" fmla="*/ 331484 w 531030"/>
              <a:gd name="connsiteY31" fmla="*/ 30396 h 456175"/>
              <a:gd name="connsiteX32" fmla="*/ 30901 w 531030"/>
              <a:gd name="connsiteY32" fmla="*/ 30396 h 456175"/>
              <a:gd name="connsiteX33" fmla="*/ 25283 w 531030"/>
              <a:gd name="connsiteY33" fmla="*/ 34984 h 456175"/>
              <a:gd name="connsiteX34" fmla="*/ 25283 w 531030"/>
              <a:gd name="connsiteY34" fmla="*/ 385009 h 456175"/>
              <a:gd name="connsiteX35" fmla="*/ 31276 w 531030"/>
              <a:gd name="connsiteY35" fmla="*/ 392312 h 456175"/>
              <a:gd name="connsiteX36" fmla="*/ 162933 w 531030"/>
              <a:gd name="connsiteY36" fmla="*/ 418625 h 456175"/>
              <a:gd name="connsiteX37" fmla="*/ 168551 w 531030"/>
              <a:gd name="connsiteY37" fmla="*/ 414037 h 456175"/>
              <a:gd name="connsiteX38" fmla="*/ 168551 w 531030"/>
              <a:gd name="connsiteY38" fmla="*/ 64013 h 456175"/>
              <a:gd name="connsiteX39" fmla="*/ 162558 w 531030"/>
              <a:gd name="connsiteY39" fmla="*/ 56709 h 456175"/>
              <a:gd name="connsiteX40" fmla="*/ 368003 w 531030"/>
              <a:gd name="connsiteY40" fmla="*/ 30302 h 456175"/>
              <a:gd name="connsiteX41" fmla="*/ 362385 w 531030"/>
              <a:gd name="connsiteY41" fmla="*/ 34891 h 456175"/>
              <a:gd name="connsiteX42" fmla="*/ 362385 w 531030"/>
              <a:gd name="connsiteY42" fmla="*/ 237433 h 456175"/>
              <a:gd name="connsiteX43" fmla="*/ 368565 w 531030"/>
              <a:gd name="connsiteY43" fmla="*/ 241834 h 456175"/>
              <a:gd name="connsiteX44" fmla="*/ 396095 w 531030"/>
              <a:gd name="connsiteY44" fmla="*/ 237246 h 456175"/>
              <a:gd name="connsiteX45" fmla="*/ 480371 w 531030"/>
              <a:gd name="connsiteY45" fmla="*/ 321521 h 456175"/>
              <a:gd name="connsiteX46" fmla="*/ 470445 w 531030"/>
              <a:gd name="connsiteY46" fmla="*/ 361224 h 456175"/>
              <a:gd name="connsiteX47" fmla="*/ 469321 w 531030"/>
              <a:gd name="connsiteY47" fmla="*/ 363003 h 456175"/>
              <a:gd name="connsiteX48" fmla="*/ 438420 w 531030"/>
              <a:gd name="connsiteY48" fmla="*/ 406265 h 456175"/>
              <a:gd name="connsiteX49" fmla="*/ 500035 w 531030"/>
              <a:gd name="connsiteY49" fmla="*/ 418625 h 456175"/>
              <a:gd name="connsiteX50" fmla="*/ 505653 w 531030"/>
              <a:gd name="connsiteY50" fmla="*/ 414037 h 456175"/>
              <a:gd name="connsiteX51" fmla="*/ 505653 w 531030"/>
              <a:gd name="connsiteY51" fmla="*/ 63919 h 456175"/>
              <a:gd name="connsiteX52" fmla="*/ 499661 w 531030"/>
              <a:gd name="connsiteY52" fmla="*/ 56615 h 456175"/>
              <a:gd name="connsiteX53" fmla="*/ 8989 w 531030"/>
              <a:gd name="connsiteY53" fmla="*/ 150 h 456175"/>
              <a:gd name="connsiteX54" fmla="*/ 177166 w 531030"/>
              <a:gd name="connsiteY54" fmla="*/ 33767 h 456175"/>
              <a:gd name="connsiteX55" fmla="*/ 185219 w 531030"/>
              <a:gd name="connsiteY55" fmla="*/ 33767 h 456175"/>
              <a:gd name="connsiteX56" fmla="*/ 345717 w 531030"/>
              <a:gd name="connsiteY56" fmla="*/ 1649 h 456175"/>
              <a:gd name="connsiteX57" fmla="*/ 353770 w 531030"/>
              <a:gd name="connsiteY57" fmla="*/ 1649 h 456175"/>
              <a:gd name="connsiteX58" fmla="*/ 524943 w 531030"/>
              <a:gd name="connsiteY58" fmla="*/ 35921 h 456175"/>
              <a:gd name="connsiteX59" fmla="*/ 531030 w 531030"/>
              <a:gd name="connsiteY59" fmla="*/ 43225 h 456175"/>
              <a:gd name="connsiteX60" fmla="*/ 531030 w 531030"/>
              <a:gd name="connsiteY60" fmla="*/ 441380 h 456175"/>
              <a:gd name="connsiteX61" fmla="*/ 522040 w 531030"/>
              <a:gd name="connsiteY61" fmla="*/ 448684 h 456175"/>
              <a:gd name="connsiteX62" fmla="*/ 422314 w 531030"/>
              <a:gd name="connsiteY62" fmla="*/ 428739 h 456175"/>
              <a:gd name="connsiteX63" fmla="*/ 406583 w 531030"/>
              <a:gd name="connsiteY63" fmla="*/ 450744 h 456175"/>
              <a:gd name="connsiteX64" fmla="*/ 396095 w 531030"/>
              <a:gd name="connsiteY64" fmla="*/ 456175 h 456175"/>
              <a:gd name="connsiteX65" fmla="*/ 385608 w 531030"/>
              <a:gd name="connsiteY65" fmla="*/ 450837 h 456175"/>
              <a:gd name="connsiteX66" fmla="*/ 362853 w 531030"/>
              <a:gd name="connsiteY66" fmla="*/ 419000 h 456175"/>
              <a:gd name="connsiteX67" fmla="*/ 358265 w 531030"/>
              <a:gd name="connsiteY67" fmla="*/ 416003 h 456175"/>
              <a:gd name="connsiteX68" fmla="*/ 353770 w 531030"/>
              <a:gd name="connsiteY68" fmla="*/ 415067 h 456175"/>
              <a:gd name="connsiteX69" fmla="*/ 345717 w 531030"/>
              <a:gd name="connsiteY69" fmla="*/ 415067 h 456175"/>
              <a:gd name="connsiteX70" fmla="*/ 185219 w 531030"/>
              <a:gd name="connsiteY70" fmla="*/ 447185 h 456175"/>
              <a:gd name="connsiteX71" fmla="*/ 177166 w 531030"/>
              <a:gd name="connsiteY71" fmla="*/ 447185 h 456175"/>
              <a:gd name="connsiteX72" fmla="*/ 5993 w 531030"/>
              <a:gd name="connsiteY72" fmla="*/ 412913 h 456175"/>
              <a:gd name="connsiteX73" fmla="*/ 0 w 531030"/>
              <a:gd name="connsiteY73" fmla="*/ 405609 h 456175"/>
              <a:gd name="connsiteX74" fmla="*/ 0 w 531030"/>
              <a:gd name="connsiteY74" fmla="*/ 7454 h 456175"/>
              <a:gd name="connsiteX75" fmla="*/ 8989 w 531030"/>
              <a:gd name="connsiteY75" fmla="*/ 150 h 45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31030" h="456175">
                <a:moveTo>
                  <a:pt x="394410" y="304760"/>
                </a:moveTo>
                <a:cubicBezTo>
                  <a:pt x="386450" y="305603"/>
                  <a:pt x="380083" y="311970"/>
                  <a:pt x="379334" y="319836"/>
                </a:cubicBezTo>
                <a:cubicBezTo>
                  <a:pt x="378210" y="330511"/>
                  <a:pt x="387106" y="339407"/>
                  <a:pt x="397781" y="338377"/>
                </a:cubicBezTo>
                <a:cubicBezTo>
                  <a:pt x="405740" y="337534"/>
                  <a:pt x="412108" y="331167"/>
                  <a:pt x="412857" y="323301"/>
                </a:cubicBezTo>
                <a:cubicBezTo>
                  <a:pt x="413981" y="312626"/>
                  <a:pt x="405085" y="303730"/>
                  <a:pt x="394410" y="304760"/>
                </a:cubicBezTo>
                <a:close/>
                <a:moveTo>
                  <a:pt x="399935" y="279665"/>
                </a:moveTo>
                <a:cubicBezTo>
                  <a:pt x="420067" y="281444"/>
                  <a:pt x="436267" y="297644"/>
                  <a:pt x="438046" y="317776"/>
                </a:cubicBezTo>
                <a:cubicBezTo>
                  <a:pt x="440387" y="343995"/>
                  <a:pt x="418475" y="365907"/>
                  <a:pt x="392256" y="363566"/>
                </a:cubicBezTo>
                <a:cubicBezTo>
                  <a:pt x="372124" y="361787"/>
                  <a:pt x="355924" y="345587"/>
                  <a:pt x="354145" y="325454"/>
                </a:cubicBezTo>
                <a:cubicBezTo>
                  <a:pt x="351804" y="299235"/>
                  <a:pt x="373716" y="277324"/>
                  <a:pt x="399935" y="279665"/>
                </a:cubicBezTo>
                <a:close/>
                <a:moveTo>
                  <a:pt x="396095" y="262622"/>
                </a:moveTo>
                <a:cubicBezTo>
                  <a:pt x="363602" y="262622"/>
                  <a:pt x="337102" y="289122"/>
                  <a:pt x="337102" y="321615"/>
                </a:cubicBezTo>
                <a:cubicBezTo>
                  <a:pt x="337102" y="331072"/>
                  <a:pt x="339350" y="340342"/>
                  <a:pt x="343657" y="348677"/>
                </a:cubicBezTo>
                <a:lnTo>
                  <a:pt x="394597" y="419936"/>
                </a:lnTo>
                <a:cubicBezTo>
                  <a:pt x="395346" y="420966"/>
                  <a:pt x="396844" y="420966"/>
                  <a:pt x="397594" y="419936"/>
                </a:cubicBezTo>
                <a:lnTo>
                  <a:pt x="448533" y="348677"/>
                </a:lnTo>
                <a:cubicBezTo>
                  <a:pt x="452841" y="340342"/>
                  <a:pt x="455088" y="330979"/>
                  <a:pt x="455088" y="321615"/>
                </a:cubicBezTo>
                <a:cubicBezTo>
                  <a:pt x="455088" y="289122"/>
                  <a:pt x="428588" y="262622"/>
                  <a:pt x="396095" y="262622"/>
                </a:cubicBezTo>
                <a:close/>
                <a:moveTo>
                  <a:pt x="331484" y="30396"/>
                </a:moveTo>
                <a:lnTo>
                  <a:pt x="199827" y="56709"/>
                </a:lnTo>
                <a:cubicBezTo>
                  <a:pt x="196362" y="57364"/>
                  <a:pt x="193834" y="60454"/>
                  <a:pt x="193834" y="64013"/>
                </a:cubicBezTo>
                <a:lnTo>
                  <a:pt x="193834" y="414037"/>
                </a:lnTo>
                <a:cubicBezTo>
                  <a:pt x="193834" y="417034"/>
                  <a:pt x="196549" y="419187"/>
                  <a:pt x="199452" y="418813"/>
                </a:cubicBezTo>
                <a:lnTo>
                  <a:pt x="337945" y="391095"/>
                </a:lnTo>
                <a:cubicBezTo>
                  <a:pt x="340005" y="390721"/>
                  <a:pt x="340942" y="388380"/>
                  <a:pt x="339724" y="386694"/>
                </a:cubicBezTo>
                <a:lnTo>
                  <a:pt x="322682" y="362816"/>
                </a:lnTo>
                <a:cubicBezTo>
                  <a:pt x="322307" y="362348"/>
                  <a:pt x="322026" y="361880"/>
                  <a:pt x="321745" y="361318"/>
                </a:cubicBezTo>
                <a:cubicBezTo>
                  <a:pt x="315284" y="349145"/>
                  <a:pt x="311820" y="335474"/>
                  <a:pt x="311820" y="321615"/>
                </a:cubicBezTo>
                <a:cubicBezTo>
                  <a:pt x="311820" y="299797"/>
                  <a:pt x="320153" y="279945"/>
                  <a:pt x="333825" y="264963"/>
                </a:cubicBezTo>
                <a:cubicBezTo>
                  <a:pt x="335979" y="262622"/>
                  <a:pt x="337102" y="259438"/>
                  <a:pt x="337102" y="256254"/>
                </a:cubicBezTo>
                <a:lnTo>
                  <a:pt x="337102" y="34984"/>
                </a:lnTo>
                <a:cubicBezTo>
                  <a:pt x="337102" y="31988"/>
                  <a:pt x="334387" y="29834"/>
                  <a:pt x="331484" y="30396"/>
                </a:cubicBezTo>
                <a:close/>
                <a:moveTo>
                  <a:pt x="30901" y="30396"/>
                </a:moveTo>
                <a:cubicBezTo>
                  <a:pt x="27998" y="29741"/>
                  <a:pt x="25283" y="31988"/>
                  <a:pt x="25283" y="34984"/>
                </a:cubicBezTo>
                <a:lnTo>
                  <a:pt x="25283" y="385009"/>
                </a:lnTo>
                <a:cubicBezTo>
                  <a:pt x="25283" y="388567"/>
                  <a:pt x="27811" y="391657"/>
                  <a:pt x="31276" y="392312"/>
                </a:cubicBezTo>
                <a:lnTo>
                  <a:pt x="162933" y="418625"/>
                </a:lnTo>
                <a:cubicBezTo>
                  <a:pt x="165836" y="419187"/>
                  <a:pt x="168551" y="417034"/>
                  <a:pt x="168551" y="414037"/>
                </a:cubicBezTo>
                <a:lnTo>
                  <a:pt x="168551" y="64013"/>
                </a:lnTo>
                <a:cubicBezTo>
                  <a:pt x="168551" y="60454"/>
                  <a:pt x="166023" y="57364"/>
                  <a:pt x="162558" y="56709"/>
                </a:cubicBezTo>
                <a:close/>
                <a:moveTo>
                  <a:pt x="368003" y="30302"/>
                </a:moveTo>
                <a:cubicBezTo>
                  <a:pt x="365100" y="29741"/>
                  <a:pt x="362385" y="31894"/>
                  <a:pt x="362385" y="34891"/>
                </a:cubicBezTo>
                <a:lnTo>
                  <a:pt x="362385" y="237433"/>
                </a:lnTo>
                <a:cubicBezTo>
                  <a:pt x="362385" y="240616"/>
                  <a:pt x="365569" y="242864"/>
                  <a:pt x="368565" y="241834"/>
                </a:cubicBezTo>
                <a:cubicBezTo>
                  <a:pt x="377180" y="238837"/>
                  <a:pt x="386450" y="237246"/>
                  <a:pt x="396095" y="237246"/>
                </a:cubicBezTo>
                <a:cubicBezTo>
                  <a:pt x="442540" y="237246"/>
                  <a:pt x="480371" y="275076"/>
                  <a:pt x="480371" y="321521"/>
                </a:cubicBezTo>
                <a:cubicBezTo>
                  <a:pt x="480371" y="335380"/>
                  <a:pt x="476906" y="349145"/>
                  <a:pt x="470445" y="361224"/>
                </a:cubicBezTo>
                <a:cubicBezTo>
                  <a:pt x="470164" y="361880"/>
                  <a:pt x="469789" y="362441"/>
                  <a:pt x="469321" y="363003"/>
                </a:cubicBezTo>
                <a:lnTo>
                  <a:pt x="438420" y="406265"/>
                </a:lnTo>
                <a:lnTo>
                  <a:pt x="500035" y="418625"/>
                </a:lnTo>
                <a:cubicBezTo>
                  <a:pt x="502938" y="419187"/>
                  <a:pt x="505653" y="417034"/>
                  <a:pt x="505653" y="414037"/>
                </a:cubicBezTo>
                <a:lnTo>
                  <a:pt x="505653" y="63919"/>
                </a:lnTo>
                <a:cubicBezTo>
                  <a:pt x="505653" y="60360"/>
                  <a:pt x="503125" y="57270"/>
                  <a:pt x="499661" y="56615"/>
                </a:cubicBezTo>
                <a:close/>
                <a:moveTo>
                  <a:pt x="8989" y="150"/>
                </a:moveTo>
                <a:lnTo>
                  <a:pt x="177166" y="33767"/>
                </a:lnTo>
                <a:cubicBezTo>
                  <a:pt x="179788" y="34329"/>
                  <a:pt x="182597" y="34329"/>
                  <a:pt x="185219" y="33767"/>
                </a:cubicBezTo>
                <a:lnTo>
                  <a:pt x="345717" y="1649"/>
                </a:lnTo>
                <a:cubicBezTo>
                  <a:pt x="348339" y="1087"/>
                  <a:pt x="351148" y="1087"/>
                  <a:pt x="353770" y="1649"/>
                </a:cubicBezTo>
                <a:lnTo>
                  <a:pt x="524943" y="35921"/>
                </a:lnTo>
                <a:cubicBezTo>
                  <a:pt x="528408" y="36670"/>
                  <a:pt x="530936" y="39760"/>
                  <a:pt x="531030" y="43225"/>
                </a:cubicBezTo>
                <a:lnTo>
                  <a:pt x="531030" y="441380"/>
                </a:lnTo>
                <a:cubicBezTo>
                  <a:pt x="531030" y="446062"/>
                  <a:pt x="526722" y="449620"/>
                  <a:pt x="522040" y="448684"/>
                </a:cubicBezTo>
                <a:lnTo>
                  <a:pt x="422314" y="428739"/>
                </a:lnTo>
                <a:lnTo>
                  <a:pt x="406583" y="450744"/>
                </a:lnTo>
                <a:cubicBezTo>
                  <a:pt x="404148" y="454208"/>
                  <a:pt x="400215" y="456175"/>
                  <a:pt x="396095" y="456175"/>
                </a:cubicBezTo>
                <a:cubicBezTo>
                  <a:pt x="391975" y="456175"/>
                  <a:pt x="388042" y="454208"/>
                  <a:pt x="385608" y="450837"/>
                </a:cubicBezTo>
                <a:lnTo>
                  <a:pt x="362853" y="419000"/>
                </a:lnTo>
                <a:cubicBezTo>
                  <a:pt x="361823" y="417408"/>
                  <a:pt x="360138" y="416378"/>
                  <a:pt x="358265" y="416003"/>
                </a:cubicBezTo>
                <a:lnTo>
                  <a:pt x="353770" y="415067"/>
                </a:lnTo>
                <a:cubicBezTo>
                  <a:pt x="351148" y="414505"/>
                  <a:pt x="348339" y="414505"/>
                  <a:pt x="345717" y="415067"/>
                </a:cubicBezTo>
                <a:lnTo>
                  <a:pt x="185219" y="447185"/>
                </a:lnTo>
                <a:cubicBezTo>
                  <a:pt x="182597" y="447747"/>
                  <a:pt x="179788" y="447747"/>
                  <a:pt x="177166" y="447185"/>
                </a:cubicBezTo>
                <a:lnTo>
                  <a:pt x="5993" y="412913"/>
                </a:lnTo>
                <a:cubicBezTo>
                  <a:pt x="2528" y="412258"/>
                  <a:pt x="0" y="409168"/>
                  <a:pt x="0" y="405609"/>
                </a:cubicBezTo>
                <a:lnTo>
                  <a:pt x="0" y="7454"/>
                </a:lnTo>
                <a:cubicBezTo>
                  <a:pt x="0" y="2772"/>
                  <a:pt x="4308" y="-786"/>
                  <a:pt x="8989" y="150"/>
                </a:cubicBezTo>
                <a:close/>
              </a:path>
            </a:pathLst>
          </a:custGeom>
          <a:solidFill>
            <a:schemeClr val="tx1"/>
          </a:solidFill>
          <a:ln w="934" cap="flat">
            <a:noFill/>
            <a:prstDash val="solid"/>
            <a:miter/>
          </a:ln>
        </p:spPr>
        <p:txBody>
          <a:bodyPr rtlCol="0" anchor="ctr"/>
          <a:lstStyle/>
          <a:p>
            <a:endParaRPr lang="de-DE"/>
          </a:p>
        </p:txBody>
      </p:sp>
      <p:sp>
        <p:nvSpPr>
          <p:cNvPr id="198" name="Freihandform: Form 110">
            <a:extLst>
              <a:ext uri="{FF2B5EF4-FFF2-40B4-BE49-F238E27FC236}">
                <a16:creationId xmlns:a16="http://schemas.microsoft.com/office/drawing/2014/main" id="{5652C334-D4E2-D043-A68B-5DE5416A3CFB}"/>
              </a:ext>
            </a:extLst>
          </p:cNvPr>
          <p:cNvSpPr>
            <a:spLocks noChangeAspect="1"/>
          </p:cNvSpPr>
          <p:nvPr/>
        </p:nvSpPr>
        <p:spPr>
          <a:xfrm>
            <a:off x="3249813" y="4570553"/>
            <a:ext cx="306436" cy="326922"/>
          </a:xfrm>
          <a:custGeom>
            <a:avLst/>
            <a:gdLst>
              <a:gd name="connsiteX0" fmla="*/ 505653 w 505653"/>
              <a:gd name="connsiteY0" fmla="*/ 362479 h 539457"/>
              <a:gd name="connsiteX1" fmla="*/ 438233 w 505653"/>
              <a:gd name="connsiteY1" fmla="*/ 273240 h 539457"/>
              <a:gd name="connsiteX2" fmla="*/ 438233 w 505653"/>
              <a:gd name="connsiteY2" fmla="*/ 121357 h 539457"/>
              <a:gd name="connsiteX3" fmla="*/ 441979 w 505653"/>
              <a:gd name="connsiteY3" fmla="*/ 116769 h 539457"/>
              <a:gd name="connsiteX4" fmla="*/ 488798 w 505653"/>
              <a:gd name="connsiteY4" fmla="*/ 58899 h 539457"/>
              <a:gd name="connsiteX5" fmla="*/ 428963 w 505653"/>
              <a:gd name="connsiteY5" fmla="*/ 0 h 539457"/>
              <a:gd name="connsiteX6" fmla="*/ 76691 w 505653"/>
              <a:gd name="connsiteY6" fmla="*/ 0 h 539457"/>
              <a:gd name="connsiteX7" fmla="*/ 16855 w 505653"/>
              <a:gd name="connsiteY7" fmla="*/ 58899 h 539457"/>
              <a:gd name="connsiteX8" fmla="*/ 63675 w 505653"/>
              <a:gd name="connsiteY8" fmla="*/ 116769 h 539457"/>
              <a:gd name="connsiteX9" fmla="*/ 67420 w 505653"/>
              <a:gd name="connsiteY9" fmla="*/ 121357 h 539457"/>
              <a:gd name="connsiteX10" fmla="*/ 67420 w 505653"/>
              <a:gd name="connsiteY10" fmla="*/ 273240 h 539457"/>
              <a:gd name="connsiteX11" fmla="*/ 0 w 505653"/>
              <a:gd name="connsiteY11" fmla="*/ 362479 h 539457"/>
              <a:gd name="connsiteX12" fmla="*/ 0 w 505653"/>
              <a:gd name="connsiteY12" fmla="*/ 462673 h 539457"/>
              <a:gd name="connsiteX13" fmla="*/ 9364 w 505653"/>
              <a:gd name="connsiteY13" fmla="*/ 472037 h 539457"/>
              <a:gd name="connsiteX14" fmla="*/ 62738 w 505653"/>
              <a:gd name="connsiteY14" fmla="*/ 472037 h 539457"/>
              <a:gd name="connsiteX15" fmla="*/ 67420 w 505653"/>
              <a:gd name="connsiteY15" fmla="*/ 476719 h 539457"/>
              <a:gd name="connsiteX16" fmla="*/ 67420 w 505653"/>
              <a:gd name="connsiteY16" fmla="*/ 530093 h 539457"/>
              <a:gd name="connsiteX17" fmla="*/ 76784 w 505653"/>
              <a:gd name="connsiteY17" fmla="*/ 539457 h 539457"/>
              <a:gd name="connsiteX18" fmla="*/ 428869 w 505653"/>
              <a:gd name="connsiteY18" fmla="*/ 539457 h 539457"/>
              <a:gd name="connsiteX19" fmla="*/ 438233 w 505653"/>
              <a:gd name="connsiteY19" fmla="*/ 530093 h 539457"/>
              <a:gd name="connsiteX20" fmla="*/ 438233 w 505653"/>
              <a:gd name="connsiteY20" fmla="*/ 476719 h 539457"/>
              <a:gd name="connsiteX21" fmla="*/ 442915 w 505653"/>
              <a:gd name="connsiteY21" fmla="*/ 472037 h 539457"/>
              <a:gd name="connsiteX22" fmla="*/ 496289 w 505653"/>
              <a:gd name="connsiteY22" fmla="*/ 472037 h 539457"/>
              <a:gd name="connsiteX23" fmla="*/ 505653 w 505653"/>
              <a:gd name="connsiteY23" fmla="*/ 462673 h 539457"/>
              <a:gd name="connsiteX24" fmla="*/ 505653 w 505653"/>
              <a:gd name="connsiteY24" fmla="*/ 362479 h 539457"/>
              <a:gd name="connsiteX25" fmla="*/ 352272 w 505653"/>
              <a:gd name="connsiteY25" fmla="*/ 375214 h 539457"/>
              <a:gd name="connsiteX26" fmla="*/ 366412 w 505653"/>
              <a:gd name="connsiteY26" fmla="*/ 389353 h 539457"/>
              <a:gd name="connsiteX27" fmla="*/ 355549 w 505653"/>
              <a:gd name="connsiteY27" fmla="*/ 400215 h 539457"/>
              <a:gd name="connsiteX28" fmla="*/ 341410 w 505653"/>
              <a:gd name="connsiteY28" fmla="*/ 386075 h 539457"/>
              <a:gd name="connsiteX29" fmla="*/ 352272 w 505653"/>
              <a:gd name="connsiteY29" fmla="*/ 375214 h 539457"/>
              <a:gd name="connsiteX30" fmla="*/ 150010 w 505653"/>
              <a:gd name="connsiteY30" fmla="*/ 375214 h 539457"/>
              <a:gd name="connsiteX31" fmla="*/ 164150 w 505653"/>
              <a:gd name="connsiteY31" fmla="*/ 389353 h 539457"/>
              <a:gd name="connsiteX32" fmla="*/ 153288 w 505653"/>
              <a:gd name="connsiteY32" fmla="*/ 400215 h 539457"/>
              <a:gd name="connsiteX33" fmla="*/ 139148 w 505653"/>
              <a:gd name="connsiteY33" fmla="*/ 386075 h 539457"/>
              <a:gd name="connsiteX34" fmla="*/ 150010 w 505653"/>
              <a:gd name="connsiteY34" fmla="*/ 375214 h 539457"/>
              <a:gd name="connsiteX35" fmla="*/ 134092 w 505653"/>
              <a:gd name="connsiteY35" fmla="*/ 207505 h 539457"/>
              <a:gd name="connsiteX36" fmla="*/ 98322 w 505653"/>
              <a:gd name="connsiteY36" fmla="*/ 123323 h 539457"/>
              <a:gd name="connsiteX37" fmla="*/ 103003 w 505653"/>
              <a:gd name="connsiteY37" fmla="*/ 118079 h 539457"/>
              <a:gd name="connsiteX38" fmla="*/ 134373 w 505653"/>
              <a:gd name="connsiteY38" fmla="*/ 118079 h 539457"/>
              <a:gd name="connsiteX39" fmla="*/ 139055 w 505653"/>
              <a:gd name="connsiteY39" fmla="*/ 122761 h 539457"/>
              <a:gd name="connsiteX40" fmla="*/ 139055 w 505653"/>
              <a:gd name="connsiteY40" fmla="*/ 205819 h 539457"/>
              <a:gd name="connsiteX41" fmla="*/ 134092 w 505653"/>
              <a:gd name="connsiteY41" fmla="*/ 207505 h 539457"/>
              <a:gd name="connsiteX42" fmla="*/ 169019 w 505653"/>
              <a:gd name="connsiteY42" fmla="*/ 118079 h 539457"/>
              <a:gd name="connsiteX43" fmla="*/ 336634 w 505653"/>
              <a:gd name="connsiteY43" fmla="*/ 118079 h 539457"/>
              <a:gd name="connsiteX44" fmla="*/ 341316 w 505653"/>
              <a:gd name="connsiteY44" fmla="*/ 122761 h 539457"/>
              <a:gd name="connsiteX45" fmla="*/ 341316 w 505653"/>
              <a:gd name="connsiteY45" fmla="*/ 232600 h 539457"/>
              <a:gd name="connsiteX46" fmla="*/ 338039 w 505653"/>
              <a:gd name="connsiteY46" fmla="*/ 238781 h 539457"/>
              <a:gd name="connsiteX47" fmla="*/ 252827 w 505653"/>
              <a:gd name="connsiteY47" fmla="*/ 265562 h 539457"/>
              <a:gd name="connsiteX48" fmla="*/ 167615 w 505653"/>
              <a:gd name="connsiteY48" fmla="*/ 238781 h 539457"/>
              <a:gd name="connsiteX49" fmla="*/ 164337 w 505653"/>
              <a:gd name="connsiteY49" fmla="*/ 232600 h 539457"/>
              <a:gd name="connsiteX50" fmla="*/ 164337 w 505653"/>
              <a:gd name="connsiteY50" fmla="*/ 122761 h 539457"/>
              <a:gd name="connsiteX51" fmla="*/ 169019 w 505653"/>
              <a:gd name="connsiteY51" fmla="*/ 118079 h 539457"/>
              <a:gd name="connsiteX52" fmla="*/ 164337 w 505653"/>
              <a:gd name="connsiteY52" fmla="*/ 88115 h 539457"/>
              <a:gd name="connsiteX53" fmla="*/ 164337 w 505653"/>
              <a:gd name="connsiteY53" fmla="*/ 30058 h 539457"/>
              <a:gd name="connsiteX54" fmla="*/ 169019 w 505653"/>
              <a:gd name="connsiteY54" fmla="*/ 25376 h 539457"/>
              <a:gd name="connsiteX55" fmla="*/ 336634 w 505653"/>
              <a:gd name="connsiteY55" fmla="*/ 25376 h 539457"/>
              <a:gd name="connsiteX56" fmla="*/ 341316 w 505653"/>
              <a:gd name="connsiteY56" fmla="*/ 30058 h 539457"/>
              <a:gd name="connsiteX57" fmla="*/ 341316 w 505653"/>
              <a:gd name="connsiteY57" fmla="*/ 88115 h 539457"/>
              <a:gd name="connsiteX58" fmla="*/ 336634 w 505653"/>
              <a:gd name="connsiteY58" fmla="*/ 92797 h 539457"/>
              <a:gd name="connsiteX59" fmla="*/ 169019 w 505653"/>
              <a:gd name="connsiteY59" fmla="*/ 92797 h 539457"/>
              <a:gd name="connsiteX60" fmla="*/ 164337 w 505653"/>
              <a:gd name="connsiteY60" fmla="*/ 88115 h 539457"/>
              <a:gd name="connsiteX61" fmla="*/ 371281 w 505653"/>
              <a:gd name="connsiteY61" fmla="*/ 118079 h 539457"/>
              <a:gd name="connsiteX62" fmla="*/ 402650 w 505653"/>
              <a:gd name="connsiteY62" fmla="*/ 118079 h 539457"/>
              <a:gd name="connsiteX63" fmla="*/ 407332 w 505653"/>
              <a:gd name="connsiteY63" fmla="*/ 123323 h 539457"/>
              <a:gd name="connsiteX64" fmla="*/ 371562 w 505653"/>
              <a:gd name="connsiteY64" fmla="*/ 207505 h 539457"/>
              <a:gd name="connsiteX65" fmla="*/ 366599 w 505653"/>
              <a:gd name="connsiteY65" fmla="*/ 205726 h 539457"/>
              <a:gd name="connsiteX66" fmla="*/ 366599 w 505653"/>
              <a:gd name="connsiteY66" fmla="*/ 122668 h 539457"/>
              <a:gd name="connsiteX67" fmla="*/ 371281 w 505653"/>
              <a:gd name="connsiteY67" fmla="*/ 118079 h 539457"/>
              <a:gd name="connsiteX68" fmla="*/ 463516 w 505653"/>
              <a:gd name="connsiteY68" fmla="*/ 59929 h 539457"/>
              <a:gd name="connsiteX69" fmla="*/ 429150 w 505653"/>
              <a:gd name="connsiteY69" fmla="*/ 92797 h 539457"/>
              <a:gd name="connsiteX70" fmla="*/ 371281 w 505653"/>
              <a:gd name="connsiteY70" fmla="*/ 92797 h 539457"/>
              <a:gd name="connsiteX71" fmla="*/ 366599 w 505653"/>
              <a:gd name="connsiteY71" fmla="*/ 88115 h 539457"/>
              <a:gd name="connsiteX72" fmla="*/ 366599 w 505653"/>
              <a:gd name="connsiteY72" fmla="*/ 30058 h 539457"/>
              <a:gd name="connsiteX73" fmla="*/ 371281 w 505653"/>
              <a:gd name="connsiteY73" fmla="*/ 25376 h 539457"/>
              <a:gd name="connsiteX74" fmla="*/ 429805 w 505653"/>
              <a:gd name="connsiteY74" fmla="*/ 25376 h 539457"/>
              <a:gd name="connsiteX75" fmla="*/ 463516 w 505653"/>
              <a:gd name="connsiteY75" fmla="*/ 59929 h 539457"/>
              <a:gd name="connsiteX76" fmla="*/ 42138 w 505653"/>
              <a:gd name="connsiteY76" fmla="*/ 58244 h 539457"/>
              <a:gd name="connsiteX77" fmla="*/ 76503 w 505653"/>
              <a:gd name="connsiteY77" fmla="*/ 25376 h 539457"/>
              <a:gd name="connsiteX78" fmla="*/ 134373 w 505653"/>
              <a:gd name="connsiteY78" fmla="*/ 25376 h 539457"/>
              <a:gd name="connsiteX79" fmla="*/ 139055 w 505653"/>
              <a:gd name="connsiteY79" fmla="*/ 30058 h 539457"/>
              <a:gd name="connsiteX80" fmla="*/ 139055 w 505653"/>
              <a:gd name="connsiteY80" fmla="*/ 88115 h 539457"/>
              <a:gd name="connsiteX81" fmla="*/ 134373 w 505653"/>
              <a:gd name="connsiteY81" fmla="*/ 92797 h 539457"/>
              <a:gd name="connsiteX82" fmla="*/ 75848 w 505653"/>
              <a:gd name="connsiteY82" fmla="*/ 92797 h 539457"/>
              <a:gd name="connsiteX83" fmla="*/ 42138 w 505653"/>
              <a:gd name="connsiteY83" fmla="*/ 58244 h 539457"/>
              <a:gd name="connsiteX84" fmla="*/ 96168 w 505653"/>
              <a:gd name="connsiteY84" fmla="*/ 196455 h 539457"/>
              <a:gd name="connsiteX85" fmla="*/ 136526 w 505653"/>
              <a:gd name="connsiteY85" fmla="*/ 246553 h 539457"/>
              <a:gd name="connsiteX86" fmla="*/ 139055 w 505653"/>
              <a:gd name="connsiteY86" fmla="*/ 252171 h 539457"/>
              <a:gd name="connsiteX87" fmla="*/ 139055 w 505653"/>
              <a:gd name="connsiteY87" fmla="*/ 346934 h 539457"/>
              <a:gd name="connsiteX88" fmla="*/ 134935 w 505653"/>
              <a:gd name="connsiteY88" fmla="*/ 353677 h 539457"/>
              <a:gd name="connsiteX89" fmla="*/ 113866 w 505653"/>
              <a:gd name="connsiteY89" fmla="*/ 390570 h 539457"/>
              <a:gd name="connsiteX90" fmla="*/ 148981 w 505653"/>
              <a:gd name="connsiteY90" fmla="*/ 425498 h 539457"/>
              <a:gd name="connsiteX91" fmla="*/ 189620 w 505653"/>
              <a:gd name="connsiteY91" fmla="*/ 387668 h 539457"/>
              <a:gd name="connsiteX92" fmla="*/ 168364 w 505653"/>
              <a:gd name="connsiteY92" fmla="*/ 353677 h 539457"/>
              <a:gd name="connsiteX93" fmla="*/ 164337 w 505653"/>
              <a:gd name="connsiteY93" fmla="*/ 347028 h 539457"/>
              <a:gd name="connsiteX94" fmla="*/ 164337 w 505653"/>
              <a:gd name="connsiteY94" fmla="*/ 271461 h 539457"/>
              <a:gd name="connsiteX95" fmla="*/ 168457 w 505653"/>
              <a:gd name="connsiteY95" fmla="*/ 269026 h 539457"/>
              <a:gd name="connsiteX96" fmla="*/ 252827 w 505653"/>
              <a:gd name="connsiteY96" fmla="*/ 290844 h 539457"/>
              <a:gd name="connsiteX97" fmla="*/ 337196 w 505653"/>
              <a:gd name="connsiteY97" fmla="*/ 269026 h 539457"/>
              <a:gd name="connsiteX98" fmla="*/ 341316 w 505653"/>
              <a:gd name="connsiteY98" fmla="*/ 271461 h 539457"/>
              <a:gd name="connsiteX99" fmla="*/ 341316 w 505653"/>
              <a:gd name="connsiteY99" fmla="*/ 346934 h 539457"/>
              <a:gd name="connsiteX100" fmla="*/ 337196 w 505653"/>
              <a:gd name="connsiteY100" fmla="*/ 353677 h 539457"/>
              <a:gd name="connsiteX101" fmla="*/ 316127 w 505653"/>
              <a:gd name="connsiteY101" fmla="*/ 390570 h 539457"/>
              <a:gd name="connsiteX102" fmla="*/ 351242 w 505653"/>
              <a:gd name="connsiteY102" fmla="*/ 425498 h 539457"/>
              <a:gd name="connsiteX103" fmla="*/ 391881 w 505653"/>
              <a:gd name="connsiteY103" fmla="*/ 387668 h 539457"/>
              <a:gd name="connsiteX104" fmla="*/ 370625 w 505653"/>
              <a:gd name="connsiteY104" fmla="*/ 353677 h 539457"/>
              <a:gd name="connsiteX105" fmla="*/ 366599 w 505653"/>
              <a:gd name="connsiteY105" fmla="*/ 347028 h 539457"/>
              <a:gd name="connsiteX106" fmla="*/ 366599 w 505653"/>
              <a:gd name="connsiteY106" fmla="*/ 252078 h 539457"/>
              <a:gd name="connsiteX107" fmla="*/ 369127 w 505653"/>
              <a:gd name="connsiteY107" fmla="*/ 246459 h 539457"/>
              <a:gd name="connsiteX108" fmla="*/ 409486 w 505653"/>
              <a:gd name="connsiteY108" fmla="*/ 196362 h 539457"/>
              <a:gd name="connsiteX109" fmla="*/ 412950 w 505653"/>
              <a:gd name="connsiteY109" fmla="*/ 197299 h 539457"/>
              <a:gd name="connsiteX110" fmla="*/ 412950 w 505653"/>
              <a:gd name="connsiteY110" fmla="*/ 269682 h 539457"/>
              <a:gd name="connsiteX111" fmla="*/ 412950 w 505653"/>
              <a:gd name="connsiteY111" fmla="*/ 441510 h 539457"/>
              <a:gd name="connsiteX112" fmla="*/ 408268 w 505653"/>
              <a:gd name="connsiteY112" fmla="*/ 446192 h 539457"/>
              <a:gd name="connsiteX113" fmla="*/ 97385 w 505653"/>
              <a:gd name="connsiteY113" fmla="*/ 446192 h 539457"/>
              <a:gd name="connsiteX114" fmla="*/ 92703 w 505653"/>
              <a:gd name="connsiteY114" fmla="*/ 441510 h 539457"/>
              <a:gd name="connsiteX115" fmla="*/ 92703 w 505653"/>
              <a:gd name="connsiteY115" fmla="*/ 269682 h 539457"/>
              <a:gd name="connsiteX116" fmla="*/ 92703 w 505653"/>
              <a:gd name="connsiteY116" fmla="*/ 197299 h 539457"/>
              <a:gd name="connsiteX117" fmla="*/ 96168 w 505653"/>
              <a:gd name="connsiteY117" fmla="*/ 196455 h 539457"/>
              <a:gd name="connsiteX118" fmla="*/ 29965 w 505653"/>
              <a:gd name="connsiteY118" fmla="*/ 446754 h 539457"/>
              <a:gd name="connsiteX119" fmla="*/ 25283 w 505653"/>
              <a:gd name="connsiteY119" fmla="*/ 442072 h 539457"/>
              <a:gd name="connsiteX120" fmla="*/ 25283 w 505653"/>
              <a:gd name="connsiteY120" fmla="*/ 362479 h 539457"/>
              <a:gd name="connsiteX121" fmla="*/ 60491 w 505653"/>
              <a:gd name="connsiteY121" fmla="*/ 303205 h 539457"/>
              <a:gd name="connsiteX122" fmla="*/ 67420 w 505653"/>
              <a:gd name="connsiteY122" fmla="*/ 307325 h 539457"/>
              <a:gd name="connsiteX123" fmla="*/ 67420 w 505653"/>
              <a:gd name="connsiteY123" fmla="*/ 441978 h 539457"/>
              <a:gd name="connsiteX124" fmla="*/ 62738 w 505653"/>
              <a:gd name="connsiteY124" fmla="*/ 446660 h 539457"/>
              <a:gd name="connsiteX125" fmla="*/ 29965 w 505653"/>
              <a:gd name="connsiteY125" fmla="*/ 446660 h 539457"/>
              <a:gd name="connsiteX126" fmla="*/ 412950 w 505653"/>
              <a:gd name="connsiteY126" fmla="*/ 476719 h 539457"/>
              <a:gd name="connsiteX127" fmla="*/ 412950 w 505653"/>
              <a:gd name="connsiteY127" fmla="*/ 509493 h 539457"/>
              <a:gd name="connsiteX128" fmla="*/ 408268 w 505653"/>
              <a:gd name="connsiteY128" fmla="*/ 514175 h 539457"/>
              <a:gd name="connsiteX129" fmla="*/ 97385 w 505653"/>
              <a:gd name="connsiteY129" fmla="*/ 514175 h 539457"/>
              <a:gd name="connsiteX130" fmla="*/ 92703 w 505653"/>
              <a:gd name="connsiteY130" fmla="*/ 509493 h 539457"/>
              <a:gd name="connsiteX131" fmla="*/ 92703 w 505653"/>
              <a:gd name="connsiteY131" fmla="*/ 476719 h 539457"/>
              <a:gd name="connsiteX132" fmla="*/ 97385 w 505653"/>
              <a:gd name="connsiteY132" fmla="*/ 472037 h 539457"/>
              <a:gd name="connsiteX133" fmla="*/ 408268 w 505653"/>
              <a:gd name="connsiteY133" fmla="*/ 472037 h 539457"/>
              <a:gd name="connsiteX134" fmla="*/ 412950 w 505653"/>
              <a:gd name="connsiteY134" fmla="*/ 476719 h 539457"/>
              <a:gd name="connsiteX135" fmla="*/ 475689 w 505653"/>
              <a:gd name="connsiteY135" fmla="*/ 446754 h 539457"/>
              <a:gd name="connsiteX136" fmla="*/ 442915 w 505653"/>
              <a:gd name="connsiteY136" fmla="*/ 446754 h 539457"/>
              <a:gd name="connsiteX137" fmla="*/ 438233 w 505653"/>
              <a:gd name="connsiteY137" fmla="*/ 442072 h 539457"/>
              <a:gd name="connsiteX138" fmla="*/ 438233 w 505653"/>
              <a:gd name="connsiteY138" fmla="*/ 307418 h 539457"/>
              <a:gd name="connsiteX139" fmla="*/ 445162 w 505653"/>
              <a:gd name="connsiteY139" fmla="*/ 303298 h 539457"/>
              <a:gd name="connsiteX140" fmla="*/ 480371 w 505653"/>
              <a:gd name="connsiteY140" fmla="*/ 362572 h 539457"/>
              <a:gd name="connsiteX141" fmla="*/ 480371 w 505653"/>
              <a:gd name="connsiteY141" fmla="*/ 442166 h 539457"/>
              <a:gd name="connsiteX142" fmla="*/ 475689 w 505653"/>
              <a:gd name="connsiteY142" fmla="*/ 446754 h 5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505653" h="539457">
                <a:moveTo>
                  <a:pt x="505653" y="362479"/>
                </a:moveTo>
                <a:cubicBezTo>
                  <a:pt x="505653" y="320060"/>
                  <a:pt x="477187" y="284290"/>
                  <a:pt x="438233" y="273240"/>
                </a:cubicBezTo>
                <a:lnTo>
                  <a:pt x="438233" y="121357"/>
                </a:lnTo>
                <a:cubicBezTo>
                  <a:pt x="438233" y="119110"/>
                  <a:pt x="439825" y="117237"/>
                  <a:pt x="441979" y="116769"/>
                </a:cubicBezTo>
                <a:cubicBezTo>
                  <a:pt x="468760" y="111150"/>
                  <a:pt x="488798" y="87365"/>
                  <a:pt x="488798" y="58899"/>
                </a:cubicBezTo>
                <a:cubicBezTo>
                  <a:pt x="488705" y="26219"/>
                  <a:pt x="461643" y="0"/>
                  <a:pt x="428963" y="0"/>
                </a:cubicBezTo>
                <a:lnTo>
                  <a:pt x="76691" y="0"/>
                </a:lnTo>
                <a:cubicBezTo>
                  <a:pt x="44011" y="0"/>
                  <a:pt x="16949" y="26219"/>
                  <a:pt x="16855" y="58899"/>
                </a:cubicBezTo>
                <a:cubicBezTo>
                  <a:pt x="16761" y="87365"/>
                  <a:pt x="36894" y="111150"/>
                  <a:pt x="63675" y="116769"/>
                </a:cubicBezTo>
                <a:cubicBezTo>
                  <a:pt x="65829" y="117237"/>
                  <a:pt x="67420" y="119110"/>
                  <a:pt x="67420" y="121357"/>
                </a:cubicBezTo>
                <a:lnTo>
                  <a:pt x="67420" y="273240"/>
                </a:lnTo>
                <a:cubicBezTo>
                  <a:pt x="28466" y="284290"/>
                  <a:pt x="0" y="320060"/>
                  <a:pt x="0" y="362479"/>
                </a:cubicBezTo>
                <a:lnTo>
                  <a:pt x="0" y="462673"/>
                </a:lnTo>
                <a:cubicBezTo>
                  <a:pt x="0" y="467823"/>
                  <a:pt x="4214" y="472037"/>
                  <a:pt x="9364" y="472037"/>
                </a:cubicBezTo>
                <a:lnTo>
                  <a:pt x="62738" y="472037"/>
                </a:lnTo>
                <a:cubicBezTo>
                  <a:pt x="65360" y="472037"/>
                  <a:pt x="67420" y="474097"/>
                  <a:pt x="67420" y="476719"/>
                </a:cubicBezTo>
                <a:lnTo>
                  <a:pt x="67420" y="530093"/>
                </a:lnTo>
                <a:cubicBezTo>
                  <a:pt x="67420" y="535243"/>
                  <a:pt x="71634" y="539457"/>
                  <a:pt x="76784" y="539457"/>
                </a:cubicBezTo>
                <a:lnTo>
                  <a:pt x="428869" y="539457"/>
                </a:lnTo>
                <a:cubicBezTo>
                  <a:pt x="434019" y="539457"/>
                  <a:pt x="438233" y="535243"/>
                  <a:pt x="438233" y="530093"/>
                </a:cubicBezTo>
                <a:lnTo>
                  <a:pt x="438233" y="476719"/>
                </a:lnTo>
                <a:cubicBezTo>
                  <a:pt x="438233" y="474097"/>
                  <a:pt x="440293" y="472037"/>
                  <a:pt x="442915" y="472037"/>
                </a:cubicBezTo>
                <a:lnTo>
                  <a:pt x="496289" y="472037"/>
                </a:lnTo>
                <a:cubicBezTo>
                  <a:pt x="501440" y="472037"/>
                  <a:pt x="505653" y="467823"/>
                  <a:pt x="505653" y="462673"/>
                </a:cubicBezTo>
                <a:lnTo>
                  <a:pt x="505653" y="362479"/>
                </a:lnTo>
                <a:close/>
                <a:moveTo>
                  <a:pt x="352272" y="375214"/>
                </a:moveTo>
                <a:cubicBezTo>
                  <a:pt x="360512" y="374184"/>
                  <a:pt x="367535" y="381113"/>
                  <a:pt x="366412" y="389353"/>
                </a:cubicBezTo>
                <a:cubicBezTo>
                  <a:pt x="365662" y="394971"/>
                  <a:pt x="361168" y="399560"/>
                  <a:pt x="355549" y="400215"/>
                </a:cubicBezTo>
                <a:cubicBezTo>
                  <a:pt x="347309" y="401245"/>
                  <a:pt x="340286" y="394316"/>
                  <a:pt x="341410" y="386075"/>
                </a:cubicBezTo>
                <a:cubicBezTo>
                  <a:pt x="342159" y="380457"/>
                  <a:pt x="346653" y="375963"/>
                  <a:pt x="352272" y="375214"/>
                </a:cubicBezTo>
                <a:close/>
                <a:moveTo>
                  <a:pt x="150010" y="375214"/>
                </a:moveTo>
                <a:cubicBezTo>
                  <a:pt x="158251" y="374184"/>
                  <a:pt x="165274" y="381113"/>
                  <a:pt x="164150" y="389353"/>
                </a:cubicBezTo>
                <a:cubicBezTo>
                  <a:pt x="163401" y="394971"/>
                  <a:pt x="158906" y="399560"/>
                  <a:pt x="153288" y="400215"/>
                </a:cubicBezTo>
                <a:cubicBezTo>
                  <a:pt x="145048" y="401245"/>
                  <a:pt x="138025" y="394316"/>
                  <a:pt x="139148" y="386075"/>
                </a:cubicBezTo>
                <a:cubicBezTo>
                  <a:pt x="139897" y="380457"/>
                  <a:pt x="144392" y="375963"/>
                  <a:pt x="150010" y="375214"/>
                </a:cubicBezTo>
                <a:close/>
                <a:moveTo>
                  <a:pt x="134092" y="207505"/>
                </a:moveTo>
                <a:cubicBezTo>
                  <a:pt x="115270" y="184095"/>
                  <a:pt x="102442" y="155161"/>
                  <a:pt x="98322" y="123323"/>
                </a:cubicBezTo>
                <a:cubicBezTo>
                  <a:pt x="97947" y="120514"/>
                  <a:pt x="100194" y="118079"/>
                  <a:pt x="103003" y="118079"/>
                </a:cubicBezTo>
                <a:lnTo>
                  <a:pt x="134373" y="118079"/>
                </a:lnTo>
                <a:cubicBezTo>
                  <a:pt x="136995" y="118079"/>
                  <a:pt x="139055" y="120139"/>
                  <a:pt x="139055" y="122761"/>
                </a:cubicBezTo>
                <a:lnTo>
                  <a:pt x="139055" y="205819"/>
                </a:lnTo>
                <a:cubicBezTo>
                  <a:pt x="139055" y="208442"/>
                  <a:pt x="135684" y="209565"/>
                  <a:pt x="134092" y="207505"/>
                </a:cubicBezTo>
                <a:close/>
                <a:moveTo>
                  <a:pt x="169019" y="118079"/>
                </a:moveTo>
                <a:lnTo>
                  <a:pt x="336634" y="118079"/>
                </a:lnTo>
                <a:cubicBezTo>
                  <a:pt x="339256" y="118079"/>
                  <a:pt x="341316" y="120139"/>
                  <a:pt x="341316" y="122761"/>
                </a:cubicBezTo>
                <a:lnTo>
                  <a:pt x="341316" y="232600"/>
                </a:lnTo>
                <a:cubicBezTo>
                  <a:pt x="341316" y="235035"/>
                  <a:pt x="340099" y="237376"/>
                  <a:pt x="338039" y="238781"/>
                </a:cubicBezTo>
                <a:cubicBezTo>
                  <a:pt x="313505" y="255730"/>
                  <a:pt x="284196" y="265562"/>
                  <a:pt x="252827" y="265562"/>
                </a:cubicBezTo>
                <a:cubicBezTo>
                  <a:pt x="221457" y="265562"/>
                  <a:pt x="192055" y="255730"/>
                  <a:pt x="167615" y="238781"/>
                </a:cubicBezTo>
                <a:cubicBezTo>
                  <a:pt x="165555" y="237376"/>
                  <a:pt x="164337" y="235035"/>
                  <a:pt x="164337" y="232600"/>
                </a:cubicBezTo>
                <a:lnTo>
                  <a:pt x="164337" y="122761"/>
                </a:lnTo>
                <a:cubicBezTo>
                  <a:pt x="164337" y="120139"/>
                  <a:pt x="166397" y="118079"/>
                  <a:pt x="169019" y="118079"/>
                </a:cubicBezTo>
                <a:close/>
                <a:moveTo>
                  <a:pt x="164337" y="88115"/>
                </a:moveTo>
                <a:lnTo>
                  <a:pt x="164337" y="30058"/>
                </a:lnTo>
                <a:cubicBezTo>
                  <a:pt x="164337" y="27436"/>
                  <a:pt x="166397" y="25376"/>
                  <a:pt x="169019" y="25376"/>
                </a:cubicBezTo>
                <a:lnTo>
                  <a:pt x="336634" y="25376"/>
                </a:lnTo>
                <a:cubicBezTo>
                  <a:pt x="339256" y="25376"/>
                  <a:pt x="341316" y="27436"/>
                  <a:pt x="341316" y="30058"/>
                </a:cubicBezTo>
                <a:lnTo>
                  <a:pt x="341316" y="88115"/>
                </a:lnTo>
                <a:cubicBezTo>
                  <a:pt x="341316" y="90737"/>
                  <a:pt x="339256" y="92797"/>
                  <a:pt x="336634" y="92797"/>
                </a:cubicBezTo>
                <a:lnTo>
                  <a:pt x="169019" y="92797"/>
                </a:lnTo>
                <a:cubicBezTo>
                  <a:pt x="166397" y="92797"/>
                  <a:pt x="164337" y="90737"/>
                  <a:pt x="164337" y="88115"/>
                </a:cubicBezTo>
                <a:close/>
                <a:moveTo>
                  <a:pt x="371281" y="118079"/>
                </a:moveTo>
                <a:lnTo>
                  <a:pt x="402650" y="118079"/>
                </a:lnTo>
                <a:cubicBezTo>
                  <a:pt x="405459" y="118079"/>
                  <a:pt x="407706" y="120514"/>
                  <a:pt x="407332" y="123323"/>
                </a:cubicBezTo>
                <a:cubicBezTo>
                  <a:pt x="403212" y="155161"/>
                  <a:pt x="390477" y="184189"/>
                  <a:pt x="371562" y="207505"/>
                </a:cubicBezTo>
                <a:cubicBezTo>
                  <a:pt x="369876" y="209565"/>
                  <a:pt x="366599" y="208348"/>
                  <a:pt x="366599" y="205726"/>
                </a:cubicBezTo>
                <a:lnTo>
                  <a:pt x="366599" y="122668"/>
                </a:lnTo>
                <a:cubicBezTo>
                  <a:pt x="366599" y="120139"/>
                  <a:pt x="368659" y="118079"/>
                  <a:pt x="371281" y="118079"/>
                </a:cubicBezTo>
                <a:close/>
                <a:moveTo>
                  <a:pt x="463516" y="59929"/>
                </a:moveTo>
                <a:cubicBezTo>
                  <a:pt x="463047" y="78376"/>
                  <a:pt x="447597" y="92797"/>
                  <a:pt x="429150" y="92797"/>
                </a:cubicBezTo>
                <a:lnTo>
                  <a:pt x="371281" y="92797"/>
                </a:lnTo>
                <a:cubicBezTo>
                  <a:pt x="368659" y="92797"/>
                  <a:pt x="366599" y="90737"/>
                  <a:pt x="366599" y="88115"/>
                </a:cubicBezTo>
                <a:lnTo>
                  <a:pt x="366599" y="30058"/>
                </a:lnTo>
                <a:cubicBezTo>
                  <a:pt x="366599" y="27436"/>
                  <a:pt x="368659" y="25376"/>
                  <a:pt x="371281" y="25376"/>
                </a:cubicBezTo>
                <a:lnTo>
                  <a:pt x="429805" y="25376"/>
                </a:lnTo>
                <a:cubicBezTo>
                  <a:pt x="448627" y="25376"/>
                  <a:pt x="463984" y="40921"/>
                  <a:pt x="463516" y="59929"/>
                </a:cubicBezTo>
                <a:close/>
                <a:moveTo>
                  <a:pt x="42138" y="58244"/>
                </a:moveTo>
                <a:cubicBezTo>
                  <a:pt x="42606" y="39797"/>
                  <a:pt x="58057" y="25376"/>
                  <a:pt x="76503" y="25376"/>
                </a:cubicBezTo>
                <a:lnTo>
                  <a:pt x="134373" y="25376"/>
                </a:lnTo>
                <a:cubicBezTo>
                  <a:pt x="136995" y="25376"/>
                  <a:pt x="139055" y="27436"/>
                  <a:pt x="139055" y="30058"/>
                </a:cubicBezTo>
                <a:lnTo>
                  <a:pt x="139055" y="88115"/>
                </a:lnTo>
                <a:cubicBezTo>
                  <a:pt x="139055" y="90737"/>
                  <a:pt x="136995" y="92797"/>
                  <a:pt x="134373" y="92797"/>
                </a:cubicBezTo>
                <a:lnTo>
                  <a:pt x="75848" y="92797"/>
                </a:lnTo>
                <a:cubicBezTo>
                  <a:pt x="57026" y="92797"/>
                  <a:pt x="41670" y="77253"/>
                  <a:pt x="42138" y="58244"/>
                </a:cubicBezTo>
                <a:close/>
                <a:moveTo>
                  <a:pt x="96168" y="196455"/>
                </a:moveTo>
                <a:cubicBezTo>
                  <a:pt x="106749" y="215465"/>
                  <a:pt x="120421" y="232413"/>
                  <a:pt x="136526" y="246553"/>
                </a:cubicBezTo>
                <a:cubicBezTo>
                  <a:pt x="138118" y="247957"/>
                  <a:pt x="139055" y="250017"/>
                  <a:pt x="139055" y="252171"/>
                </a:cubicBezTo>
                <a:lnTo>
                  <a:pt x="139055" y="346934"/>
                </a:lnTo>
                <a:cubicBezTo>
                  <a:pt x="139055" y="349744"/>
                  <a:pt x="137463" y="352459"/>
                  <a:pt x="134935" y="353677"/>
                </a:cubicBezTo>
                <a:cubicBezTo>
                  <a:pt x="121638" y="360231"/>
                  <a:pt x="112648" y="374464"/>
                  <a:pt x="113866" y="390570"/>
                </a:cubicBezTo>
                <a:cubicBezTo>
                  <a:pt x="115270" y="409205"/>
                  <a:pt x="130346" y="424187"/>
                  <a:pt x="148981" y="425498"/>
                </a:cubicBezTo>
                <a:cubicBezTo>
                  <a:pt x="171079" y="427090"/>
                  <a:pt x="189620" y="409485"/>
                  <a:pt x="189620" y="387668"/>
                </a:cubicBezTo>
                <a:cubicBezTo>
                  <a:pt x="189620" y="372779"/>
                  <a:pt x="180912" y="359856"/>
                  <a:pt x="168364" y="353677"/>
                </a:cubicBezTo>
                <a:cubicBezTo>
                  <a:pt x="165836" y="352459"/>
                  <a:pt x="164337" y="349837"/>
                  <a:pt x="164337" y="347028"/>
                </a:cubicBezTo>
                <a:lnTo>
                  <a:pt x="164337" y="271461"/>
                </a:lnTo>
                <a:cubicBezTo>
                  <a:pt x="164337" y="269307"/>
                  <a:pt x="166585" y="267996"/>
                  <a:pt x="168457" y="269026"/>
                </a:cubicBezTo>
                <a:cubicBezTo>
                  <a:pt x="193647" y="282979"/>
                  <a:pt x="222394" y="290844"/>
                  <a:pt x="252827" y="290844"/>
                </a:cubicBezTo>
                <a:cubicBezTo>
                  <a:pt x="283260" y="290844"/>
                  <a:pt x="311913" y="282979"/>
                  <a:pt x="337196" y="269026"/>
                </a:cubicBezTo>
                <a:cubicBezTo>
                  <a:pt x="339069" y="267996"/>
                  <a:pt x="341316" y="269307"/>
                  <a:pt x="341316" y="271461"/>
                </a:cubicBezTo>
                <a:lnTo>
                  <a:pt x="341316" y="346934"/>
                </a:lnTo>
                <a:cubicBezTo>
                  <a:pt x="341316" y="349744"/>
                  <a:pt x="339724" y="352459"/>
                  <a:pt x="337196" y="353677"/>
                </a:cubicBezTo>
                <a:cubicBezTo>
                  <a:pt x="323899" y="360231"/>
                  <a:pt x="314910" y="374464"/>
                  <a:pt x="316127" y="390570"/>
                </a:cubicBezTo>
                <a:cubicBezTo>
                  <a:pt x="317532" y="409205"/>
                  <a:pt x="332608" y="424187"/>
                  <a:pt x="351242" y="425498"/>
                </a:cubicBezTo>
                <a:cubicBezTo>
                  <a:pt x="373341" y="427090"/>
                  <a:pt x="391881" y="409485"/>
                  <a:pt x="391881" y="387668"/>
                </a:cubicBezTo>
                <a:cubicBezTo>
                  <a:pt x="391881" y="372779"/>
                  <a:pt x="383173" y="359856"/>
                  <a:pt x="370625" y="353677"/>
                </a:cubicBezTo>
                <a:cubicBezTo>
                  <a:pt x="368097" y="352459"/>
                  <a:pt x="366599" y="349837"/>
                  <a:pt x="366599" y="347028"/>
                </a:cubicBezTo>
                <a:lnTo>
                  <a:pt x="366599" y="252078"/>
                </a:lnTo>
                <a:cubicBezTo>
                  <a:pt x="366599" y="249924"/>
                  <a:pt x="367535" y="247864"/>
                  <a:pt x="369127" y="246459"/>
                </a:cubicBezTo>
                <a:cubicBezTo>
                  <a:pt x="385139" y="232413"/>
                  <a:pt x="398904" y="215465"/>
                  <a:pt x="409486" y="196362"/>
                </a:cubicBezTo>
                <a:cubicBezTo>
                  <a:pt x="410422" y="194676"/>
                  <a:pt x="412950" y="195332"/>
                  <a:pt x="412950" y="197299"/>
                </a:cubicBezTo>
                <a:lnTo>
                  <a:pt x="412950" y="269682"/>
                </a:lnTo>
                <a:lnTo>
                  <a:pt x="412950" y="441510"/>
                </a:lnTo>
                <a:cubicBezTo>
                  <a:pt x="412950" y="444132"/>
                  <a:pt x="410890" y="446192"/>
                  <a:pt x="408268" y="446192"/>
                </a:cubicBezTo>
                <a:lnTo>
                  <a:pt x="97385" y="446192"/>
                </a:lnTo>
                <a:cubicBezTo>
                  <a:pt x="94763" y="446192"/>
                  <a:pt x="92703" y="444132"/>
                  <a:pt x="92703" y="441510"/>
                </a:cubicBezTo>
                <a:lnTo>
                  <a:pt x="92703" y="269682"/>
                </a:lnTo>
                <a:lnTo>
                  <a:pt x="92703" y="197299"/>
                </a:lnTo>
                <a:cubicBezTo>
                  <a:pt x="92703" y="195426"/>
                  <a:pt x="95231" y="194770"/>
                  <a:pt x="96168" y="196455"/>
                </a:cubicBezTo>
                <a:close/>
                <a:moveTo>
                  <a:pt x="29965" y="446754"/>
                </a:moveTo>
                <a:cubicBezTo>
                  <a:pt x="27343" y="446754"/>
                  <a:pt x="25283" y="444694"/>
                  <a:pt x="25283" y="442072"/>
                </a:cubicBezTo>
                <a:lnTo>
                  <a:pt x="25283" y="362479"/>
                </a:lnTo>
                <a:cubicBezTo>
                  <a:pt x="25283" y="336915"/>
                  <a:pt x="39516" y="314722"/>
                  <a:pt x="60491" y="303205"/>
                </a:cubicBezTo>
                <a:cubicBezTo>
                  <a:pt x="63581" y="301519"/>
                  <a:pt x="67420" y="303766"/>
                  <a:pt x="67420" y="307325"/>
                </a:cubicBezTo>
                <a:lnTo>
                  <a:pt x="67420" y="441978"/>
                </a:lnTo>
                <a:cubicBezTo>
                  <a:pt x="67420" y="444600"/>
                  <a:pt x="65360" y="446660"/>
                  <a:pt x="62738" y="446660"/>
                </a:cubicBezTo>
                <a:lnTo>
                  <a:pt x="29965" y="446660"/>
                </a:lnTo>
                <a:close/>
                <a:moveTo>
                  <a:pt x="412950" y="476719"/>
                </a:moveTo>
                <a:lnTo>
                  <a:pt x="412950" y="509493"/>
                </a:lnTo>
                <a:cubicBezTo>
                  <a:pt x="412950" y="512114"/>
                  <a:pt x="410890" y="514175"/>
                  <a:pt x="408268" y="514175"/>
                </a:cubicBezTo>
                <a:lnTo>
                  <a:pt x="97385" y="514175"/>
                </a:lnTo>
                <a:cubicBezTo>
                  <a:pt x="94763" y="514175"/>
                  <a:pt x="92703" y="512114"/>
                  <a:pt x="92703" y="509493"/>
                </a:cubicBezTo>
                <a:lnTo>
                  <a:pt x="92703" y="476719"/>
                </a:lnTo>
                <a:cubicBezTo>
                  <a:pt x="92703" y="474097"/>
                  <a:pt x="94763" y="472037"/>
                  <a:pt x="97385" y="472037"/>
                </a:cubicBezTo>
                <a:lnTo>
                  <a:pt x="408268" y="472037"/>
                </a:lnTo>
                <a:cubicBezTo>
                  <a:pt x="410890" y="472037"/>
                  <a:pt x="412950" y="474097"/>
                  <a:pt x="412950" y="476719"/>
                </a:cubicBezTo>
                <a:close/>
                <a:moveTo>
                  <a:pt x="475689" y="446754"/>
                </a:moveTo>
                <a:lnTo>
                  <a:pt x="442915" y="446754"/>
                </a:lnTo>
                <a:cubicBezTo>
                  <a:pt x="440293" y="446754"/>
                  <a:pt x="438233" y="444694"/>
                  <a:pt x="438233" y="442072"/>
                </a:cubicBezTo>
                <a:lnTo>
                  <a:pt x="438233" y="307418"/>
                </a:lnTo>
                <a:cubicBezTo>
                  <a:pt x="438233" y="303860"/>
                  <a:pt x="441979" y="301613"/>
                  <a:pt x="445162" y="303298"/>
                </a:cubicBezTo>
                <a:cubicBezTo>
                  <a:pt x="466138" y="314722"/>
                  <a:pt x="480371" y="337008"/>
                  <a:pt x="480371" y="362572"/>
                </a:cubicBezTo>
                <a:lnTo>
                  <a:pt x="480371" y="442166"/>
                </a:lnTo>
                <a:cubicBezTo>
                  <a:pt x="480371" y="444694"/>
                  <a:pt x="478311" y="446754"/>
                  <a:pt x="475689" y="446754"/>
                </a:cubicBezTo>
                <a:close/>
              </a:path>
            </a:pathLst>
          </a:custGeom>
          <a:solidFill>
            <a:schemeClr val="tx1"/>
          </a:solidFill>
          <a:ln w="934" cap="flat">
            <a:noFill/>
            <a:prstDash val="solid"/>
            <a:miter/>
          </a:ln>
        </p:spPr>
        <p:txBody>
          <a:bodyPr rtlCol="0" anchor="ctr"/>
          <a:lstStyle/>
          <a:p>
            <a:endParaRPr lang="de-DE"/>
          </a:p>
        </p:txBody>
      </p:sp>
      <p:sp>
        <p:nvSpPr>
          <p:cNvPr id="199" name="Freihandform: Form 112">
            <a:extLst>
              <a:ext uri="{FF2B5EF4-FFF2-40B4-BE49-F238E27FC236}">
                <a16:creationId xmlns:a16="http://schemas.microsoft.com/office/drawing/2014/main" id="{18025C8B-7A4B-9A4E-8EB4-28DDE6C16666}"/>
              </a:ext>
            </a:extLst>
          </p:cNvPr>
          <p:cNvSpPr>
            <a:spLocks noChangeAspect="1"/>
          </p:cNvSpPr>
          <p:nvPr/>
        </p:nvSpPr>
        <p:spPr>
          <a:xfrm>
            <a:off x="3249813" y="3145911"/>
            <a:ext cx="296222" cy="245149"/>
          </a:xfrm>
          <a:custGeom>
            <a:avLst/>
            <a:gdLst>
              <a:gd name="connsiteX0" fmla="*/ 240841 w 488798"/>
              <a:gd name="connsiteY0" fmla="*/ 205258 h 404523"/>
              <a:gd name="connsiteX1" fmla="*/ 205258 w 488798"/>
              <a:gd name="connsiteY1" fmla="*/ 240841 h 404523"/>
              <a:gd name="connsiteX2" fmla="*/ 248051 w 488798"/>
              <a:gd name="connsiteY2" fmla="*/ 283634 h 404523"/>
              <a:gd name="connsiteX3" fmla="*/ 283634 w 488798"/>
              <a:gd name="connsiteY3" fmla="*/ 248051 h 404523"/>
              <a:gd name="connsiteX4" fmla="*/ 240841 w 488798"/>
              <a:gd name="connsiteY4" fmla="*/ 205258 h 404523"/>
              <a:gd name="connsiteX5" fmla="*/ 29965 w 488798"/>
              <a:gd name="connsiteY5" fmla="*/ 198048 h 404523"/>
              <a:gd name="connsiteX6" fmla="*/ 25283 w 488798"/>
              <a:gd name="connsiteY6" fmla="*/ 202730 h 404523"/>
              <a:gd name="connsiteX7" fmla="*/ 25283 w 488798"/>
              <a:gd name="connsiteY7" fmla="*/ 374558 h 404523"/>
              <a:gd name="connsiteX8" fmla="*/ 29965 w 488798"/>
              <a:gd name="connsiteY8" fmla="*/ 379240 h 404523"/>
              <a:gd name="connsiteX9" fmla="*/ 458834 w 488798"/>
              <a:gd name="connsiteY9" fmla="*/ 379240 h 404523"/>
              <a:gd name="connsiteX10" fmla="*/ 463516 w 488798"/>
              <a:gd name="connsiteY10" fmla="*/ 374558 h 404523"/>
              <a:gd name="connsiteX11" fmla="*/ 463516 w 488798"/>
              <a:gd name="connsiteY11" fmla="*/ 202730 h 404523"/>
              <a:gd name="connsiteX12" fmla="*/ 458834 w 488798"/>
              <a:gd name="connsiteY12" fmla="*/ 198048 h 404523"/>
              <a:gd name="connsiteX13" fmla="*/ 357141 w 488798"/>
              <a:gd name="connsiteY13" fmla="*/ 198048 h 404523"/>
              <a:gd name="connsiteX14" fmla="*/ 354519 w 488798"/>
              <a:gd name="connsiteY14" fmla="*/ 201887 h 404523"/>
              <a:gd name="connsiteX15" fmla="*/ 362385 w 488798"/>
              <a:gd name="connsiteY15" fmla="*/ 244399 h 404523"/>
              <a:gd name="connsiteX16" fmla="*/ 243744 w 488798"/>
              <a:gd name="connsiteY16" fmla="*/ 362385 h 404523"/>
              <a:gd name="connsiteX17" fmla="*/ 126413 w 488798"/>
              <a:gd name="connsiteY17" fmla="*/ 244399 h 404523"/>
              <a:gd name="connsiteX18" fmla="*/ 134279 w 488798"/>
              <a:gd name="connsiteY18" fmla="*/ 201887 h 404523"/>
              <a:gd name="connsiteX19" fmla="*/ 131657 w 488798"/>
              <a:gd name="connsiteY19" fmla="*/ 198048 h 404523"/>
              <a:gd name="connsiteX20" fmla="*/ 248707 w 488798"/>
              <a:gd name="connsiteY20" fmla="*/ 179882 h 404523"/>
              <a:gd name="connsiteX21" fmla="*/ 308917 w 488798"/>
              <a:gd name="connsiteY21" fmla="*/ 240092 h 404523"/>
              <a:gd name="connsiteX22" fmla="*/ 240186 w 488798"/>
              <a:gd name="connsiteY22" fmla="*/ 308823 h 404523"/>
              <a:gd name="connsiteX23" fmla="*/ 179976 w 488798"/>
              <a:gd name="connsiteY23" fmla="*/ 248613 h 404523"/>
              <a:gd name="connsiteX24" fmla="*/ 248707 w 488798"/>
              <a:gd name="connsiteY24" fmla="*/ 179882 h 404523"/>
              <a:gd name="connsiteX25" fmla="*/ 240092 w 488798"/>
              <a:gd name="connsiteY25" fmla="*/ 151790 h 404523"/>
              <a:gd name="connsiteX26" fmla="*/ 151883 w 488798"/>
              <a:gd name="connsiteY26" fmla="*/ 239998 h 404523"/>
              <a:gd name="connsiteX27" fmla="*/ 248800 w 488798"/>
              <a:gd name="connsiteY27" fmla="*/ 336915 h 404523"/>
              <a:gd name="connsiteX28" fmla="*/ 337009 w 488798"/>
              <a:gd name="connsiteY28" fmla="*/ 248707 h 404523"/>
              <a:gd name="connsiteX29" fmla="*/ 240092 w 488798"/>
              <a:gd name="connsiteY29" fmla="*/ 151790 h 404523"/>
              <a:gd name="connsiteX30" fmla="*/ 419037 w 488798"/>
              <a:gd name="connsiteY30" fmla="*/ 124541 h 404523"/>
              <a:gd name="connsiteX31" fmla="*/ 419505 w 488798"/>
              <a:gd name="connsiteY31" fmla="*/ 124541 h 404523"/>
              <a:gd name="connsiteX32" fmla="*/ 438233 w 488798"/>
              <a:gd name="connsiteY32" fmla="*/ 124541 h 404523"/>
              <a:gd name="connsiteX33" fmla="*/ 438701 w 488798"/>
              <a:gd name="connsiteY33" fmla="*/ 124541 h 404523"/>
              <a:gd name="connsiteX34" fmla="*/ 442915 w 488798"/>
              <a:gd name="connsiteY34" fmla="*/ 128755 h 404523"/>
              <a:gd name="connsiteX35" fmla="*/ 442915 w 488798"/>
              <a:gd name="connsiteY35" fmla="*/ 145610 h 404523"/>
              <a:gd name="connsiteX36" fmla="*/ 438701 w 488798"/>
              <a:gd name="connsiteY36" fmla="*/ 149824 h 404523"/>
              <a:gd name="connsiteX37" fmla="*/ 438233 w 488798"/>
              <a:gd name="connsiteY37" fmla="*/ 149824 h 404523"/>
              <a:gd name="connsiteX38" fmla="*/ 419505 w 488798"/>
              <a:gd name="connsiteY38" fmla="*/ 149824 h 404523"/>
              <a:gd name="connsiteX39" fmla="*/ 419037 w 488798"/>
              <a:gd name="connsiteY39" fmla="*/ 149824 h 404523"/>
              <a:gd name="connsiteX40" fmla="*/ 414823 w 488798"/>
              <a:gd name="connsiteY40" fmla="*/ 145610 h 404523"/>
              <a:gd name="connsiteX41" fmla="*/ 414823 w 488798"/>
              <a:gd name="connsiteY41" fmla="*/ 128755 h 404523"/>
              <a:gd name="connsiteX42" fmla="*/ 419037 w 488798"/>
              <a:gd name="connsiteY42" fmla="*/ 124541 h 404523"/>
              <a:gd name="connsiteX43" fmla="*/ 380645 w 488798"/>
              <a:gd name="connsiteY43" fmla="*/ 124541 h 404523"/>
              <a:gd name="connsiteX44" fmla="*/ 381113 w 488798"/>
              <a:gd name="connsiteY44" fmla="*/ 124541 h 404523"/>
              <a:gd name="connsiteX45" fmla="*/ 399841 w 488798"/>
              <a:gd name="connsiteY45" fmla="*/ 124541 h 404523"/>
              <a:gd name="connsiteX46" fmla="*/ 400309 w 488798"/>
              <a:gd name="connsiteY46" fmla="*/ 124541 h 404523"/>
              <a:gd name="connsiteX47" fmla="*/ 404523 w 488798"/>
              <a:gd name="connsiteY47" fmla="*/ 128755 h 404523"/>
              <a:gd name="connsiteX48" fmla="*/ 404523 w 488798"/>
              <a:gd name="connsiteY48" fmla="*/ 145610 h 404523"/>
              <a:gd name="connsiteX49" fmla="*/ 400309 w 488798"/>
              <a:gd name="connsiteY49" fmla="*/ 149824 h 404523"/>
              <a:gd name="connsiteX50" fmla="*/ 399841 w 488798"/>
              <a:gd name="connsiteY50" fmla="*/ 149824 h 404523"/>
              <a:gd name="connsiteX51" fmla="*/ 381113 w 488798"/>
              <a:gd name="connsiteY51" fmla="*/ 149824 h 404523"/>
              <a:gd name="connsiteX52" fmla="*/ 380645 w 488798"/>
              <a:gd name="connsiteY52" fmla="*/ 149824 h 404523"/>
              <a:gd name="connsiteX53" fmla="*/ 376431 w 488798"/>
              <a:gd name="connsiteY53" fmla="*/ 145610 h 404523"/>
              <a:gd name="connsiteX54" fmla="*/ 376431 w 488798"/>
              <a:gd name="connsiteY54" fmla="*/ 128755 h 404523"/>
              <a:gd name="connsiteX55" fmla="*/ 380645 w 488798"/>
              <a:gd name="connsiteY55" fmla="*/ 124541 h 404523"/>
              <a:gd name="connsiteX56" fmla="*/ 54780 w 488798"/>
              <a:gd name="connsiteY56" fmla="*/ 124073 h 404523"/>
              <a:gd name="connsiteX57" fmla="*/ 122200 w 488798"/>
              <a:gd name="connsiteY57" fmla="*/ 124073 h 404523"/>
              <a:gd name="connsiteX58" fmla="*/ 126414 w 488798"/>
              <a:gd name="connsiteY58" fmla="*/ 128287 h 404523"/>
              <a:gd name="connsiteX59" fmla="*/ 126414 w 488798"/>
              <a:gd name="connsiteY59" fmla="*/ 145142 h 404523"/>
              <a:gd name="connsiteX60" fmla="*/ 122200 w 488798"/>
              <a:gd name="connsiteY60" fmla="*/ 149356 h 404523"/>
              <a:gd name="connsiteX61" fmla="*/ 54780 w 488798"/>
              <a:gd name="connsiteY61" fmla="*/ 149356 h 404523"/>
              <a:gd name="connsiteX62" fmla="*/ 50566 w 488798"/>
              <a:gd name="connsiteY62" fmla="*/ 145142 h 404523"/>
              <a:gd name="connsiteX63" fmla="*/ 50566 w 488798"/>
              <a:gd name="connsiteY63" fmla="*/ 128287 h 404523"/>
              <a:gd name="connsiteX64" fmla="*/ 54780 w 488798"/>
              <a:gd name="connsiteY64" fmla="*/ 124073 h 404523"/>
              <a:gd name="connsiteX65" fmla="*/ 29965 w 488798"/>
              <a:gd name="connsiteY65" fmla="*/ 101131 h 404523"/>
              <a:gd name="connsiteX66" fmla="*/ 25283 w 488798"/>
              <a:gd name="connsiteY66" fmla="*/ 105813 h 404523"/>
              <a:gd name="connsiteX67" fmla="*/ 25283 w 488798"/>
              <a:gd name="connsiteY67" fmla="*/ 168083 h 404523"/>
              <a:gd name="connsiteX68" fmla="*/ 29965 w 488798"/>
              <a:gd name="connsiteY68" fmla="*/ 172765 h 404523"/>
              <a:gd name="connsiteX69" fmla="*/ 147014 w 488798"/>
              <a:gd name="connsiteY69" fmla="*/ 172765 h 404523"/>
              <a:gd name="connsiteX70" fmla="*/ 152820 w 488798"/>
              <a:gd name="connsiteY70" fmla="*/ 170049 h 404523"/>
              <a:gd name="connsiteX71" fmla="*/ 244399 w 488798"/>
              <a:gd name="connsiteY71" fmla="*/ 126413 h 404523"/>
              <a:gd name="connsiteX72" fmla="*/ 335979 w 488798"/>
              <a:gd name="connsiteY72" fmla="*/ 170049 h 404523"/>
              <a:gd name="connsiteX73" fmla="*/ 341784 w 488798"/>
              <a:gd name="connsiteY73" fmla="*/ 172765 h 404523"/>
              <a:gd name="connsiteX74" fmla="*/ 458834 w 488798"/>
              <a:gd name="connsiteY74" fmla="*/ 172765 h 404523"/>
              <a:gd name="connsiteX75" fmla="*/ 463516 w 488798"/>
              <a:gd name="connsiteY75" fmla="*/ 168083 h 404523"/>
              <a:gd name="connsiteX76" fmla="*/ 463516 w 488798"/>
              <a:gd name="connsiteY76" fmla="*/ 105813 h 404523"/>
              <a:gd name="connsiteX77" fmla="*/ 458834 w 488798"/>
              <a:gd name="connsiteY77" fmla="*/ 101131 h 404523"/>
              <a:gd name="connsiteX78" fmla="*/ 353957 w 488798"/>
              <a:gd name="connsiteY78" fmla="*/ 101131 h 404523"/>
              <a:gd name="connsiteX79" fmla="*/ 134841 w 488798"/>
              <a:gd name="connsiteY79" fmla="*/ 101131 h 404523"/>
              <a:gd name="connsiteX80" fmla="*/ 192148 w 488798"/>
              <a:gd name="connsiteY80" fmla="*/ 25283 h 404523"/>
              <a:gd name="connsiteX81" fmla="*/ 185125 w 488798"/>
              <a:gd name="connsiteY81" fmla="*/ 30433 h 404523"/>
              <a:gd name="connsiteX82" fmla="*/ 171173 w 488798"/>
              <a:gd name="connsiteY82" fmla="*/ 72196 h 404523"/>
              <a:gd name="connsiteX83" fmla="*/ 173795 w 488798"/>
              <a:gd name="connsiteY83" fmla="*/ 75848 h 404523"/>
              <a:gd name="connsiteX84" fmla="*/ 315003 w 488798"/>
              <a:gd name="connsiteY84" fmla="*/ 75848 h 404523"/>
              <a:gd name="connsiteX85" fmla="*/ 317625 w 488798"/>
              <a:gd name="connsiteY85" fmla="*/ 72196 h 404523"/>
              <a:gd name="connsiteX86" fmla="*/ 303673 w 488798"/>
              <a:gd name="connsiteY86" fmla="*/ 30433 h 404523"/>
              <a:gd name="connsiteX87" fmla="*/ 296556 w 488798"/>
              <a:gd name="connsiteY87" fmla="*/ 25283 h 404523"/>
              <a:gd name="connsiteX88" fmla="*/ 173982 w 488798"/>
              <a:gd name="connsiteY88" fmla="*/ 0 h 404523"/>
              <a:gd name="connsiteX89" fmla="*/ 314910 w 488798"/>
              <a:gd name="connsiteY89" fmla="*/ 0 h 404523"/>
              <a:gd name="connsiteX90" fmla="*/ 322026 w 488798"/>
              <a:gd name="connsiteY90" fmla="*/ 5150 h 404523"/>
              <a:gd name="connsiteX91" fmla="*/ 344500 w 488798"/>
              <a:gd name="connsiteY91" fmla="*/ 72664 h 404523"/>
              <a:gd name="connsiteX92" fmla="*/ 348901 w 488798"/>
              <a:gd name="connsiteY92" fmla="*/ 75848 h 404523"/>
              <a:gd name="connsiteX93" fmla="*/ 481307 w 488798"/>
              <a:gd name="connsiteY93" fmla="*/ 75848 h 404523"/>
              <a:gd name="connsiteX94" fmla="*/ 488798 w 488798"/>
              <a:gd name="connsiteY94" fmla="*/ 83339 h 404523"/>
              <a:gd name="connsiteX95" fmla="*/ 488798 w 488798"/>
              <a:gd name="connsiteY95" fmla="*/ 397031 h 404523"/>
              <a:gd name="connsiteX96" fmla="*/ 481307 w 488798"/>
              <a:gd name="connsiteY96" fmla="*/ 404523 h 404523"/>
              <a:gd name="connsiteX97" fmla="*/ 7491 w 488798"/>
              <a:gd name="connsiteY97" fmla="*/ 404523 h 404523"/>
              <a:gd name="connsiteX98" fmla="*/ 0 w 488798"/>
              <a:gd name="connsiteY98" fmla="*/ 397031 h 404523"/>
              <a:gd name="connsiteX99" fmla="*/ 0 w 488798"/>
              <a:gd name="connsiteY99" fmla="*/ 83339 h 404523"/>
              <a:gd name="connsiteX100" fmla="*/ 7491 w 488798"/>
              <a:gd name="connsiteY100" fmla="*/ 75848 h 404523"/>
              <a:gd name="connsiteX101" fmla="*/ 139991 w 488798"/>
              <a:gd name="connsiteY101" fmla="*/ 75848 h 404523"/>
              <a:gd name="connsiteX102" fmla="*/ 144392 w 488798"/>
              <a:gd name="connsiteY102" fmla="*/ 72664 h 404523"/>
              <a:gd name="connsiteX103" fmla="*/ 166866 w 488798"/>
              <a:gd name="connsiteY103" fmla="*/ 5150 h 404523"/>
              <a:gd name="connsiteX104" fmla="*/ 173982 w 488798"/>
              <a:gd name="connsiteY104" fmla="*/ 0 h 40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8798" h="404523">
                <a:moveTo>
                  <a:pt x="240841" y="205258"/>
                </a:moveTo>
                <a:cubicBezTo>
                  <a:pt x="222020" y="206850"/>
                  <a:pt x="206944" y="222020"/>
                  <a:pt x="205258" y="240841"/>
                </a:cubicBezTo>
                <a:cubicBezTo>
                  <a:pt x="203105" y="265375"/>
                  <a:pt x="223518" y="285788"/>
                  <a:pt x="248051" y="283634"/>
                </a:cubicBezTo>
                <a:cubicBezTo>
                  <a:pt x="266873" y="281949"/>
                  <a:pt x="281949" y="266873"/>
                  <a:pt x="283634" y="248051"/>
                </a:cubicBezTo>
                <a:cubicBezTo>
                  <a:pt x="285788" y="223518"/>
                  <a:pt x="265375" y="203104"/>
                  <a:pt x="240841" y="205258"/>
                </a:cubicBezTo>
                <a:close/>
                <a:moveTo>
                  <a:pt x="29965" y="198048"/>
                </a:moveTo>
                <a:cubicBezTo>
                  <a:pt x="27343" y="198048"/>
                  <a:pt x="25283" y="200107"/>
                  <a:pt x="25283" y="202730"/>
                </a:cubicBezTo>
                <a:lnTo>
                  <a:pt x="25283" y="374558"/>
                </a:lnTo>
                <a:cubicBezTo>
                  <a:pt x="25283" y="377180"/>
                  <a:pt x="27343" y="379240"/>
                  <a:pt x="29965" y="379240"/>
                </a:cubicBezTo>
                <a:lnTo>
                  <a:pt x="458834" y="379240"/>
                </a:lnTo>
                <a:cubicBezTo>
                  <a:pt x="461456" y="379240"/>
                  <a:pt x="463516" y="377180"/>
                  <a:pt x="463516" y="374558"/>
                </a:cubicBezTo>
                <a:lnTo>
                  <a:pt x="463516" y="202730"/>
                </a:lnTo>
                <a:cubicBezTo>
                  <a:pt x="463516" y="200107"/>
                  <a:pt x="461456" y="198048"/>
                  <a:pt x="458834" y="198048"/>
                </a:cubicBezTo>
                <a:lnTo>
                  <a:pt x="357141" y="198048"/>
                </a:lnTo>
                <a:cubicBezTo>
                  <a:pt x="355175" y="198048"/>
                  <a:pt x="353770" y="200014"/>
                  <a:pt x="354519" y="201887"/>
                </a:cubicBezTo>
                <a:cubicBezTo>
                  <a:pt x="359576" y="215090"/>
                  <a:pt x="362385" y="229417"/>
                  <a:pt x="362385" y="244399"/>
                </a:cubicBezTo>
                <a:cubicBezTo>
                  <a:pt x="362385" y="309759"/>
                  <a:pt x="309198" y="362759"/>
                  <a:pt x="243744" y="362385"/>
                </a:cubicBezTo>
                <a:cubicBezTo>
                  <a:pt x="178571" y="362010"/>
                  <a:pt x="126413" y="309572"/>
                  <a:pt x="126413" y="244399"/>
                </a:cubicBezTo>
                <a:cubicBezTo>
                  <a:pt x="126413" y="229417"/>
                  <a:pt x="129223" y="215090"/>
                  <a:pt x="134279" y="201887"/>
                </a:cubicBezTo>
                <a:cubicBezTo>
                  <a:pt x="135028" y="200014"/>
                  <a:pt x="133624" y="198048"/>
                  <a:pt x="131657" y="198048"/>
                </a:cubicBezTo>
                <a:close/>
                <a:moveTo>
                  <a:pt x="248707" y="179882"/>
                </a:moveTo>
                <a:cubicBezTo>
                  <a:pt x="280825" y="181942"/>
                  <a:pt x="306857" y="207880"/>
                  <a:pt x="308917" y="240092"/>
                </a:cubicBezTo>
                <a:cubicBezTo>
                  <a:pt x="311352" y="279046"/>
                  <a:pt x="279140" y="311352"/>
                  <a:pt x="240186" y="308823"/>
                </a:cubicBezTo>
                <a:cubicBezTo>
                  <a:pt x="207974" y="306764"/>
                  <a:pt x="181942" y="280825"/>
                  <a:pt x="179976" y="248613"/>
                </a:cubicBezTo>
                <a:cubicBezTo>
                  <a:pt x="177541" y="209659"/>
                  <a:pt x="209753" y="177354"/>
                  <a:pt x="248707" y="179882"/>
                </a:cubicBezTo>
                <a:close/>
                <a:moveTo>
                  <a:pt x="240092" y="151790"/>
                </a:moveTo>
                <a:cubicBezTo>
                  <a:pt x="192523" y="153943"/>
                  <a:pt x="153943" y="192523"/>
                  <a:pt x="151883" y="239998"/>
                </a:cubicBezTo>
                <a:cubicBezTo>
                  <a:pt x="149355" y="294496"/>
                  <a:pt x="194302" y="339443"/>
                  <a:pt x="248800" y="336915"/>
                </a:cubicBezTo>
                <a:cubicBezTo>
                  <a:pt x="296275" y="334761"/>
                  <a:pt x="334855" y="296275"/>
                  <a:pt x="337009" y="248707"/>
                </a:cubicBezTo>
                <a:cubicBezTo>
                  <a:pt x="339537" y="194208"/>
                  <a:pt x="294590" y="149261"/>
                  <a:pt x="240092" y="151790"/>
                </a:cubicBezTo>
                <a:close/>
                <a:moveTo>
                  <a:pt x="419037" y="124541"/>
                </a:moveTo>
                <a:lnTo>
                  <a:pt x="419505" y="124541"/>
                </a:lnTo>
                <a:lnTo>
                  <a:pt x="438233" y="124541"/>
                </a:lnTo>
                <a:lnTo>
                  <a:pt x="438701" y="124541"/>
                </a:lnTo>
                <a:cubicBezTo>
                  <a:pt x="441042" y="124541"/>
                  <a:pt x="442915" y="126414"/>
                  <a:pt x="442915" y="128755"/>
                </a:cubicBezTo>
                <a:lnTo>
                  <a:pt x="442915" y="145610"/>
                </a:lnTo>
                <a:cubicBezTo>
                  <a:pt x="442915" y="147951"/>
                  <a:pt x="441042" y="149824"/>
                  <a:pt x="438701" y="149824"/>
                </a:cubicBezTo>
                <a:lnTo>
                  <a:pt x="438233" y="149824"/>
                </a:lnTo>
                <a:lnTo>
                  <a:pt x="419505" y="149824"/>
                </a:lnTo>
                <a:lnTo>
                  <a:pt x="419037" y="149824"/>
                </a:lnTo>
                <a:cubicBezTo>
                  <a:pt x="416696" y="149824"/>
                  <a:pt x="414823" y="147951"/>
                  <a:pt x="414823" y="145610"/>
                </a:cubicBezTo>
                <a:lnTo>
                  <a:pt x="414823" y="128755"/>
                </a:lnTo>
                <a:cubicBezTo>
                  <a:pt x="414823" y="126414"/>
                  <a:pt x="416696" y="124541"/>
                  <a:pt x="419037" y="124541"/>
                </a:cubicBezTo>
                <a:close/>
                <a:moveTo>
                  <a:pt x="380645" y="124541"/>
                </a:moveTo>
                <a:lnTo>
                  <a:pt x="381113" y="124541"/>
                </a:lnTo>
                <a:lnTo>
                  <a:pt x="399841" y="124541"/>
                </a:lnTo>
                <a:lnTo>
                  <a:pt x="400309" y="124541"/>
                </a:lnTo>
                <a:cubicBezTo>
                  <a:pt x="402650" y="124541"/>
                  <a:pt x="404523" y="126414"/>
                  <a:pt x="404523" y="128755"/>
                </a:cubicBezTo>
                <a:lnTo>
                  <a:pt x="404523" y="145610"/>
                </a:lnTo>
                <a:cubicBezTo>
                  <a:pt x="404523" y="147951"/>
                  <a:pt x="402650" y="149824"/>
                  <a:pt x="400309" y="149824"/>
                </a:cubicBezTo>
                <a:lnTo>
                  <a:pt x="399841" y="149824"/>
                </a:lnTo>
                <a:lnTo>
                  <a:pt x="381113" y="149824"/>
                </a:lnTo>
                <a:lnTo>
                  <a:pt x="380645" y="149824"/>
                </a:lnTo>
                <a:cubicBezTo>
                  <a:pt x="378304" y="149824"/>
                  <a:pt x="376431" y="147951"/>
                  <a:pt x="376431" y="145610"/>
                </a:cubicBezTo>
                <a:lnTo>
                  <a:pt x="376431" y="128755"/>
                </a:lnTo>
                <a:cubicBezTo>
                  <a:pt x="376431" y="126414"/>
                  <a:pt x="378304" y="124541"/>
                  <a:pt x="380645" y="124541"/>
                </a:cubicBezTo>
                <a:close/>
                <a:moveTo>
                  <a:pt x="54780" y="124073"/>
                </a:moveTo>
                <a:lnTo>
                  <a:pt x="122200" y="124073"/>
                </a:lnTo>
                <a:cubicBezTo>
                  <a:pt x="124541" y="124073"/>
                  <a:pt x="126414" y="125946"/>
                  <a:pt x="126414" y="128287"/>
                </a:cubicBezTo>
                <a:lnTo>
                  <a:pt x="126414" y="145142"/>
                </a:lnTo>
                <a:cubicBezTo>
                  <a:pt x="126414" y="147483"/>
                  <a:pt x="124541" y="149356"/>
                  <a:pt x="122200" y="149356"/>
                </a:cubicBezTo>
                <a:lnTo>
                  <a:pt x="54780" y="149356"/>
                </a:lnTo>
                <a:cubicBezTo>
                  <a:pt x="52439" y="149356"/>
                  <a:pt x="50566" y="147483"/>
                  <a:pt x="50566" y="145142"/>
                </a:cubicBezTo>
                <a:lnTo>
                  <a:pt x="50566" y="128287"/>
                </a:lnTo>
                <a:cubicBezTo>
                  <a:pt x="50566" y="125946"/>
                  <a:pt x="52439" y="124073"/>
                  <a:pt x="54780" y="124073"/>
                </a:cubicBezTo>
                <a:close/>
                <a:moveTo>
                  <a:pt x="29965" y="101131"/>
                </a:moveTo>
                <a:cubicBezTo>
                  <a:pt x="27343" y="101131"/>
                  <a:pt x="25283" y="103190"/>
                  <a:pt x="25283" y="105813"/>
                </a:cubicBezTo>
                <a:lnTo>
                  <a:pt x="25283" y="168083"/>
                </a:lnTo>
                <a:cubicBezTo>
                  <a:pt x="25283" y="170705"/>
                  <a:pt x="27343" y="172765"/>
                  <a:pt x="29965" y="172765"/>
                </a:cubicBezTo>
                <a:lnTo>
                  <a:pt x="147014" y="172765"/>
                </a:lnTo>
                <a:cubicBezTo>
                  <a:pt x="149261" y="172765"/>
                  <a:pt x="151415" y="171828"/>
                  <a:pt x="152820" y="170049"/>
                </a:cubicBezTo>
                <a:cubicBezTo>
                  <a:pt x="174450" y="143455"/>
                  <a:pt x="207412" y="126413"/>
                  <a:pt x="244399" y="126413"/>
                </a:cubicBezTo>
                <a:cubicBezTo>
                  <a:pt x="281387" y="126413"/>
                  <a:pt x="314348" y="143455"/>
                  <a:pt x="335979" y="170049"/>
                </a:cubicBezTo>
                <a:cubicBezTo>
                  <a:pt x="337383" y="171735"/>
                  <a:pt x="339537" y="172765"/>
                  <a:pt x="341784" y="172765"/>
                </a:cubicBezTo>
                <a:lnTo>
                  <a:pt x="458834" y="172765"/>
                </a:lnTo>
                <a:cubicBezTo>
                  <a:pt x="461456" y="172765"/>
                  <a:pt x="463516" y="170705"/>
                  <a:pt x="463516" y="168083"/>
                </a:cubicBezTo>
                <a:lnTo>
                  <a:pt x="463516" y="105813"/>
                </a:lnTo>
                <a:cubicBezTo>
                  <a:pt x="463516" y="103190"/>
                  <a:pt x="461456" y="101131"/>
                  <a:pt x="458834" y="101131"/>
                </a:cubicBezTo>
                <a:lnTo>
                  <a:pt x="353957" y="101131"/>
                </a:lnTo>
                <a:lnTo>
                  <a:pt x="134841" y="101131"/>
                </a:lnTo>
                <a:close/>
                <a:moveTo>
                  <a:pt x="192148" y="25283"/>
                </a:moveTo>
                <a:cubicBezTo>
                  <a:pt x="188965" y="25283"/>
                  <a:pt x="186062" y="27342"/>
                  <a:pt x="185125" y="30433"/>
                </a:cubicBezTo>
                <a:lnTo>
                  <a:pt x="171173" y="72196"/>
                </a:lnTo>
                <a:cubicBezTo>
                  <a:pt x="170518" y="73975"/>
                  <a:pt x="171922" y="75848"/>
                  <a:pt x="173795" y="75848"/>
                </a:cubicBezTo>
                <a:lnTo>
                  <a:pt x="315003" y="75848"/>
                </a:lnTo>
                <a:cubicBezTo>
                  <a:pt x="316876" y="75848"/>
                  <a:pt x="318187" y="73975"/>
                  <a:pt x="317625" y="72196"/>
                </a:cubicBezTo>
                <a:lnTo>
                  <a:pt x="303673" y="30433"/>
                </a:lnTo>
                <a:cubicBezTo>
                  <a:pt x="302643" y="27342"/>
                  <a:pt x="299740" y="25283"/>
                  <a:pt x="296556" y="25283"/>
                </a:cubicBezTo>
                <a:close/>
                <a:moveTo>
                  <a:pt x="173982" y="0"/>
                </a:moveTo>
                <a:lnTo>
                  <a:pt x="314910" y="0"/>
                </a:lnTo>
                <a:cubicBezTo>
                  <a:pt x="318187" y="0"/>
                  <a:pt x="320996" y="2060"/>
                  <a:pt x="322026" y="5150"/>
                </a:cubicBezTo>
                <a:lnTo>
                  <a:pt x="344500" y="72664"/>
                </a:lnTo>
                <a:cubicBezTo>
                  <a:pt x="345062" y="74537"/>
                  <a:pt x="346934" y="75848"/>
                  <a:pt x="348901" y="75848"/>
                </a:cubicBezTo>
                <a:lnTo>
                  <a:pt x="481307" y="75848"/>
                </a:lnTo>
                <a:cubicBezTo>
                  <a:pt x="485427" y="75848"/>
                  <a:pt x="488798" y="79219"/>
                  <a:pt x="488798" y="83339"/>
                </a:cubicBezTo>
                <a:lnTo>
                  <a:pt x="488798" y="397031"/>
                </a:lnTo>
                <a:cubicBezTo>
                  <a:pt x="488798" y="401152"/>
                  <a:pt x="485427" y="404523"/>
                  <a:pt x="481307" y="404523"/>
                </a:cubicBezTo>
                <a:lnTo>
                  <a:pt x="7491" y="404523"/>
                </a:lnTo>
                <a:cubicBezTo>
                  <a:pt x="3371" y="404523"/>
                  <a:pt x="0" y="401152"/>
                  <a:pt x="0" y="397031"/>
                </a:cubicBezTo>
                <a:lnTo>
                  <a:pt x="0" y="83339"/>
                </a:lnTo>
                <a:cubicBezTo>
                  <a:pt x="0" y="79219"/>
                  <a:pt x="3371" y="75848"/>
                  <a:pt x="7491" y="75848"/>
                </a:cubicBezTo>
                <a:lnTo>
                  <a:pt x="139991" y="75848"/>
                </a:lnTo>
                <a:cubicBezTo>
                  <a:pt x="141958" y="75848"/>
                  <a:pt x="143737" y="74537"/>
                  <a:pt x="144392" y="72664"/>
                </a:cubicBezTo>
                <a:lnTo>
                  <a:pt x="166866" y="5150"/>
                </a:lnTo>
                <a:cubicBezTo>
                  <a:pt x="167896" y="2060"/>
                  <a:pt x="170798" y="0"/>
                  <a:pt x="173982" y="0"/>
                </a:cubicBezTo>
                <a:close/>
              </a:path>
            </a:pathLst>
          </a:custGeom>
          <a:solidFill>
            <a:schemeClr val="tx1"/>
          </a:solidFill>
          <a:ln w="934" cap="flat">
            <a:noFill/>
            <a:prstDash val="solid"/>
            <a:miter/>
          </a:ln>
        </p:spPr>
        <p:txBody>
          <a:bodyPr rtlCol="0" anchor="ctr"/>
          <a:lstStyle/>
          <a:p>
            <a:endParaRPr lang="de-DE"/>
          </a:p>
        </p:txBody>
      </p:sp>
      <p:sp>
        <p:nvSpPr>
          <p:cNvPr id="200" name="Freihandform: Form 114">
            <a:extLst>
              <a:ext uri="{FF2B5EF4-FFF2-40B4-BE49-F238E27FC236}">
                <a16:creationId xmlns:a16="http://schemas.microsoft.com/office/drawing/2014/main" id="{0B1FFB38-D036-D64A-8758-AA986CDA495E}"/>
              </a:ext>
            </a:extLst>
          </p:cNvPr>
          <p:cNvSpPr>
            <a:spLocks noChangeAspect="1"/>
          </p:cNvSpPr>
          <p:nvPr/>
        </p:nvSpPr>
        <p:spPr>
          <a:xfrm>
            <a:off x="3808241" y="3120634"/>
            <a:ext cx="273523" cy="313756"/>
          </a:xfrm>
          <a:custGeom>
            <a:avLst/>
            <a:gdLst>
              <a:gd name="connsiteX0" fmla="*/ 25283 w 451342"/>
              <a:gd name="connsiteY0" fmla="*/ 450312 h 517732"/>
              <a:gd name="connsiteX1" fmla="*/ 42138 w 451342"/>
              <a:gd name="connsiteY1" fmla="*/ 450312 h 517732"/>
              <a:gd name="connsiteX2" fmla="*/ 46352 w 451342"/>
              <a:gd name="connsiteY2" fmla="*/ 454526 h 517732"/>
              <a:gd name="connsiteX3" fmla="*/ 46352 w 451342"/>
              <a:gd name="connsiteY3" fmla="*/ 467635 h 517732"/>
              <a:gd name="connsiteX4" fmla="*/ 51034 w 451342"/>
              <a:gd name="connsiteY4" fmla="*/ 472317 h 517732"/>
              <a:gd name="connsiteX5" fmla="*/ 63207 w 451342"/>
              <a:gd name="connsiteY5" fmla="*/ 472317 h 517732"/>
              <a:gd name="connsiteX6" fmla="*/ 67420 w 451342"/>
              <a:gd name="connsiteY6" fmla="*/ 476531 h 517732"/>
              <a:gd name="connsiteX7" fmla="*/ 67420 w 451342"/>
              <a:gd name="connsiteY7" fmla="*/ 493386 h 517732"/>
              <a:gd name="connsiteX8" fmla="*/ 63207 w 451342"/>
              <a:gd name="connsiteY8" fmla="*/ 497600 h 517732"/>
              <a:gd name="connsiteX9" fmla="*/ 51034 w 451342"/>
              <a:gd name="connsiteY9" fmla="*/ 497600 h 517732"/>
              <a:gd name="connsiteX10" fmla="*/ 46352 w 451342"/>
              <a:gd name="connsiteY10" fmla="*/ 502282 h 517732"/>
              <a:gd name="connsiteX11" fmla="*/ 46352 w 451342"/>
              <a:gd name="connsiteY11" fmla="*/ 513519 h 517732"/>
              <a:gd name="connsiteX12" fmla="*/ 42138 w 451342"/>
              <a:gd name="connsiteY12" fmla="*/ 517732 h 517732"/>
              <a:gd name="connsiteX13" fmla="*/ 25283 w 451342"/>
              <a:gd name="connsiteY13" fmla="*/ 517732 h 517732"/>
              <a:gd name="connsiteX14" fmla="*/ 21069 w 451342"/>
              <a:gd name="connsiteY14" fmla="*/ 513519 h 517732"/>
              <a:gd name="connsiteX15" fmla="*/ 21069 w 451342"/>
              <a:gd name="connsiteY15" fmla="*/ 502282 h 517732"/>
              <a:gd name="connsiteX16" fmla="*/ 16387 w 451342"/>
              <a:gd name="connsiteY16" fmla="*/ 497600 h 517732"/>
              <a:gd name="connsiteX17" fmla="*/ 4214 w 451342"/>
              <a:gd name="connsiteY17" fmla="*/ 497600 h 517732"/>
              <a:gd name="connsiteX18" fmla="*/ 0 w 451342"/>
              <a:gd name="connsiteY18" fmla="*/ 493386 h 517732"/>
              <a:gd name="connsiteX19" fmla="*/ 0 w 451342"/>
              <a:gd name="connsiteY19" fmla="*/ 476531 h 517732"/>
              <a:gd name="connsiteX20" fmla="*/ 4214 w 451342"/>
              <a:gd name="connsiteY20" fmla="*/ 472317 h 517732"/>
              <a:gd name="connsiteX21" fmla="*/ 16387 w 451342"/>
              <a:gd name="connsiteY21" fmla="*/ 472317 h 517732"/>
              <a:gd name="connsiteX22" fmla="*/ 21069 w 451342"/>
              <a:gd name="connsiteY22" fmla="*/ 467635 h 517732"/>
              <a:gd name="connsiteX23" fmla="*/ 21069 w 451342"/>
              <a:gd name="connsiteY23" fmla="*/ 454526 h 517732"/>
              <a:gd name="connsiteX24" fmla="*/ 25283 w 451342"/>
              <a:gd name="connsiteY24" fmla="*/ 450312 h 517732"/>
              <a:gd name="connsiteX25" fmla="*/ 356580 w 451342"/>
              <a:gd name="connsiteY25" fmla="*/ 377367 h 517732"/>
              <a:gd name="connsiteX26" fmla="*/ 349369 w 451342"/>
              <a:gd name="connsiteY26" fmla="*/ 382611 h 517732"/>
              <a:gd name="connsiteX27" fmla="*/ 322401 w 451342"/>
              <a:gd name="connsiteY27" fmla="*/ 443008 h 517732"/>
              <a:gd name="connsiteX28" fmla="*/ 309666 w 451342"/>
              <a:gd name="connsiteY28" fmla="*/ 462485 h 517732"/>
              <a:gd name="connsiteX29" fmla="*/ 311820 w 451342"/>
              <a:gd name="connsiteY29" fmla="*/ 465295 h 517732"/>
              <a:gd name="connsiteX30" fmla="*/ 373060 w 451342"/>
              <a:gd name="connsiteY30" fmla="*/ 425404 h 517732"/>
              <a:gd name="connsiteX31" fmla="*/ 405366 w 451342"/>
              <a:gd name="connsiteY31" fmla="*/ 381487 h 517732"/>
              <a:gd name="connsiteX32" fmla="*/ 402837 w 451342"/>
              <a:gd name="connsiteY32" fmla="*/ 377367 h 517732"/>
              <a:gd name="connsiteX33" fmla="*/ 177915 w 451342"/>
              <a:gd name="connsiteY33" fmla="*/ 377367 h 517732"/>
              <a:gd name="connsiteX34" fmla="*/ 174357 w 451342"/>
              <a:gd name="connsiteY34" fmla="*/ 382330 h 517732"/>
              <a:gd name="connsiteX35" fmla="*/ 196081 w 451342"/>
              <a:gd name="connsiteY35" fmla="*/ 429243 h 517732"/>
              <a:gd name="connsiteX36" fmla="*/ 232039 w 451342"/>
              <a:gd name="connsiteY36" fmla="*/ 476250 h 517732"/>
              <a:gd name="connsiteX37" fmla="*/ 236440 w 451342"/>
              <a:gd name="connsiteY37" fmla="*/ 472224 h 517732"/>
              <a:gd name="connsiteX38" fmla="*/ 236440 w 451342"/>
              <a:gd name="connsiteY38" fmla="*/ 382049 h 517732"/>
              <a:gd name="connsiteX39" fmla="*/ 231758 w 451342"/>
              <a:gd name="connsiteY39" fmla="*/ 377367 h 517732"/>
              <a:gd name="connsiteX40" fmla="*/ 266405 w 451342"/>
              <a:gd name="connsiteY40" fmla="*/ 377273 h 517732"/>
              <a:gd name="connsiteX41" fmla="*/ 261723 w 451342"/>
              <a:gd name="connsiteY41" fmla="*/ 381955 h 517732"/>
              <a:gd name="connsiteX42" fmla="*/ 261723 w 451342"/>
              <a:gd name="connsiteY42" fmla="*/ 472973 h 517732"/>
              <a:gd name="connsiteX43" fmla="*/ 265187 w 451342"/>
              <a:gd name="connsiteY43" fmla="*/ 476157 h 517732"/>
              <a:gd name="connsiteX44" fmla="*/ 301051 w 451342"/>
              <a:gd name="connsiteY44" fmla="*/ 429150 h 517732"/>
              <a:gd name="connsiteX45" fmla="*/ 322776 w 451342"/>
              <a:gd name="connsiteY45" fmla="*/ 382236 h 517732"/>
              <a:gd name="connsiteX46" fmla="*/ 319217 w 451342"/>
              <a:gd name="connsiteY46" fmla="*/ 377273 h 517732"/>
              <a:gd name="connsiteX47" fmla="*/ 94483 w 451342"/>
              <a:gd name="connsiteY47" fmla="*/ 377273 h 517732"/>
              <a:gd name="connsiteX48" fmla="*/ 92048 w 451342"/>
              <a:gd name="connsiteY48" fmla="*/ 381300 h 517732"/>
              <a:gd name="connsiteX49" fmla="*/ 124260 w 451342"/>
              <a:gd name="connsiteY49" fmla="*/ 425310 h 517732"/>
              <a:gd name="connsiteX50" fmla="*/ 185500 w 451342"/>
              <a:gd name="connsiteY50" fmla="*/ 465201 h 517732"/>
              <a:gd name="connsiteX51" fmla="*/ 187654 w 451342"/>
              <a:gd name="connsiteY51" fmla="*/ 462392 h 517732"/>
              <a:gd name="connsiteX52" fmla="*/ 174919 w 451342"/>
              <a:gd name="connsiteY52" fmla="*/ 442915 h 517732"/>
              <a:gd name="connsiteX53" fmla="*/ 147951 w 451342"/>
              <a:gd name="connsiteY53" fmla="*/ 382517 h 517732"/>
              <a:gd name="connsiteX54" fmla="*/ 140740 w 451342"/>
              <a:gd name="connsiteY54" fmla="*/ 377273 h 517732"/>
              <a:gd name="connsiteX55" fmla="*/ 361542 w 451342"/>
              <a:gd name="connsiteY55" fmla="*/ 249924 h 517732"/>
              <a:gd name="connsiteX56" fmla="*/ 357797 w 451342"/>
              <a:gd name="connsiteY56" fmla="*/ 254325 h 517732"/>
              <a:gd name="connsiteX57" fmla="*/ 361823 w 451342"/>
              <a:gd name="connsiteY57" fmla="*/ 300957 h 517732"/>
              <a:gd name="connsiteX58" fmla="*/ 357797 w 451342"/>
              <a:gd name="connsiteY58" fmla="*/ 347590 h 517732"/>
              <a:gd name="connsiteX59" fmla="*/ 361542 w 451342"/>
              <a:gd name="connsiteY59" fmla="*/ 351991 h 517732"/>
              <a:gd name="connsiteX60" fmla="*/ 411452 w 451342"/>
              <a:gd name="connsiteY60" fmla="*/ 351991 h 517732"/>
              <a:gd name="connsiteX61" fmla="*/ 418756 w 451342"/>
              <a:gd name="connsiteY61" fmla="*/ 346466 h 517732"/>
              <a:gd name="connsiteX62" fmla="*/ 424656 w 451342"/>
              <a:gd name="connsiteY62" fmla="*/ 300957 h 517732"/>
              <a:gd name="connsiteX63" fmla="*/ 418756 w 451342"/>
              <a:gd name="connsiteY63" fmla="*/ 255448 h 517732"/>
              <a:gd name="connsiteX64" fmla="*/ 411452 w 451342"/>
              <a:gd name="connsiteY64" fmla="*/ 249924 h 517732"/>
              <a:gd name="connsiteX65" fmla="*/ 172110 w 451342"/>
              <a:gd name="connsiteY65" fmla="*/ 249924 h 517732"/>
              <a:gd name="connsiteX66" fmla="*/ 164712 w 451342"/>
              <a:gd name="connsiteY66" fmla="*/ 256010 h 517732"/>
              <a:gd name="connsiteX67" fmla="*/ 160592 w 451342"/>
              <a:gd name="connsiteY67" fmla="*/ 300957 h 517732"/>
              <a:gd name="connsiteX68" fmla="*/ 164712 w 451342"/>
              <a:gd name="connsiteY68" fmla="*/ 345998 h 517732"/>
              <a:gd name="connsiteX69" fmla="*/ 172110 w 451342"/>
              <a:gd name="connsiteY69" fmla="*/ 352085 h 517732"/>
              <a:gd name="connsiteX70" fmla="*/ 231758 w 451342"/>
              <a:gd name="connsiteY70" fmla="*/ 352085 h 517732"/>
              <a:gd name="connsiteX71" fmla="*/ 236440 w 451342"/>
              <a:gd name="connsiteY71" fmla="*/ 347403 h 517732"/>
              <a:gd name="connsiteX72" fmla="*/ 236440 w 451342"/>
              <a:gd name="connsiteY72" fmla="*/ 254606 h 517732"/>
              <a:gd name="connsiteX73" fmla="*/ 231758 w 451342"/>
              <a:gd name="connsiteY73" fmla="*/ 249924 h 517732"/>
              <a:gd name="connsiteX74" fmla="*/ 85774 w 451342"/>
              <a:gd name="connsiteY74" fmla="*/ 249924 h 517732"/>
              <a:gd name="connsiteX75" fmla="*/ 78470 w 451342"/>
              <a:gd name="connsiteY75" fmla="*/ 255448 h 517732"/>
              <a:gd name="connsiteX76" fmla="*/ 72571 w 451342"/>
              <a:gd name="connsiteY76" fmla="*/ 300957 h 517732"/>
              <a:gd name="connsiteX77" fmla="*/ 78470 w 451342"/>
              <a:gd name="connsiteY77" fmla="*/ 346466 h 517732"/>
              <a:gd name="connsiteX78" fmla="*/ 85774 w 451342"/>
              <a:gd name="connsiteY78" fmla="*/ 351991 h 517732"/>
              <a:gd name="connsiteX79" fmla="*/ 135684 w 451342"/>
              <a:gd name="connsiteY79" fmla="*/ 351991 h 517732"/>
              <a:gd name="connsiteX80" fmla="*/ 139430 w 451342"/>
              <a:gd name="connsiteY80" fmla="*/ 347590 h 517732"/>
              <a:gd name="connsiteX81" fmla="*/ 135403 w 451342"/>
              <a:gd name="connsiteY81" fmla="*/ 300957 h 517732"/>
              <a:gd name="connsiteX82" fmla="*/ 139430 w 451342"/>
              <a:gd name="connsiteY82" fmla="*/ 254325 h 517732"/>
              <a:gd name="connsiteX83" fmla="*/ 135684 w 451342"/>
              <a:gd name="connsiteY83" fmla="*/ 249924 h 517732"/>
              <a:gd name="connsiteX84" fmla="*/ 266405 w 451342"/>
              <a:gd name="connsiteY84" fmla="*/ 249830 h 517732"/>
              <a:gd name="connsiteX85" fmla="*/ 261723 w 451342"/>
              <a:gd name="connsiteY85" fmla="*/ 254512 h 517732"/>
              <a:gd name="connsiteX86" fmla="*/ 261723 w 451342"/>
              <a:gd name="connsiteY86" fmla="*/ 347309 h 517732"/>
              <a:gd name="connsiteX87" fmla="*/ 266405 w 451342"/>
              <a:gd name="connsiteY87" fmla="*/ 351991 h 517732"/>
              <a:gd name="connsiteX88" fmla="*/ 325117 w 451342"/>
              <a:gd name="connsiteY88" fmla="*/ 351991 h 517732"/>
              <a:gd name="connsiteX89" fmla="*/ 332514 w 451342"/>
              <a:gd name="connsiteY89" fmla="*/ 345904 h 517732"/>
              <a:gd name="connsiteX90" fmla="*/ 336634 w 451342"/>
              <a:gd name="connsiteY90" fmla="*/ 300957 h 517732"/>
              <a:gd name="connsiteX91" fmla="*/ 332514 w 451342"/>
              <a:gd name="connsiteY91" fmla="*/ 255917 h 517732"/>
              <a:gd name="connsiteX92" fmla="*/ 325117 w 451342"/>
              <a:gd name="connsiteY92" fmla="*/ 249830 h 517732"/>
              <a:gd name="connsiteX93" fmla="*/ 311820 w 451342"/>
              <a:gd name="connsiteY93" fmla="*/ 136714 h 517732"/>
              <a:gd name="connsiteX94" fmla="*/ 309666 w 451342"/>
              <a:gd name="connsiteY94" fmla="*/ 139523 h 517732"/>
              <a:gd name="connsiteX95" fmla="*/ 322401 w 451342"/>
              <a:gd name="connsiteY95" fmla="*/ 159000 h 517732"/>
              <a:gd name="connsiteX96" fmla="*/ 349369 w 451342"/>
              <a:gd name="connsiteY96" fmla="*/ 219397 h 517732"/>
              <a:gd name="connsiteX97" fmla="*/ 356486 w 451342"/>
              <a:gd name="connsiteY97" fmla="*/ 224641 h 517732"/>
              <a:gd name="connsiteX98" fmla="*/ 402744 w 451342"/>
              <a:gd name="connsiteY98" fmla="*/ 224641 h 517732"/>
              <a:gd name="connsiteX99" fmla="*/ 405272 w 451342"/>
              <a:gd name="connsiteY99" fmla="*/ 220614 h 517732"/>
              <a:gd name="connsiteX100" fmla="*/ 373060 w 451342"/>
              <a:gd name="connsiteY100" fmla="*/ 176604 h 517732"/>
              <a:gd name="connsiteX101" fmla="*/ 311820 w 451342"/>
              <a:gd name="connsiteY101" fmla="*/ 136714 h 517732"/>
              <a:gd name="connsiteX102" fmla="*/ 185407 w 451342"/>
              <a:gd name="connsiteY102" fmla="*/ 136620 h 517732"/>
              <a:gd name="connsiteX103" fmla="*/ 124166 w 451342"/>
              <a:gd name="connsiteY103" fmla="*/ 176510 h 517732"/>
              <a:gd name="connsiteX104" fmla="*/ 91954 w 451342"/>
              <a:gd name="connsiteY104" fmla="*/ 220427 h 517732"/>
              <a:gd name="connsiteX105" fmla="*/ 94483 w 451342"/>
              <a:gd name="connsiteY105" fmla="*/ 224547 h 517732"/>
              <a:gd name="connsiteX106" fmla="*/ 140740 w 451342"/>
              <a:gd name="connsiteY106" fmla="*/ 224547 h 517732"/>
              <a:gd name="connsiteX107" fmla="*/ 147857 w 451342"/>
              <a:gd name="connsiteY107" fmla="*/ 219303 h 517732"/>
              <a:gd name="connsiteX108" fmla="*/ 174825 w 451342"/>
              <a:gd name="connsiteY108" fmla="*/ 158906 h 517732"/>
              <a:gd name="connsiteX109" fmla="*/ 187560 w 451342"/>
              <a:gd name="connsiteY109" fmla="*/ 139429 h 517732"/>
              <a:gd name="connsiteX110" fmla="*/ 185407 w 451342"/>
              <a:gd name="connsiteY110" fmla="*/ 136620 h 517732"/>
              <a:gd name="connsiteX111" fmla="*/ 232039 w 451342"/>
              <a:gd name="connsiteY111" fmla="*/ 125758 h 517732"/>
              <a:gd name="connsiteX112" fmla="*/ 196081 w 451342"/>
              <a:gd name="connsiteY112" fmla="*/ 172765 h 517732"/>
              <a:gd name="connsiteX113" fmla="*/ 174357 w 451342"/>
              <a:gd name="connsiteY113" fmla="*/ 219678 h 517732"/>
              <a:gd name="connsiteX114" fmla="*/ 177915 w 451342"/>
              <a:gd name="connsiteY114" fmla="*/ 224641 h 517732"/>
              <a:gd name="connsiteX115" fmla="*/ 231758 w 451342"/>
              <a:gd name="connsiteY115" fmla="*/ 224641 h 517732"/>
              <a:gd name="connsiteX116" fmla="*/ 236440 w 451342"/>
              <a:gd name="connsiteY116" fmla="*/ 219959 h 517732"/>
              <a:gd name="connsiteX117" fmla="*/ 236440 w 451342"/>
              <a:gd name="connsiteY117" fmla="*/ 129784 h 517732"/>
              <a:gd name="connsiteX118" fmla="*/ 232039 w 451342"/>
              <a:gd name="connsiteY118" fmla="*/ 125758 h 517732"/>
              <a:gd name="connsiteX119" fmla="*/ 265281 w 451342"/>
              <a:gd name="connsiteY119" fmla="*/ 125664 h 517732"/>
              <a:gd name="connsiteX120" fmla="*/ 261723 w 451342"/>
              <a:gd name="connsiteY120" fmla="*/ 128848 h 517732"/>
              <a:gd name="connsiteX121" fmla="*/ 261723 w 451342"/>
              <a:gd name="connsiteY121" fmla="*/ 219865 h 517732"/>
              <a:gd name="connsiteX122" fmla="*/ 266405 w 451342"/>
              <a:gd name="connsiteY122" fmla="*/ 224547 h 517732"/>
              <a:gd name="connsiteX123" fmla="*/ 319311 w 451342"/>
              <a:gd name="connsiteY123" fmla="*/ 224547 h 517732"/>
              <a:gd name="connsiteX124" fmla="*/ 322869 w 451342"/>
              <a:gd name="connsiteY124" fmla="*/ 219585 h 517732"/>
              <a:gd name="connsiteX125" fmla="*/ 301145 w 451342"/>
              <a:gd name="connsiteY125" fmla="*/ 172671 h 517732"/>
              <a:gd name="connsiteX126" fmla="*/ 265281 w 451342"/>
              <a:gd name="connsiteY126" fmla="*/ 125664 h 517732"/>
              <a:gd name="connsiteX127" fmla="*/ 409205 w 451342"/>
              <a:gd name="connsiteY127" fmla="*/ 32680 h 517732"/>
              <a:gd name="connsiteX128" fmla="*/ 426060 w 451342"/>
              <a:gd name="connsiteY128" fmla="*/ 32680 h 517732"/>
              <a:gd name="connsiteX129" fmla="*/ 430274 w 451342"/>
              <a:gd name="connsiteY129" fmla="*/ 36894 h 517732"/>
              <a:gd name="connsiteX130" fmla="*/ 430274 w 451342"/>
              <a:gd name="connsiteY130" fmla="*/ 50003 h 517732"/>
              <a:gd name="connsiteX131" fmla="*/ 434956 w 451342"/>
              <a:gd name="connsiteY131" fmla="*/ 54685 h 517732"/>
              <a:gd name="connsiteX132" fmla="*/ 447129 w 451342"/>
              <a:gd name="connsiteY132" fmla="*/ 54685 h 517732"/>
              <a:gd name="connsiteX133" fmla="*/ 451342 w 451342"/>
              <a:gd name="connsiteY133" fmla="*/ 58899 h 517732"/>
              <a:gd name="connsiteX134" fmla="*/ 451342 w 451342"/>
              <a:gd name="connsiteY134" fmla="*/ 75754 h 517732"/>
              <a:gd name="connsiteX135" fmla="*/ 447129 w 451342"/>
              <a:gd name="connsiteY135" fmla="*/ 79968 h 517732"/>
              <a:gd name="connsiteX136" fmla="*/ 434956 w 451342"/>
              <a:gd name="connsiteY136" fmla="*/ 79968 h 517732"/>
              <a:gd name="connsiteX137" fmla="*/ 430274 w 451342"/>
              <a:gd name="connsiteY137" fmla="*/ 84650 h 517732"/>
              <a:gd name="connsiteX138" fmla="*/ 430274 w 451342"/>
              <a:gd name="connsiteY138" fmla="*/ 95887 h 517732"/>
              <a:gd name="connsiteX139" fmla="*/ 426060 w 451342"/>
              <a:gd name="connsiteY139" fmla="*/ 100100 h 517732"/>
              <a:gd name="connsiteX140" fmla="*/ 409205 w 451342"/>
              <a:gd name="connsiteY140" fmla="*/ 100100 h 517732"/>
              <a:gd name="connsiteX141" fmla="*/ 404991 w 451342"/>
              <a:gd name="connsiteY141" fmla="*/ 95887 h 517732"/>
              <a:gd name="connsiteX142" fmla="*/ 404991 w 451342"/>
              <a:gd name="connsiteY142" fmla="*/ 84650 h 517732"/>
              <a:gd name="connsiteX143" fmla="*/ 400309 w 451342"/>
              <a:gd name="connsiteY143" fmla="*/ 79968 h 517732"/>
              <a:gd name="connsiteX144" fmla="*/ 388136 w 451342"/>
              <a:gd name="connsiteY144" fmla="*/ 79968 h 517732"/>
              <a:gd name="connsiteX145" fmla="*/ 383922 w 451342"/>
              <a:gd name="connsiteY145" fmla="*/ 75754 h 517732"/>
              <a:gd name="connsiteX146" fmla="*/ 383922 w 451342"/>
              <a:gd name="connsiteY146" fmla="*/ 58899 h 517732"/>
              <a:gd name="connsiteX147" fmla="*/ 388136 w 451342"/>
              <a:gd name="connsiteY147" fmla="*/ 54685 h 517732"/>
              <a:gd name="connsiteX148" fmla="*/ 400309 w 451342"/>
              <a:gd name="connsiteY148" fmla="*/ 54685 h 517732"/>
              <a:gd name="connsiteX149" fmla="*/ 404991 w 451342"/>
              <a:gd name="connsiteY149" fmla="*/ 50003 h 517732"/>
              <a:gd name="connsiteX150" fmla="*/ 404991 w 451342"/>
              <a:gd name="connsiteY150" fmla="*/ 36894 h 517732"/>
              <a:gd name="connsiteX151" fmla="*/ 409205 w 451342"/>
              <a:gd name="connsiteY151" fmla="*/ 32680 h 517732"/>
              <a:gd name="connsiteX152" fmla="*/ 240747 w 451342"/>
              <a:gd name="connsiteY152" fmla="*/ 0 h 517732"/>
              <a:gd name="connsiteX153" fmla="*/ 257509 w 451342"/>
              <a:gd name="connsiteY153" fmla="*/ 0 h 517732"/>
              <a:gd name="connsiteX154" fmla="*/ 261723 w 451342"/>
              <a:gd name="connsiteY154" fmla="*/ 4214 h 517732"/>
              <a:gd name="connsiteX155" fmla="*/ 261723 w 451342"/>
              <a:gd name="connsiteY155" fmla="*/ 93171 h 517732"/>
              <a:gd name="connsiteX156" fmla="*/ 268652 w 451342"/>
              <a:gd name="connsiteY156" fmla="*/ 100569 h 517732"/>
              <a:gd name="connsiteX157" fmla="*/ 450125 w 451342"/>
              <a:gd name="connsiteY157" fmla="*/ 300957 h 517732"/>
              <a:gd name="connsiteX158" fmla="*/ 205164 w 451342"/>
              <a:gd name="connsiteY158" fmla="*/ 497694 h 517732"/>
              <a:gd name="connsiteX159" fmla="*/ 52345 w 451342"/>
              <a:gd name="connsiteY159" fmla="*/ 345998 h 517732"/>
              <a:gd name="connsiteX160" fmla="*/ 229698 w 451342"/>
              <a:gd name="connsiteY160" fmla="*/ 100569 h 517732"/>
              <a:gd name="connsiteX161" fmla="*/ 236534 w 451342"/>
              <a:gd name="connsiteY161" fmla="*/ 93078 h 517732"/>
              <a:gd name="connsiteX162" fmla="*/ 236534 w 451342"/>
              <a:gd name="connsiteY162" fmla="*/ 4214 h 517732"/>
              <a:gd name="connsiteX163" fmla="*/ 240747 w 451342"/>
              <a:gd name="connsiteY163" fmla="*/ 0 h 51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51342" h="517732">
                <a:moveTo>
                  <a:pt x="25283" y="450312"/>
                </a:moveTo>
                <a:lnTo>
                  <a:pt x="42138" y="450312"/>
                </a:lnTo>
                <a:cubicBezTo>
                  <a:pt x="44479" y="450312"/>
                  <a:pt x="46352" y="452185"/>
                  <a:pt x="46352" y="454526"/>
                </a:cubicBezTo>
                <a:lnTo>
                  <a:pt x="46352" y="467635"/>
                </a:lnTo>
                <a:cubicBezTo>
                  <a:pt x="46352" y="470257"/>
                  <a:pt x="48412" y="472317"/>
                  <a:pt x="51034" y="472317"/>
                </a:cubicBezTo>
                <a:lnTo>
                  <a:pt x="63207" y="472317"/>
                </a:lnTo>
                <a:cubicBezTo>
                  <a:pt x="65548" y="472317"/>
                  <a:pt x="67420" y="474190"/>
                  <a:pt x="67420" y="476531"/>
                </a:cubicBezTo>
                <a:lnTo>
                  <a:pt x="67420" y="493386"/>
                </a:lnTo>
                <a:cubicBezTo>
                  <a:pt x="67420" y="495727"/>
                  <a:pt x="65548" y="497600"/>
                  <a:pt x="63207" y="497600"/>
                </a:cubicBezTo>
                <a:lnTo>
                  <a:pt x="51034" y="497600"/>
                </a:lnTo>
                <a:cubicBezTo>
                  <a:pt x="48412" y="497600"/>
                  <a:pt x="46352" y="499660"/>
                  <a:pt x="46352" y="502282"/>
                </a:cubicBezTo>
                <a:lnTo>
                  <a:pt x="46352" y="513519"/>
                </a:lnTo>
                <a:cubicBezTo>
                  <a:pt x="46352" y="515860"/>
                  <a:pt x="44479" y="517732"/>
                  <a:pt x="42138" y="517732"/>
                </a:cubicBezTo>
                <a:lnTo>
                  <a:pt x="25283" y="517732"/>
                </a:lnTo>
                <a:cubicBezTo>
                  <a:pt x="22942" y="517732"/>
                  <a:pt x="21069" y="515860"/>
                  <a:pt x="21069" y="513519"/>
                </a:cubicBezTo>
                <a:lnTo>
                  <a:pt x="21069" y="502282"/>
                </a:lnTo>
                <a:cubicBezTo>
                  <a:pt x="21069" y="499660"/>
                  <a:pt x="19009" y="497600"/>
                  <a:pt x="16387" y="497600"/>
                </a:cubicBezTo>
                <a:lnTo>
                  <a:pt x="4214" y="497600"/>
                </a:lnTo>
                <a:cubicBezTo>
                  <a:pt x="1873" y="497600"/>
                  <a:pt x="0" y="495727"/>
                  <a:pt x="0" y="493386"/>
                </a:cubicBezTo>
                <a:lnTo>
                  <a:pt x="0" y="476531"/>
                </a:lnTo>
                <a:cubicBezTo>
                  <a:pt x="0" y="474190"/>
                  <a:pt x="1873" y="472317"/>
                  <a:pt x="4214" y="472317"/>
                </a:cubicBezTo>
                <a:lnTo>
                  <a:pt x="16387" y="472317"/>
                </a:lnTo>
                <a:cubicBezTo>
                  <a:pt x="19009" y="472317"/>
                  <a:pt x="21069" y="470257"/>
                  <a:pt x="21069" y="467635"/>
                </a:cubicBezTo>
                <a:lnTo>
                  <a:pt x="21069" y="454526"/>
                </a:lnTo>
                <a:cubicBezTo>
                  <a:pt x="21069" y="452185"/>
                  <a:pt x="22942" y="450312"/>
                  <a:pt x="25283" y="450312"/>
                </a:cubicBezTo>
                <a:close/>
                <a:moveTo>
                  <a:pt x="356580" y="377367"/>
                </a:moveTo>
                <a:cubicBezTo>
                  <a:pt x="353209" y="377367"/>
                  <a:pt x="350306" y="379427"/>
                  <a:pt x="349369" y="382611"/>
                </a:cubicBezTo>
                <a:cubicBezTo>
                  <a:pt x="341691" y="407144"/>
                  <a:pt x="331578" y="427558"/>
                  <a:pt x="322401" y="443008"/>
                </a:cubicBezTo>
                <a:cubicBezTo>
                  <a:pt x="318094" y="450219"/>
                  <a:pt x="313786" y="456680"/>
                  <a:pt x="309666" y="462485"/>
                </a:cubicBezTo>
                <a:cubicBezTo>
                  <a:pt x="308543" y="463984"/>
                  <a:pt x="310041" y="465950"/>
                  <a:pt x="311820" y="465295"/>
                </a:cubicBezTo>
                <a:cubicBezTo>
                  <a:pt x="334574" y="456586"/>
                  <a:pt x="355362" y="443102"/>
                  <a:pt x="373060" y="425404"/>
                </a:cubicBezTo>
                <a:cubicBezTo>
                  <a:pt x="386263" y="412295"/>
                  <a:pt x="397032" y="397500"/>
                  <a:pt x="405366" y="381487"/>
                </a:cubicBezTo>
                <a:cubicBezTo>
                  <a:pt x="406302" y="379614"/>
                  <a:pt x="404991" y="377367"/>
                  <a:pt x="402837" y="377367"/>
                </a:cubicBezTo>
                <a:close/>
                <a:moveTo>
                  <a:pt x="177915" y="377367"/>
                </a:moveTo>
                <a:cubicBezTo>
                  <a:pt x="175293" y="377367"/>
                  <a:pt x="173514" y="379895"/>
                  <a:pt x="174357" y="382330"/>
                </a:cubicBezTo>
                <a:cubicBezTo>
                  <a:pt x="180912" y="401058"/>
                  <a:pt x="188778" y="416883"/>
                  <a:pt x="196081" y="429243"/>
                </a:cubicBezTo>
                <a:cubicBezTo>
                  <a:pt x="213779" y="459208"/>
                  <a:pt x="231852" y="476063"/>
                  <a:pt x="232039" y="476250"/>
                </a:cubicBezTo>
                <a:cubicBezTo>
                  <a:pt x="234380" y="476531"/>
                  <a:pt x="236440" y="474659"/>
                  <a:pt x="236440" y="472224"/>
                </a:cubicBezTo>
                <a:lnTo>
                  <a:pt x="236440" y="382049"/>
                </a:lnTo>
                <a:cubicBezTo>
                  <a:pt x="236440" y="379521"/>
                  <a:pt x="234380" y="377367"/>
                  <a:pt x="231758" y="377367"/>
                </a:cubicBezTo>
                <a:close/>
                <a:moveTo>
                  <a:pt x="266405" y="377273"/>
                </a:moveTo>
                <a:cubicBezTo>
                  <a:pt x="263877" y="377273"/>
                  <a:pt x="261723" y="379333"/>
                  <a:pt x="261723" y="381955"/>
                </a:cubicBezTo>
                <a:lnTo>
                  <a:pt x="261723" y="472973"/>
                </a:lnTo>
                <a:cubicBezTo>
                  <a:pt x="261723" y="474846"/>
                  <a:pt x="263315" y="476344"/>
                  <a:pt x="265187" y="476157"/>
                </a:cubicBezTo>
                <a:cubicBezTo>
                  <a:pt x="265375" y="476063"/>
                  <a:pt x="283447" y="459208"/>
                  <a:pt x="301051" y="429150"/>
                </a:cubicBezTo>
                <a:cubicBezTo>
                  <a:pt x="308355" y="416789"/>
                  <a:pt x="316315" y="401058"/>
                  <a:pt x="322776" y="382236"/>
                </a:cubicBezTo>
                <a:cubicBezTo>
                  <a:pt x="323618" y="379801"/>
                  <a:pt x="321839" y="377273"/>
                  <a:pt x="319217" y="377273"/>
                </a:cubicBezTo>
                <a:close/>
                <a:moveTo>
                  <a:pt x="94483" y="377273"/>
                </a:moveTo>
                <a:cubicBezTo>
                  <a:pt x="92329" y="377273"/>
                  <a:pt x="91018" y="379521"/>
                  <a:pt x="92048" y="381300"/>
                </a:cubicBezTo>
                <a:cubicBezTo>
                  <a:pt x="100382" y="397312"/>
                  <a:pt x="111150" y="412201"/>
                  <a:pt x="124260" y="425310"/>
                </a:cubicBezTo>
                <a:cubicBezTo>
                  <a:pt x="141958" y="443008"/>
                  <a:pt x="162839" y="456493"/>
                  <a:pt x="185500" y="465201"/>
                </a:cubicBezTo>
                <a:cubicBezTo>
                  <a:pt x="187186" y="465950"/>
                  <a:pt x="188778" y="463890"/>
                  <a:pt x="187654" y="462392"/>
                </a:cubicBezTo>
                <a:cubicBezTo>
                  <a:pt x="183534" y="456680"/>
                  <a:pt x="179226" y="450125"/>
                  <a:pt x="174919" y="442915"/>
                </a:cubicBezTo>
                <a:cubicBezTo>
                  <a:pt x="165742" y="427464"/>
                  <a:pt x="155629" y="407051"/>
                  <a:pt x="147951" y="382517"/>
                </a:cubicBezTo>
                <a:cubicBezTo>
                  <a:pt x="146921" y="379427"/>
                  <a:pt x="144018" y="377273"/>
                  <a:pt x="140740" y="377273"/>
                </a:cubicBezTo>
                <a:close/>
                <a:moveTo>
                  <a:pt x="361542" y="249924"/>
                </a:moveTo>
                <a:cubicBezTo>
                  <a:pt x="359201" y="249924"/>
                  <a:pt x="357422" y="251984"/>
                  <a:pt x="357797" y="254325"/>
                </a:cubicBezTo>
                <a:cubicBezTo>
                  <a:pt x="360325" y="268839"/>
                  <a:pt x="361823" y="284477"/>
                  <a:pt x="361823" y="300957"/>
                </a:cubicBezTo>
                <a:cubicBezTo>
                  <a:pt x="361823" y="317438"/>
                  <a:pt x="360325" y="333075"/>
                  <a:pt x="357797" y="347590"/>
                </a:cubicBezTo>
                <a:cubicBezTo>
                  <a:pt x="357422" y="349931"/>
                  <a:pt x="359201" y="351991"/>
                  <a:pt x="361542" y="351991"/>
                </a:cubicBezTo>
                <a:lnTo>
                  <a:pt x="411452" y="351991"/>
                </a:lnTo>
                <a:cubicBezTo>
                  <a:pt x="414917" y="351991"/>
                  <a:pt x="417914" y="349744"/>
                  <a:pt x="418756" y="346466"/>
                </a:cubicBezTo>
                <a:cubicBezTo>
                  <a:pt x="422689" y="331765"/>
                  <a:pt x="424656" y="316502"/>
                  <a:pt x="424656" y="300957"/>
                </a:cubicBezTo>
                <a:cubicBezTo>
                  <a:pt x="424656" y="285413"/>
                  <a:pt x="422689" y="270150"/>
                  <a:pt x="418756" y="255448"/>
                </a:cubicBezTo>
                <a:cubicBezTo>
                  <a:pt x="417820" y="252171"/>
                  <a:pt x="414823" y="249924"/>
                  <a:pt x="411452" y="249924"/>
                </a:cubicBezTo>
                <a:close/>
                <a:moveTo>
                  <a:pt x="172110" y="249924"/>
                </a:moveTo>
                <a:cubicBezTo>
                  <a:pt x="168458" y="249924"/>
                  <a:pt x="165368" y="252452"/>
                  <a:pt x="164712" y="256010"/>
                </a:cubicBezTo>
                <a:cubicBezTo>
                  <a:pt x="162184" y="269962"/>
                  <a:pt x="160592" y="284945"/>
                  <a:pt x="160592" y="300957"/>
                </a:cubicBezTo>
                <a:cubicBezTo>
                  <a:pt x="160592" y="316970"/>
                  <a:pt x="162184" y="331952"/>
                  <a:pt x="164712" y="345998"/>
                </a:cubicBezTo>
                <a:cubicBezTo>
                  <a:pt x="165368" y="349556"/>
                  <a:pt x="168551" y="352085"/>
                  <a:pt x="172110" y="352085"/>
                </a:cubicBezTo>
                <a:lnTo>
                  <a:pt x="231758" y="352085"/>
                </a:lnTo>
                <a:cubicBezTo>
                  <a:pt x="234380" y="352085"/>
                  <a:pt x="236440" y="350024"/>
                  <a:pt x="236440" y="347403"/>
                </a:cubicBezTo>
                <a:lnTo>
                  <a:pt x="236440" y="254606"/>
                </a:lnTo>
                <a:cubicBezTo>
                  <a:pt x="236440" y="251984"/>
                  <a:pt x="234380" y="249924"/>
                  <a:pt x="231758" y="249924"/>
                </a:cubicBezTo>
                <a:close/>
                <a:moveTo>
                  <a:pt x="85774" y="249924"/>
                </a:moveTo>
                <a:cubicBezTo>
                  <a:pt x="82309" y="249924"/>
                  <a:pt x="79313" y="252171"/>
                  <a:pt x="78470" y="255448"/>
                </a:cubicBezTo>
                <a:cubicBezTo>
                  <a:pt x="74537" y="270150"/>
                  <a:pt x="72571" y="285413"/>
                  <a:pt x="72571" y="300957"/>
                </a:cubicBezTo>
                <a:cubicBezTo>
                  <a:pt x="72571" y="316502"/>
                  <a:pt x="74537" y="331765"/>
                  <a:pt x="78470" y="346466"/>
                </a:cubicBezTo>
                <a:cubicBezTo>
                  <a:pt x="79407" y="349744"/>
                  <a:pt x="82403" y="351991"/>
                  <a:pt x="85774" y="351991"/>
                </a:cubicBezTo>
                <a:lnTo>
                  <a:pt x="135684" y="351991"/>
                </a:lnTo>
                <a:cubicBezTo>
                  <a:pt x="138025" y="351991"/>
                  <a:pt x="139804" y="349931"/>
                  <a:pt x="139430" y="347590"/>
                </a:cubicBezTo>
                <a:cubicBezTo>
                  <a:pt x="136901" y="333075"/>
                  <a:pt x="135403" y="317438"/>
                  <a:pt x="135403" y="300957"/>
                </a:cubicBezTo>
                <a:cubicBezTo>
                  <a:pt x="135403" y="284477"/>
                  <a:pt x="136901" y="268839"/>
                  <a:pt x="139430" y="254325"/>
                </a:cubicBezTo>
                <a:cubicBezTo>
                  <a:pt x="139804" y="251984"/>
                  <a:pt x="138025" y="249924"/>
                  <a:pt x="135684" y="249924"/>
                </a:cubicBezTo>
                <a:close/>
                <a:moveTo>
                  <a:pt x="266405" y="249830"/>
                </a:moveTo>
                <a:cubicBezTo>
                  <a:pt x="263783" y="249830"/>
                  <a:pt x="261723" y="251890"/>
                  <a:pt x="261723" y="254512"/>
                </a:cubicBezTo>
                <a:lnTo>
                  <a:pt x="261723" y="347309"/>
                </a:lnTo>
                <a:cubicBezTo>
                  <a:pt x="261723" y="349931"/>
                  <a:pt x="263783" y="351991"/>
                  <a:pt x="266405" y="351991"/>
                </a:cubicBezTo>
                <a:lnTo>
                  <a:pt x="325117" y="351991"/>
                </a:lnTo>
                <a:cubicBezTo>
                  <a:pt x="328769" y="351991"/>
                  <a:pt x="331859" y="349462"/>
                  <a:pt x="332514" y="345904"/>
                </a:cubicBezTo>
                <a:cubicBezTo>
                  <a:pt x="335043" y="331952"/>
                  <a:pt x="336634" y="316970"/>
                  <a:pt x="336634" y="300957"/>
                </a:cubicBezTo>
                <a:cubicBezTo>
                  <a:pt x="336634" y="284945"/>
                  <a:pt x="335043" y="269962"/>
                  <a:pt x="332514" y="255917"/>
                </a:cubicBezTo>
                <a:cubicBezTo>
                  <a:pt x="331859" y="252358"/>
                  <a:pt x="328675" y="249830"/>
                  <a:pt x="325117" y="249830"/>
                </a:cubicBezTo>
                <a:close/>
                <a:moveTo>
                  <a:pt x="311820" y="136714"/>
                </a:moveTo>
                <a:cubicBezTo>
                  <a:pt x="310134" y="135964"/>
                  <a:pt x="308543" y="138025"/>
                  <a:pt x="309666" y="139523"/>
                </a:cubicBezTo>
                <a:cubicBezTo>
                  <a:pt x="313786" y="145234"/>
                  <a:pt x="318094" y="151789"/>
                  <a:pt x="322401" y="159000"/>
                </a:cubicBezTo>
                <a:cubicBezTo>
                  <a:pt x="331578" y="174450"/>
                  <a:pt x="341691" y="194863"/>
                  <a:pt x="349369" y="219397"/>
                </a:cubicBezTo>
                <a:cubicBezTo>
                  <a:pt x="350306" y="222487"/>
                  <a:pt x="353209" y="224641"/>
                  <a:pt x="356486" y="224641"/>
                </a:cubicBezTo>
                <a:lnTo>
                  <a:pt x="402744" y="224641"/>
                </a:lnTo>
                <a:cubicBezTo>
                  <a:pt x="404898" y="224641"/>
                  <a:pt x="406209" y="222394"/>
                  <a:pt x="405272" y="220614"/>
                </a:cubicBezTo>
                <a:cubicBezTo>
                  <a:pt x="397032" y="204602"/>
                  <a:pt x="386170" y="189713"/>
                  <a:pt x="373060" y="176604"/>
                </a:cubicBezTo>
                <a:cubicBezTo>
                  <a:pt x="355362" y="158906"/>
                  <a:pt x="334481" y="145422"/>
                  <a:pt x="311820" y="136714"/>
                </a:cubicBezTo>
                <a:close/>
                <a:moveTo>
                  <a:pt x="185407" y="136620"/>
                </a:moveTo>
                <a:cubicBezTo>
                  <a:pt x="162652" y="145328"/>
                  <a:pt x="141864" y="158812"/>
                  <a:pt x="124166" y="176510"/>
                </a:cubicBezTo>
                <a:cubicBezTo>
                  <a:pt x="110963" y="189620"/>
                  <a:pt x="100195" y="204415"/>
                  <a:pt x="91954" y="220427"/>
                </a:cubicBezTo>
                <a:cubicBezTo>
                  <a:pt x="91018" y="222300"/>
                  <a:pt x="92423" y="224547"/>
                  <a:pt x="94483" y="224547"/>
                </a:cubicBezTo>
                <a:lnTo>
                  <a:pt x="140740" y="224547"/>
                </a:lnTo>
                <a:cubicBezTo>
                  <a:pt x="144018" y="224547"/>
                  <a:pt x="146921" y="222394"/>
                  <a:pt x="147857" y="219303"/>
                </a:cubicBezTo>
                <a:cubicBezTo>
                  <a:pt x="155536" y="194770"/>
                  <a:pt x="165649" y="174356"/>
                  <a:pt x="174825" y="158906"/>
                </a:cubicBezTo>
                <a:cubicBezTo>
                  <a:pt x="179133" y="151696"/>
                  <a:pt x="183440" y="145234"/>
                  <a:pt x="187560" y="139429"/>
                </a:cubicBezTo>
                <a:cubicBezTo>
                  <a:pt x="188684" y="137931"/>
                  <a:pt x="187186" y="135964"/>
                  <a:pt x="185407" y="136620"/>
                </a:cubicBezTo>
                <a:close/>
                <a:moveTo>
                  <a:pt x="232039" y="125758"/>
                </a:moveTo>
                <a:cubicBezTo>
                  <a:pt x="231852" y="125945"/>
                  <a:pt x="213779" y="142707"/>
                  <a:pt x="196081" y="172765"/>
                </a:cubicBezTo>
                <a:cubicBezTo>
                  <a:pt x="188778" y="185031"/>
                  <a:pt x="180818" y="200857"/>
                  <a:pt x="174357" y="219678"/>
                </a:cubicBezTo>
                <a:cubicBezTo>
                  <a:pt x="173514" y="222113"/>
                  <a:pt x="175387" y="224641"/>
                  <a:pt x="177915" y="224641"/>
                </a:cubicBezTo>
                <a:lnTo>
                  <a:pt x="231758" y="224641"/>
                </a:lnTo>
                <a:cubicBezTo>
                  <a:pt x="234380" y="224641"/>
                  <a:pt x="236440" y="222487"/>
                  <a:pt x="236440" y="219959"/>
                </a:cubicBezTo>
                <a:lnTo>
                  <a:pt x="236440" y="129784"/>
                </a:lnTo>
                <a:cubicBezTo>
                  <a:pt x="236440" y="127443"/>
                  <a:pt x="234380" y="125570"/>
                  <a:pt x="232039" y="125758"/>
                </a:cubicBezTo>
                <a:close/>
                <a:moveTo>
                  <a:pt x="265281" y="125664"/>
                </a:moveTo>
                <a:cubicBezTo>
                  <a:pt x="263315" y="125477"/>
                  <a:pt x="261723" y="126975"/>
                  <a:pt x="261723" y="128848"/>
                </a:cubicBezTo>
                <a:lnTo>
                  <a:pt x="261723" y="219865"/>
                </a:lnTo>
                <a:cubicBezTo>
                  <a:pt x="261723" y="222487"/>
                  <a:pt x="263783" y="224547"/>
                  <a:pt x="266405" y="224547"/>
                </a:cubicBezTo>
                <a:lnTo>
                  <a:pt x="319311" y="224547"/>
                </a:lnTo>
                <a:cubicBezTo>
                  <a:pt x="321933" y="224547"/>
                  <a:pt x="323712" y="222019"/>
                  <a:pt x="322869" y="219585"/>
                </a:cubicBezTo>
                <a:cubicBezTo>
                  <a:pt x="316315" y="200857"/>
                  <a:pt x="308449" y="185031"/>
                  <a:pt x="301145" y="172671"/>
                </a:cubicBezTo>
                <a:cubicBezTo>
                  <a:pt x="283447" y="142613"/>
                  <a:pt x="265468" y="125851"/>
                  <a:pt x="265281" y="125664"/>
                </a:cubicBezTo>
                <a:close/>
                <a:moveTo>
                  <a:pt x="409205" y="32680"/>
                </a:moveTo>
                <a:lnTo>
                  <a:pt x="426060" y="32680"/>
                </a:lnTo>
                <a:cubicBezTo>
                  <a:pt x="428401" y="32680"/>
                  <a:pt x="430274" y="34553"/>
                  <a:pt x="430274" y="36894"/>
                </a:cubicBezTo>
                <a:lnTo>
                  <a:pt x="430274" y="50003"/>
                </a:lnTo>
                <a:cubicBezTo>
                  <a:pt x="430274" y="52625"/>
                  <a:pt x="432334" y="54685"/>
                  <a:pt x="434956" y="54685"/>
                </a:cubicBezTo>
                <a:lnTo>
                  <a:pt x="447129" y="54685"/>
                </a:lnTo>
                <a:cubicBezTo>
                  <a:pt x="449470" y="54685"/>
                  <a:pt x="451342" y="56558"/>
                  <a:pt x="451342" y="58899"/>
                </a:cubicBezTo>
                <a:lnTo>
                  <a:pt x="451342" y="75754"/>
                </a:lnTo>
                <a:cubicBezTo>
                  <a:pt x="451342" y="78095"/>
                  <a:pt x="449470" y="79968"/>
                  <a:pt x="447129" y="79968"/>
                </a:cubicBezTo>
                <a:lnTo>
                  <a:pt x="434956" y="79968"/>
                </a:lnTo>
                <a:cubicBezTo>
                  <a:pt x="432334" y="79968"/>
                  <a:pt x="430274" y="82028"/>
                  <a:pt x="430274" y="84650"/>
                </a:cubicBezTo>
                <a:lnTo>
                  <a:pt x="430274" y="95887"/>
                </a:lnTo>
                <a:cubicBezTo>
                  <a:pt x="430274" y="98228"/>
                  <a:pt x="428401" y="100100"/>
                  <a:pt x="426060" y="100100"/>
                </a:cubicBezTo>
                <a:lnTo>
                  <a:pt x="409205" y="100100"/>
                </a:lnTo>
                <a:cubicBezTo>
                  <a:pt x="406864" y="100100"/>
                  <a:pt x="404991" y="98228"/>
                  <a:pt x="404991" y="95887"/>
                </a:cubicBezTo>
                <a:lnTo>
                  <a:pt x="404991" y="84650"/>
                </a:lnTo>
                <a:cubicBezTo>
                  <a:pt x="404991" y="82028"/>
                  <a:pt x="402931" y="79968"/>
                  <a:pt x="400309" y="79968"/>
                </a:cubicBezTo>
                <a:lnTo>
                  <a:pt x="388136" y="79968"/>
                </a:lnTo>
                <a:cubicBezTo>
                  <a:pt x="385795" y="79968"/>
                  <a:pt x="383922" y="78095"/>
                  <a:pt x="383922" y="75754"/>
                </a:cubicBezTo>
                <a:lnTo>
                  <a:pt x="383922" y="58899"/>
                </a:lnTo>
                <a:cubicBezTo>
                  <a:pt x="383922" y="56558"/>
                  <a:pt x="385795" y="54685"/>
                  <a:pt x="388136" y="54685"/>
                </a:cubicBezTo>
                <a:lnTo>
                  <a:pt x="400309" y="54685"/>
                </a:lnTo>
                <a:cubicBezTo>
                  <a:pt x="402931" y="54685"/>
                  <a:pt x="404991" y="52625"/>
                  <a:pt x="404991" y="50003"/>
                </a:cubicBezTo>
                <a:lnTo>
                  <a:pt x="404991" y="36894"/>
                </a:lnTo>
                <a:cubicBezTo>
                  <a:pt x="404991" y="34553"/>
                  <a:pt x="406864" y="32680"/>
                  <a:pt x="409205" y="32680"/>
                </a:cubicBezTo>
                <a:close/>
                <a:moveTo>
                  <a:pt x="240747" y="0"/>
                </a:moveTo>
                <a:lnTo>
                  <a:pt x="257509" y="0"/>
                </a:lnTo>
                <a:cubicBezTo>
                  <a:pt x="259850" y="0"/>
                  <a:pt x="261723" y="1873"/>
                  <a:pt x="261723" y="4214"/>
                </a:cubicBezTo>
                <a:lnTo>
                  <a:pt x="261723" y="93171"/>
                </a:lnTo>
                <a:cubicBezTo>
                  <a:pt x="261723" y="97010"/>
                  <a:pt x="264626" y="100194"/>
                  <a:pt x="268652" y="100569"/>
                </a:cubicBezTo>
                <a:cubicBezTo>
                  <a:pt x="370532" y="110588"/>
                  <a:pt x="450125" y="196455"/>
                  <a:pt x="450125" y="300957"/>
                </a:cubicBezTo>
                <a:cubicBezTo>
                  <a:pt x="450125" y="426434"/>
                  <a:pt x="335417" y="525036"/>
                  <a:pt x="205164" y="497694"/>
                </a:cubicBezTo>
                <a:cubicBezTo>
                  <a:pt x="128942" y="481681"/>
                  <a:pt x="68825" y="422127"/>
                  <a:pt x="52345" y="345998"/>
                </a:cubicBezTo>
                <a:cubicBezTo>
                  <a:pt x="25377" y="221832"/>
                  <a:pt x="113117" y="111524"/>
                  <a:pt x="229698" y="100569"/>
                </a:cubicBezTo>
                <a:cubicBezTo>
                  <a:pt x="233537" y="100194"/>
                  <a:pt x="236534" y="97010"/>
                  <a:pt x="236534" y="93078"/>
                </a:cubicBezTo>
                <a:lnTo>
                  <a:pt x="236534" y="4214"/>
                </a:lnTo>
                <a:cubicBezTo>
                  <a:pt x="236534" y="1873"/>
                  <a:pt x="238406" y="0"/>
                  <a:pt x="240747" y="0"/>
                </a:cubicBezTo>
                <a:close/>
              </a:path>
            </a:pathLst>
          </a:custGeom>
          <a:solidFill>
            <a:schemeClr val="tx1"/>
          </a:solidFill>
          <a:ln w="934" cap="flat">
            <a:noFill/>
            <a:prstDash val="solid"/>
            <a:miter/>
          </a:ln>
        </p:spPr>
        <p:txBody>
          <a:bodyPr rtlCol="0" anchor="ctr"/>
          <a:lstStyle/>
          <a:p>
            <a:endParaRPr lang="de-DE"/>
          </a:p>
        </p:txBody>
      </p:sp>
      <p:sp>
        <p:nvSpPr>
          <p:cNvPr id="201" name="Freihandform: Form 116">
            <a:extLst>
              <a:ext uri="{FF2B5EF4-FFF2-40B4-BE49-F238E27FC236}">
                <a16:creationId xmlns:a16="http://schemas.microsoft.com/office/drawing/2014/main" id="{5ADF9AF0-7628-3847-9AF9-9A5356C989D5}"/>
              </a:ext>
            </a:extLst>
          </p:cNvPr>
          <p:cNvSpPr>
            <a:spLocks noChangeAspect="1"/>
          </p:cNvSpPr>
          <p:nvPr/>
        </p:nvSpPr>
        <p:spPr>
          <a:xfrm>
            <a:off x="3219169" y="4128852"/>
            <a:ext cx="327660" cy="235786"/>
          </a:xfrm>
          <a:custGeom>
            <a:avLst/>
            <a:gdLst>
              <a:gd name="connsiteX0" fmla="*/ 394223 w 540675"/>
              <a:gd name="connsiteY0" fmla="*/ 308917 h 389072"/>
              <a:gd name="connsiteX1" fmla="*/ 479435 w 540675"/>
              <a:gd name="connsiteY1" fmla="*/ 308917 h 389072"/>
              <a:gd name="connsiteX2" fmla="*/ 483649 w 540675"/>
              <a:gd name="connsiteY2" fmla="*/ 313131 h 389072"/>
              <a:gd name="connsiteX3" fmla="*/ 483649 w 540675"/>
              <a:gd name="connsiteY3" fmla="*/ 329986 h 389072"/>
              <a:gd name="connsiteX4" fmla="*/ 479435 w 540675"/>
              <a:gd name="connsiteY4" fmla="*/ 334200 h 389072"/>
              <a:gd name="connsiteX5" fmla="*/ 394223 w 540675"/>
              <a:gd name="connsiteY5" fmla="*/ 334200 h 389072"/>
              <a:gd name="connsiteX6" fmla="*/ 390009 w 540675"/>
              <a:gd name="connsiteY6" fmla="*/ 329986 h 389072"/>
              <a:gd name="connsiteX7" fmla="*/ 390009 w 540675"/>
              <a:gd name="connsiteY7" fmla="*/ 313131 h 389072"/>
              <a:gd name="connsiteX8" fmla="*/ 394223 w 540675"/>
              <a:gd name="connsiteY8" fmla="*/ 308917 h 389072"/>
              <a:gd name="connsiteX9" fmla="*/ 440012 w 540675"/>
              <a:gd name="connsiteY9" fmla="*/ 254606 h 389072"/>
              <a:gd name="connsiteX10" fmla="*/ 432615 w 540675"/>
              <a:gd name="connsiteY10" fmla="*/ 256759 h 389072"/>
              <a:gd name="connsiteX11" fmla="*/ 339162 w 540675"/>
              <a:gd name="connsiteY11" fmla="*/ 314722 h 389072"/>
              <a:gd name="connsiteX12" fmla="*/ 336447 w 540675"/>
              <a:gd name="connsiteY12" fmla="*/ 316408 h 389072"/>
              <a:gd name="connsiteX13" fmla="*/ 329049 w 540675"/>
              <a:gd name="connsiteY13" fmla="*/ 318561 h 389072"/>
              <a:gd name="connsiteX14" fmla="*/ 325866 w 540675"/>
              <a:gd name="connsiteY14" fmla="*/ 318561 h 389072"/>
              <a:gd name="connsiteX15" fmla="*/ 30901 w 540675"/>
              <a:gd name="connsiteY15" fmla="*/ 318561 h 389072"/>
              <a:gd name="connsiteX16" fmla="*/ 26219 w 540675"/>
              <a:gd name="connsiteY16" fmla="*/ 323243 h 389072"/>
              <a:gd name="connsiteX17" fmla="*/ 26219 w 540675"/>
              <a:gd name="connsiteY17" fmla="*/ 348245 h 389072"/>
              <a:gd name="connsiteX18" fmla="*/ 41670 w 540675"/>
              <a:gd name="connsiteY18" fmla="*/ 363696 h 389072"/>
              <a:gd name="connsiteX19" fmla="*/ 475221 w 540675"/>
              <a:gd name="connsiteY19" fmla="*/ 363696 h 389072"/>
              <a:gd name="connsiteX20" fmla="*/ 515017 w 540675"/>
              <a:gd name="connsiteY20" fmla="*/ 323899 h 389072"/>
              <a:gd name="connsiteX21" fmla="*/ 514924 w 540675"/>
              <a:gd name="connsiteY21" fmla="*/ 323899 h 389072"/>
              <a:gd name="connsiteX22" fmla="*/ 514924 w 540675"/>
              <a:gd name="connsiteY22" fmla="*/ 259288 h 389072"/>
              <a:gd name="connsiteX23" fmla="*/ 510242 w 540675"/>
              <a:gd name="connsiteY23" fmla="*/ 254606 h 389072"/>
              <a:gd name="connsiteX24" fmla="*/ 379146 w 540675"/>
              <a:gd name="connsiteY24" fmla="*/ 138586 h 389072"/>
              <a:gd name="connsiteX25" fmla="*/ 368097 w 540675"/>
              <a:gd name="connsiteY25" fmla="*/ 143924 h 389072"/>
              <a:gd name="connsiteX26" fmla="*/ 335323 w 540675"/>
              <a:gd name="connsiteY26" fmla="*/ 173326 h 389072"/>
              <a:gd name="connsiteX27" fmla="*/ 275207 w 540675"/>
              <a:gd name="connsiteY27" fmla="*/ 189620 h 389072"/>
              <a:gd name="connsiteX28" fmla="*/ 270244 w 540675"/>
              <a:gd name="connsiteY28" fmla="*/ 189526 h 389072"/>
              <a:gd name="connsiteX29" fmla="*/ 190463 w 540675"/>
              <a:gd name="connsiteY29" fmla="*/ 167427 h 389072"/>
              <a:gd name="connsiteX30" fmla="*/ 181099 w 540675"/>
              <a:gd name="connsiteY30" fmla="*/ 166397 h 389072"/>
              <a:gd name="connsiteX31" fmla="*/ 116019 w 540675"/>
              <a:gd name="connsiteY31" fmla="*/ 181941 h 389072"/>
              <a:gd name="connsiteX32" fmla="*/ 51034 w 540675"/>
              <a:gd name="connsiteY32" fmla="*/ 222955 h 389072"/>
              <a:gd name="connsiteX33" fmla="*/ 25470 w 540675"/>
              <a:gd name="connsiteY33" fmla="*/ 288410 h 389072"/>
              <a:gd name="connsiteX34" fmla="*/ 30152 w 540675"/>
              <a:gd name="connsiteY34" fmla="*/ 293372 h 389072"/>
              <a:gd name="connsiteX35" fmla="*/ 321839 w 540675"/>
              <a:gd name="connsiteY35" fmla="*/ 293372 h 389072"/>
              <a:gd name="connsiteX36" fmla="*/ 329237 w 540675"/>
              <a:gd name="connsiteY36" fmla="*/ 291219 h 389072"/>
              <a:gd name="connsiteX37" fmla="*/ 425404 w 540675"/>
              <a:gd name="connsiteY37" fmla="*/ 231570 h 389072"/>
              <a:gd name="connsiteX38" fmla="*/ 432802 w 540675"/>
              <a:gd name="connsiteY38" fmla="*/ 229417 h 389072"/>
              <a:gd name="connsiteX39" fmla="*/ 508744 w 540675"/>
              <a:gd name="connsiteY39" fmla="*/ 229417 h 389072"/>
              <a:gd name="connsiteX40" fmla="*/ 513426 w 540675"/>
              <a:gd name="connsiteY40" fmla="*/ 224079 h 389072"/>
              <a:gd name="connsiteX41" fmla="*/ 502563 w 540675"/>
              <a:gd name="connsiteY41" fmla="*/ 142707 h 389072"/>
              <a:gd name="connsiteX42" fmla="*/ 497881 w 540675"/>
              <a:gd name="connsiteY42" fmla="*/ 138586 h 389072"/>
              <a:gd name="connsiteX43" fmla="*/ 249643 w 540675"/>
              <a:gd name="connsiteY43" fmla="*/ 138493 h 389072"/>
              <a:gd name="connsiteX44" fmla="*/ 240935 w 540675"/>
              <a:gd name="connsiteY44" fmla="*/ 141583 h 389072"/>
              <a:gd name="connsiteX45" fmla="*/ 227638 w 540675"/>
              <a:gd name="connsiteY45" fmla="*/ 150478 h 389072"/>
              <a:gd name="connsiteX46" fmla="*/ 228199 w 540675"/>
              <a:gd name="connsiteY46" fmla="*/ 155629 h 389072"/>
              <a:gd name="connsiteX47" fmla="*/ 322307 w 540675"/>
              <a:gd name="connsiteY47" fmla="*/ 151696 h 389072"/>
              <a:gd name="connsiteX48" fmla="*/ 335510 w 540675"/>
              <a:gd name="connsiteY48" fmla="*/ 141864 h 389072"/>
              <a:gd name="connsiteX49" fmla="*/ 334293 w 540675"/>
              <a:gd name="connsiteY49" fmla="*/ 138493 h 389072"/>
              <a:gd name="connsiteX50" fmla="*/ 282979 w 540675"/>
              <a:gd name="connsiteY50" fmla="*/ 83339 h 389072"/>
              <a:gd name="connsiteX51" fmla="*/ 278484 w 540675"/>
              <a:gd name="connsiteY51" fmla="*/ 86617 h 389072"/>
              <a:gd name="connsiteX52" fmla="*/ 268933 w 540675"/>
              <a:gd name="connsiteY52" fmla="*/ 108903 h 389072"/>
              <a:gd name="connsiteX53" fmla="*/ 271367 w 540675"/>
              <a:gd name="connsiteY53" fmla="*/ 113210 h 389072"/>
              <a:gd name="connsiteX54" fmla="*/ 355643 w 540675"/>
              <a:gd name="connsiteY54" fmla="*/ 113210 h 389072"/>
              <a:gd name="connsiteX55" fmla="*/ 359763 w 540675"/>
              <a:gd name="connsiteY55" fmla="*/ 110775 h 389072"/>
              <a:gd name="connsiteX56" fmla="*/ 370344 w 540675"/>
              <a:gd name="connsiteY56" fmla="*/ 87085 h 389072"/>
              <a:gd name="connsiteX57" fmla="*/ 367629 w 540675"/>
              <a:gd name="connsiteY57" fmla="*/ 83339 h 389072"/>
              <a:gd name="connsiteX58" fmla="*/ 406115 w 540675"/>
              <a:gd name="connsiteY58" fmla="*/ 64611 h 389072"/>
              <a:gd name="connsiteX59" fmla="*/ 401526 w 540675"/>
              <a:gd name="connsiteY59" fmla="*/ 68450 h 389072"/>
              <a:gd name="connsiteX60" fmla="*/ 388885 w 540675"/>
              <a:gd name="connsiteY60" fmla="*/ 109371 h 389072"/>
              <a:gd name="connsiteX61" fmla="*/ 391413 w 540675"/>
              <a:gd name="connsiteY61" fmla="*/ 113304 h 389072"/>
              <a:gd name="connsiteX62" fmla="*/ 493387 w 540675"/>
              <a:gd name="connsiteY62" fmla="*/ 113304 h 389072"/>
              <a:gd name="connsiteX63" fmla="*/ 498069 w 540675"/>
              <a:gd name="connsiteY63" fmla="*/ 107966 h 389072"/>
              <a:gd name="connsiteX64" fmla="*/ 492825 w 540675"/>
              <a:gd name="connsiteY64" fmla="*/ 68638 h 389072"/>
              <a:gd name="connsiteX65" fmla="*/ 488143 w 540675"/>
              <a:gd name="connsiteY65" fmla="*/ 64611 h 389072"/>
              <a:gd name="connsiteX66" fmla="*/ 287942 w 540675"/>
              <a:gd name="connsiteY66" fmla="*/ 25189 h 389072"/>
              <a:gd name="connsiteX67" fmla="*/ 283260 w 540675"/>
              <a:gd name="connsiteY67" fmla="*/ 29871 h 389072"/>
              <a:gd name="connsiteX68" fmla="*/ 283260 w 540675"/>
              <a:gd name="connsiteY68" fmla="*/ 54498 h 389072"/>
              <a:gd name="connsiteX69" fmla="*/ 286818 w 540675"/>
              <a:gd name="connsiteY69" fmla="*/ 58056 h 389072"/>
              <a:gd name="connsiteX70" fmla="*/ 373060 w 540675"/>
              <a:gd name="connsiteY70" fmla="*/ 58056 h 389072"/>
              <a:gd name="connsiteX71" fmla="*/ 377742 w 540675"/>
              <a:gd name="connsiteY71" fmla="*/ 53468 h 389072"/>
              <a:gd name="connsiteX72" fmla="*/ 377742 w 540675"/>
              <a:gd name="connsiteY72" fmla="*/ 51876 h 389072"/>
              <a:gd name="connsiteX73" fmla="*/ 377742 w 540675"/>
              <a:gd name="connsiteY73" fmla="*/ 29871 h 389072"/>
              <a:gd name="connsiteX74" fmla="*/ 373060 w 540675"/>
              <a:gd name="connsiteY74" fmla="*/ 25189 h 389072"/>
              <a:gd name="connsiteX75" fmla="*/ 265468 w 540675"/>
              <a:gd name="connsiteY75" fmla="*/ 0 h 389072"/>
              <a:gd name="connsiteX76" fmla="*/ 395627 w 540675"/>
              <a:gd name="connsiteY76" fmla="*/ 0 h 389072"/>
              <a:gd name="connsiteX77" fmla="*/ 403118 w 540675"/>
              <a:gd name="connsiteY77" fmla="*/ 7491 h 389072"/>
              <a:gd name="connsiteX78" fmla="*/ 403118 w 540675"/>
              <a:gd name="connsiteY78" fmla="*/ 39235 h 389072"/>
              <a:gd name="connsiteX79" fmla="*/ 507807 w 540675"/>
              <a:gd name="connsiteY79" fmla="*/ 39235 h 389072"/>
              <a:gd name="connsiteX80" fmla="*/ 515298 w 540675"/>
              <a:gd name="connsiteY80" fmla="*/ 45790 h 389072"/>
              <a:gd name="connsiteX81" fmla="*/ 539738 w 540675"/>
              <a:gd name="connsiteY81" fmla="*/ 229323 h 389072"/>
              <a:gd name="connsiteX82" fmla="*/ 540300 w 540675"/>
              <a:gd name="connsiteY82" fmla="*/ 229323 h 389072"/>
              <a:gd name="connsiteX83" fmla="*/ 540300 w 540675"/>
              <a:gd name="connsiteY83" fmla="*/ 233818 h 389072"/>
              <a:gd name="connsiteX84" fmla="*/ 540675 w 540675"/>
              <a:gd name="connsiteY84" fmla="*/ 236533 h 389072"/>
              <a:gd name="connsiteX85" fmla="*/ 540300 w 540675"/>
              <a:gd name="connsiteY85" fmla="*/ 236720 h 389072"/>
              <a:gd name="connsiteX86" fmla="*/ 540300 w 540675"/>
              <a:gd name="connsiteY86" fmla="*/ 323993 h 389072"/>
              <a:gd name="connsiteX87" fmla="*/ 475221 w 540675"/>
              <a:gd name="connsiteY87" fmla="*/ 389072 h 389072"/>
              <a:gd name="connsiteX88" fmla="*/ 41670 w 540675"/>
              <a:gd name="connsiteY88" fmla="*/ 389072 h 389072"/>
              <a:gd name="connsiteX89" fmla="*/ 936 w 540675"/>
              <a:gd name="connsiteY89" fmla="*/ 348339 h 389072"/>
              <a:gd name="connsiteX90" fmla="*/ 936 w 540675"/>
              <a:gd name="connsiteY90" fmla="*/ 307325 h 389072"/>
              <a:gd name="connsiteX91" fmla="*/ 0 w 540675"/>
              <a:gd name="connsiteY91" fmla="*/ 307325 h 389072"/>
              <a:gd name="connsiteX92" fmla="*/ 0 w 540675"/>
              <a:gd name="connsiteY92" fmla="*/ 294683 h 389072"/>
              <a:gd name="connsiteX93" fmla="*/ 31369 w 540675"/>
              <a:gd name="connsiteY93" fmla="*/ 207130 h 389072"/>
              <a:gd name="connsiteX94" fmla="*/ 110120 w 540675"/>
              <a:gd name="connsiteY94" fmla="*/ 157408 h 389072"/>
              <a:gd name="connsiteX95" fmla="*/ 192429 w 540675"/>
              <a:gd name="connsiteY95" fmla="*/ 137650 h 389072"/>
              <a:gd name="connsiteX96" fmla="*/ 257977 w 540675"/>
              <a:gd name="connsiteY96" fmla="*/ 54592 h 389072"/>
              <a:gd name="connsiteX97" fmla="*/ 257977 w 540675"/>
              <a:gd name="connsiteY97" fmla="*/ 7491 h 389072"/>
              <a:gd name="connsiteX98" fmla="*/ 265468 w 540675"/>
              <a:gd name="connsiteY98" fmla="*/ 0 h 389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40675" h="389072">
                <a:moveTo>
                  <a:pt x="394223" y="308917"/>
                </a:moveTo>
                <a:lnTo>
                  <a:pt x="479435" y="308917"/>
                </a:lnTo>
                <a:cubicBezTo>
                  <a:pt x="481776" y="308917"/>
                  <a:pt x="483649" y="310790"/>
                  <a:pt x="483649" y="313131"/>
                </a:cubicBezTo>
                <a:lnTo>
                  <a:pt x="483649" y="329986"/>
                </a:lnTo>
                <a:cubicBezTo>
                  <a:pt x="483649" y="332327"/>
                  <a:pt x="481776" y="334200"/>
                  <a:pt x="479435" y="334200"/>
                </a:cubicBezTo>
                <a:lnTo>
                  <a:pt x="394223" y="334200"/>
                </a:lnTo>
                <a:cubicBezTo>
                  <a:pt x="391882" y="334200"/>
                  <a:pt x="390009" y="332327"/>
                  <a:pt x="390009" y="329986"/>
                </a:cubicBezTo>
                <a:lnTo>
                  <a:pt x="390009" y="313131"/>
                </a:lnTo>
                <a:cubicBezTo>
                  <a:pt x="390009" y="310790"/>
                  <a:pt x="391882" y="308917"/>
                  <a:pt x="394223" y="308917"/>
                </a:cubicBezTo>
                <a:close/>
                <a:moveTo>
                  <a:pt x="440012" y="254606"/>
                </a:moveTo>
                <a:cubicBezTo>
                  <a:pt x="437390" y="254606"/>
                  <a:pt x="434862" y="255355"/>
                  <a:pt x="432615" y="256759"/>
                </a:cubicBezTo>
                <a:lnTo>
                  <a:pt x="339162" y="314722"/>
                </a:lnTo>
                <a:lnTo>
                  <a:pt x="336447" y="316408"/>
                </a:lnTo>
                <a:cubicBezTo>
                  <a:pt x="334199" y="317812"/>
                  <a:pt x="331671" y="318561"/>
                  <a:pt x="329049" y="318561"/>
                </a:cubicBezTo>
                <a:lnTo>
                  <a:pt x="325866" y="318561"/>
                </a:lnTo>
                <a:lnTo>
                  <a:pt x="30901" y="318561"/>
                </a:lnTo>
                <a:cubicBezTo>
                  <a:pt x="28373" y="318561"/>
                  <a:pt x="26219" y="320622"/>
                  <a:pt x="26219" y="323243"/>
                </a:cubicBezTo>
                <a:lnTo>
                  <a:pt x="26219" y="348245"/>
                </a:lnTo>
                <a:cubicBezTo>
                  <a:pt x="26219" y="356766"/>
                  <a:pt x="33148" y="363696"/>
                  <a:pt x="41670" y="363696"/>
                </a:cubicBezTo>
                <a:lnTo>
                  <a:pt x="475221" y="363696"/>
                </a:lnTo>
                <a:cubicBezTo>
                  <a:pt x="497226" y="363696"/>
                  <a:pt x="515017" y="345904"/>
                  <a:pt x="515017" y="323899"/>
                </a:cubicBezTo>
                <a:lnTo>
                  <a:pt x="514924" y="323899"/>
                </a:lnTo>
                <a:lnTo>
                  <a:pt x="514924" y="259288"/>
                </a:lnTo>
                <a:cubicBezTo>
                  <a:pt x="514924" y="256759"/>
                  <a:pt x="512864" y="254606"/>
                  <a:pt x="510242" y="254606"/>
                </a:cubicBezTo>
                <a:close/>
                <a:moveTo>
                  <a:pt x="379146" y="138586"/>
                </a:moveTo>
                <a:cubicBezTo>
                  <a:pt x="374839" y="138586"/>
                  <a:pt x="370719" y="140553"/>
                  <a:pt x="368097" y="143924"/>
                </a:cubicBezTo>
                <a:cubicBezTo>
                  <a:pt x="359201" y="155160"/>
                  <a:pt x="348433" y="165367"/>
                  <a:pt x="335323" y="173326"/>
                </a:cubicBezTo>
                <a:cubicBezTo>
                  <a:pt x="317532" y="184189"/>
                  <a:pt x="297305" y="189620"/>
                  <a:pt x="275207" y="189620"/>
                </a:cubicBezTo>
                <a:cubicBezTo>
                  <a:pt x="273615" y="189620"/>
                  <a:pt x="271929" y="189620"/>
                  <a:pt x="270244" y="189526"/>
                </a:cubicBezTo>
                <a:cubicBezTo>
                  <a:pt x="245897" y="188684"/>
                  <a:pt x="219116" y="181192"/>
                  <a:pt x="190463" y="167427"/>
                </a:cubicBezTo>
                <a:cubicBezTo>
                  <a:pt x="187560" y="166023"/>
                  <a:pt x="184283" y="165648"/>
                  <a:pt x="181099" y="166397"/>
                </a:cubicBezTo>
                <a:lnTo>
                  <a:pt x="116019" y="181941"/>
                </a:lnTo>
                <a:cubicBezTo>
                  <a:pt x="90643" y="188028"/>
                  <a:pt x="67514" y="202542"/>
                  <a:pt x="51034" y="222955"/>
                </a:cubicBezTo>
                <a:cubicBezTo>
                  <a:pt x="35770" y="241777"/>
                  <a:pt x="26874" y="264719"/>
                  <a:pt x="25470" y="288410"/>
                </a:cubicBezTo>
                <a:cubicBezTo>
                  <a:pt x="25283" y="291125"/>
                  <a:pt x="27436" y="293372"/>
                  <a:pt x="30152" y="293372"/>
                </a:cubicBezTo>
                <a:lnTo>
                  <a:pt x="321839" y="293372"/>
                </a:lnTo>
                <a:cubicBezTo>
                  <a:pt x="324461" y="293372"/>
                  <a:pt x="326989" y="292623"/>
                  <a:pt x="329237" y="291219"/>
                </a:cubicBezTo>
                <a:lnTo>
                  <a:pt x="425404" y="231570"/>
                </a:lnTo>
                <a:cubicBezTo>
                  <a:pt x="427652" y="230166"/>
                  <a:pt x="430180" y="229417"/>
                  <a:pt x="432802" y="229417"/>
                </a:cubicBezTo>
                <a:lnTo>
                  <a:pt x="508744" y="229417"/>
                </a:lnTo>
                <a:cubicBezTo>
                  <a:pt x="511646" y="229417"/>
                  <a:pt x="513800" y="226888"/>
                  <a:pt x="513426" y="224079"/>
                </a:cubicBezTo>
                <a:lnTo>
                  <a:pt x="502563" y="142707"/>
                </a:lnTo>
                <a:cubicBezTo>
                  <a:pt x="502282" y="140366"/>
                  <a:pt x="500222" y="138586"/>
                  <a:pt x="497881" y="138586"/>
                </a:cubicBezTo>
                <a:close/>
                <a:moveTo>
                  <a:pt x="249643" y="138493"/>
                </a:moveTo>
                <a:cubicBezTo>
                  <a:pt x="246459" y="138493"/>
                  <a:pt x="243369" y="139616"/>
                  <a:pt x="240935" y="141583"/>
                </a:cubicBezTo>
                <a:cubicBezTo>
                  <a:pt x="236721" y="144860"/>
                  <a:pt x="232226" y="147857"/>
                  <a:pt x="227638" y="150478"/>
                </a:cubicBezTo>
                <a:cubicBezTo>
                  <a:pt x="225578" y="151696"/>
                  <a:pt x="225858" y="154880"/>
                  <a:pt x="228199" y="155629"/>
                </a:cubicBezTo>
                <a:cubicBezTo>
                  <a:pt x="265374" y="168364"/>
                  <a:pt x="296931" y="167053"/>
                  <a:pt x="322307" y="151696"/>
                </a:cubicBezTo>
                <a:cubicBezTo>
                  <a:pt x="327083" y="148793"/>
                  <a:pt x="331484" y="145516"/>
                  <a:pt x="335510" y="141864"/>
                </a:cubicBezTo>
                <a:cubicBezTo>
                  <a:pt x="336821" y="140646"/>
                  <a:pt x="336072" y="138493"/>
                  <a:pt x="334293" y="138493"/>
                </a:cubicBezTo>
                <a:close/>
                <a:moveTo>
                  <a:pt x="282979" y="83339"/>
                </a:moveTo>
                <a:cubicBezTo>
                  <a:pt x="280919" y="83339"/>
                  <a:pt x="279046" y="84650"/>
                  <a:pt x="278484" y="86617"/>
                </a:cubicBezTo>
                <a:cubicBezTo>
                  <a:pt x="276143" y="94388"/>
                  <a:pt x="272959" y="101880"/>
                  <a:pt x="268933" y="108903"/>
                </a:cubicBezTo>
                <a:cubicBezTo>
                  <a:pt x="267809" y="110869"/>
                  <a:pt x="269214" y="113210"/>
                  <a:pt x="271367" y="113210"/>
                </a:cubicBezTo>
                <a:lnTo>
                  <a:pt x="355643" y="113210"/>
                </a:lnTo>
                <a:cubicBezTo>
                  <a:pt x="357328" y="113210"/>
                  <a:pt x="358920" y="112274"/>
                  <a:pt x="359763" y="110775"/>
                </a:cubicBezTo>
                <a:cubicBezTo>
                  <a:pt x="364164" y="102816"/>
                  <a:pt x="367629" y="94669"/>
                  <a:pt x="370344" y="87085"/>
                </a:cubicBezTo>
                <a:cubicBezTo>
                  <a:pt x="371000" y="85305"/>
                  <a:pt x="369595" y="83339"/>
                  <a:pt x="367629" y="83339"/>
                </a:cubicBezTo>
                <a:close/>
                <a:moveTo>
                  <a:pt x="406115" y="64611"/>
                </a:moveTo>
                <a:cubicBezTo>
                  <a:pt x="403867" y="64611"/>
                  <a:pt x="401901" y="66203"/>
                  <a:pt x="401526" y="68450"/>
                </a:cubicBezTo>
                <a:cubicBezTo>
                  <a:pt x="399466" y="80155"/>
                  <a:pt x="395440" y="94576"/>
                  <a:pt x="388885" y="109371"/>
                </a:cubicBezTo>
                <a:cubicBezTo>
                  <a:pt x="388042" y="111244"/>
                  <a:pt x="389353" y="113304"/>
                  <a:pt x="391413" y="113304"/>
                </a:cubicBezTo>
                <a:lnTo>
                  <a:pt x="493387" y="113304"/>
                </a:lnTo>
                <a:cubicBezTo>
                  <a:pt x="496289" y="113304"/>
                  <a:pt x="498443" y="110775"/>
                  <a:pt x="498069" y="107966"/>
                </a:cubicBezTo>
                <a:lnTo>
                  <a:pt x="492825" y="68638"/>
                </a:lnTo>
                <a:cubicBezTo>
                  <a:pt x="492450" y="66297"/>
                  <a:pt x="490484" y="64518"/>
                  <a:pt x="488143" y="64611"/>
                </a:cubicBezTo>
                <a:close/>
                <a:moveTo>
                  <a:pt x="287942" y="25189"/>
                </a:moveTo>
                <a:cubicBezTo>
                  <a:pt x="285413" y="25189"/>
                  <a:pt x="283260" y="27249"/>
                  <a:pt x="283260" y="29871"/>
                </a:cubicBezTo>
                <a:lnTo>
                  <a:pt x="283260" y="54498"/>
                </a:lnTo>
                <a:cubicBezTo>
                  <a:pt x="283260" y="56464"/>
                  <a:pt x="284851" y="58056"/>
                  <a:pt x="286818" y="58056"/>
                </a:cubicBezTo>
                <a:lnTo>
                  <a:pt x="373060" y="58056"/>
                </a:lnTo>
                <a:cubicBezTo>
                  <a:pt x="375588" y="58056"/>
                  <a:pt x="377648" y="55996"/>
                  <a:pt x="377742" y="53468"/>
                </a:cubicBezTo>
                <a:cubicBezTo>
                  <a:pt x="377742" y="52906"/>
                  <a:pt x="377742" y="52344"/>
                  <a:pt x="377742" y="51876"/>
                </a:cubicBezTo>
                <a:lnTo>
                  <a:pt x="377742" y="29871"/>
                </a:lnTo>
                <a:cubicBezTo>
                  <a:pt x="377742" y="27342"/>
                  <a:pt x="375682" y="25189"/>
                  <a:pt x="373060" y="25189"/>
                </a:cubicBezTo>
                <a:close/>
                <a:moveTo>
                  <a:pt x="265468" y="0"/>
                </a:moveTo>
                <a:lnTo>
                  <a:pt x="395627" y="0"/>
                </a:lnTo>
                <a:cubicBezTo>
                  <a:pt x="399747" y="0"/>
                  <a:pt x="403118" y="3371"/>
                  <a:pt x="403118" y="7491"/>
                </a:cubicBezTo>
                <a:lnTo>
                  <a:pt x="403118" y="39235"/>
                </a:lnTo>
                <a:lnTo>
                  <a:pt x="507807" y="39235"/>
                </a:lnTo>
                <a:cubicBezTo>
                  <a:pt x="511646" y="39235"/>
                  <a:pt x="514830" y="42044"/>
                  <a:pt x="515298" y="45790"/>
                </a:cubicBezTo>
                <a:lnTo>
                  <a:pt x="539738" y="229323"/>
                </a:lnTo>
                <a:lnTo>
                  <a:pt x="540300" y="229323"/>
                </a:lnTo>
                <a:lnTo>
                  <a:pt x="540300" y="233818"/>
                </a:lnTo>
                <a:lnTo>
                  <a:pt x="540675" y="236533"/>
                </a:lnTo>
                <a:lnTo>
                  <a:pt x="540300" y="236720"/>
                </a:lnTo>
                <a:lnTo>
                  <a:pt x="540300" y="323993"/>
                </a:lnTo>
                <a:cubicBezTo>
                  <a:pt x="540300" y="359950"/>
                  <a:pt x="511178" y="389072"/>
                  <a:pt x="475221" y="389072"/>
                </a:cubicBezTo>
                <a:lnTo>
                  <a:pt x="41670" y="389072"/>
                </a:lnTo>
                <a:cubicBezTo>
                  <a:pt x="19196" y="389072"/>
                  <a:pt x="936" y="370812"/>
                  <a:pt x="936" y="348339"/>
                </a:cubicBezTo>
                <a:lnTo>
                  <a:pt x="936" y="307325"/>
                </a:lnTo>
                <a:lnTo>
                  <a:pt x="0" y="307325"/>
                </a:lnTo>
                <a:lnTo>
                  <a:pt x="0" y="294683"/>
                </a:lnTo>
                <a:cubicBezTo>
                  <a:pt x="0" y="263220"/>
                  <a:pt x="11143" y="232132"/>
                  <a:pt x="31369" y="207130"/>
                </a:cubicBezTo>
                <a:cubicBezTo>
                  <a:pt x="51315" y="182410"/>
                  <a:pt x="79313" y="164806"/>
                  <a:pt x="110120" y="157408"/>
                </a:cubicBezTo>
                <a:lnTo>
                  <a:pt x="192429" y="137650"/>
                </a:lnTo>
                <a:cubicBezTo>
                  <a:pt x="231009" y="128473"/>
                  <a:pt x="257977" y="94295"/>
                  <a:pt x="257977" y="54592"/>
                </a:cubicBezTo>
                <a:lnTo>
                  <a:pt x="257977" y="7491"/>
                </a:lnTo>
                <a:cubicBezTo>
                  <a:pt x="257977" y="3371"/>
                  <a:pt x="261348" y="0"/>
                  <a:pt x="265468" y="0"/>
                </a:cubicBezTo>
                <a:close/>
              </a:path>
            </a:pathLst>
          </a:custGeom>
          <a:solidFill>
            <a:schemeClr val="tx1"/>
          </a:solidFill>
          <a:ln w="934" cap="flat">
            <a:noFill/>
            <a:prstDash val="solid"/>
            <a:miter/>
          </a:ln>
        </p:spPr>
        <p:txBody>
          <a:bodyPr rtlCol="0" anchor="ctr"/>
          <a:lstStyle/>
          <a:p>
            <a:endParaRPr lang="de-DE"/>
          </a:p>
        </p:txBody>
      </p:sp>
      <p:sp>
        <p:nvSpPr>
          <p:cNvPr id="202" name="Freihandform: Form 118">
            <a:extLst>
              <a:ext uri="{FF2B5EF4-FFF2-40B4-BE49-F238E27FC236}">
                <a16:creationId xmlns:a16="http://schemas.microsoft.com/office/drawing/2014/main" id="{9F7F0EDF-BDE9-D247-8A04-7935A2322E6F}"/>
              </a:ext>
            </a:extLst>
          </p:cNvPr>
          <p:cNvSpPr>
            <a:spLocks noChangeAspect="1"/>
          </p:cNvSpPr>
          <p:nvPr/>
        </p:nvSpPr>
        <p:spPr>
          <a:xfrm>
            <a:off x="3820328" y="4079028"/>
            <a:ext cx="273921" cy="326468"/>
          </a:xfrm>
          <a:custGeom>
            <a:avLst/>
            <a:gdLst>
              <a:gd name="connsiteX0" fmla="*/ 238968 w 451998"/>
              <a:gd name="connsiteY0" fmla="*/ 310134 h 538708"/>
              <a:gd name="connsiteX1" fmla="*/ 255823 w 451998"/>
              <a:gd name="connsiteY1" fmla="*/ 310134 h 538708"/>
              <a:gd name="connsiteX2" fmla="*/ 260037 w 451998"/>
              <a:gd name="connsiteY2" fmla="*/ 314348 h 538708"/>
              <a:gd name="connsiteX3" fmla="*/ 260037 w 451998"/>
              <a:gd name="connsiteY3" fmla="*/ 465482 h 538708"/>
              <a:gd name="connsiteX4" fmla="*/ 255823 w 451998"/>
              <a:gd name="connsiteY4" fmla="*/ 469696 h 538708"/>
              <a:gd name="connsiteX5" fmla="*/ 238968 w 451998"/>
              <a:gd name="connsiteY5" fmla="*/ 469696 h 538708"/>
              <a:gd name="connsiteX6" fmla="*/ 234754 w 451998"/>
              <a:gd name="connsiteY6" fmla="*/ 465482 h 538708"/>
              <a:gd name="connsiteX7" fmla="*/ 234754 w 451998"/>
              <a:gd name="connsiteY7" fmla="*/ 314348 h 538708"/>
              <a:gd name="connsiteX8" fmla="*/ 238968 w 451998"/>
              <a:gd name="connsiteY8" fmla="*/ 310134 h 538708"/>
              <a:gd name="connsiteX9" fmla="*/ 344781 w 451998"/>
              <a:gd name="connsiteY9" fmla="*/ 263314 h 538708"/>
              <a:gd name="connsiteX10" fmla="*/ 340099 w 451998"/>
              <a:gd name="connsiteY10" fmla="*/ 267996 h 538708"/>
              <a:gd name="connsiteX11" fmla="*/ 340099 w 451998"/>
              <a:gd name="connsiteY11" fmla="*/ 358827 h 538708"/>
              <a:gd name="connsiteX12" fmla="*/ 344781 w 451998"/>
              <a:gd name="connsiteY12" fmla="*/ 363509 h 538708"/>
              <a:gd name="connsiteX13" fmla="*/ 362104 w 451998"/>
              <a:gd name="connsiteY13" fmla="*/ 363509 h 538708"/>
              <a:gd name="connsiteX14" fmla="*/ 382236 w 451998"/>
              <a:gd name="connsiteY14" fmla="*/ 343376 h 538708"/>
              <a:gd name="connsiteX15" fmla="*/ 382236 w 451998"/>
              <a:gd name="connsiteY15" fmla="*/ 283447 h 538708"/>
              <a:gd name="connsiteX16" fmla="*/ 362104 w 451998"/>
              <a:gd name="connsiteY16" fmla="*/ 263314 h 538708"/>
              <a:gd name="connsiteX17" fmla="*/ 161715 w 451998"/>
              <a:gd name="connsiteY17" fmla="*/ 223424 h 538708"/>
              <a:gd name="connsiteX18" fmla="*/ 178570 w 451998"/>
              <a:gd name="connsiteY18" fmla="*/ 223424 h 538708"/>
              <a:gd name="connsiteX19" fmla="*/ 182784 w 451998"/>
              <a:gd name="connsiteY19" fmla="*/ 227638 h 538708"/>
              <a:gd name="connsiteX20" fmla="*/ 182784 w 451998"/>
              <a:gd name="connsiteY20" fmla="*/ 465576 h 538708"/>
              <a:gd name="connsiteX21" fmla="*/ 178570 w 451998"/>
              <a:gd name="connsiteY21" fmla="*/ 469790 h 538708"/>
              <a:gd name="connsiteX22" fmla="*/ 161715 w 451998"/>
              <a:gd name="connsiteY22" fmla="*/ 469790 h 538708"/>
              <a:gd name="connsiteX23" fmla="*/ 157501 w 451998"/>
              <a:gd name="connsiteY23" fmla="*/ 465576 h 538708"/>
              <a:gd name="connsiteX24" fmla="*/ 157501 w 451998"/>
              <a:gd name="connsiteY24" fmla="*/ 227638 h 538708"/>
              <a:gd name="connsiteX25" fmla="*/ 161715 w 451998"/>
              <a:gd name="connsiteY25" fmla="*/ 223424 h 538708"/>
              <a:gd name="connsiteX26" fmla="*/ 81654 w 451998"/>
              <a:gd name="connsiteY26" fmla="*/ 222581 h 538708"/>
              <a:gd name="connsiteX27" fmla="*/ 98509 w 451998"/>
              <a:gd name="connsiteY27" fmla="*/ 222581 h 538708"/>
              <a:gd name="connsiteX28" fmla="*/ 102723 w 451998"/>
              <a:gd name="connsiteY28" fmla="*/ 226795 h 538708"/>
              <a:gd name="connsiteX29" fmla="*/ 102723 w 451998"/>
              <a:gd name="connsiteY29" fmla="*/ 465575 h 538708"/>
              <a:gd name="connsiteX30" fmla="*/ 98509 w 451998"/>
              <a:gd name="connsiteY30" fmla="*/ 469789 h 538708"/>
              <a:gd name="connsiteX31" fmla="*/ 81654 w 451998"/>
              <a:gd name="connsiteY31" fmla="*/ 469789 h 538708"/>
              <a:gd name="connsiteX32" fmla="*/ 77440 w 451998"/>
              <a:gd name="connsiteY32" fmla="*/ 465575 h 538708"/>
              <a:gd name="connsiteX33" fmla="*/ 77440 w 451998"/>
              <a:gd name="connsiteY33" fmla="*/ 226795 h 538708"/>
              <a:gd name="connsiteX34" fmla="*/ 81654 w 451998"/>
              <a:gd name="connsiteY34" fmla="*/ 222581 h 538708"/>
              <a:gd name="connsiteX35" fmla="*/ 344781 w 451998"/>
              <a:gd name="connsiteY35" fmla="*/ 214154 h 538708"/>
              <a:gd name="connsiteX36" fmla="*/ 340099 w 451998"/>
              <a:gd name="connsiteY36" fmla="*/ 218836 h 538708"/>
              <a:gd name="connsiteX37" fmla="*/ 340099 w 451998"/>
              <a:gd name="connsiteY37" fmla="*/ 233350 h 538708"/>
              <a:gd name="connsiteX38" fmla="*/ 344781 w 451998"/>
              <a:gd name="connsiteY38" fmla="*/ 238032 h 538708"/>
              <a:gd name="connsiteX39" fmla="*/ 362104 w 451998"/>
              <a:gd name="connsiteY39" fmla="*/ 238032 h 538708"/>
              <a:gd name="connsiteX40" fmla="*/ 407519 w 451998"/>
              <a:gd name="connsiteY40" fmla="*/ 283447 h 538708"/>
              <a:gd name="connsiteX41" fmla="*/ 407519 w 451998"/>
              <a:gd name="connsiteY41" fmla="*/ 343376 h 538708"/>
              <a:gd name="connsiteX42" fmla="*/ 362104 w 451998"/>
              <a:gd name="connsiteY42" fmla="*/ 388791 h 538708"/>
              <a:gd name="connsiteX43" fmla="*/ 344781 w 451998"/>
              <a:gd name="connsiteY43" fmla="*/ 388791 h 538708"/>
              <a:gd name="connsiteX44" fmla="*/ 340099 w 451998"/>
              <a:gd name="connsiteY44" fmla="*/ 393473 h 538708"/>
              <a:gd name="connsiteX45" fmla="*/ 340099 w 451998"/>
              <a:gd name="connsiteY45" fmla="*/ 396376 h 538708"/>
              <a:gd name="connsiteX46" fmla="*/ 340099 w 451998"/>
              <a:gd name="connsiteY46" fmla="*/ 407987 h 538708"/>
              <a:gd name="connsiteX47" fmla="*/ 344781 w 451998"/>
              <a:gd name="connsiteY47" fmla="*/ 412669 h 538708"/>
              <a:gd name="connsiteX48" fmla="*/ 373809 w 451998"/>
              <a:gd name="connsiteY48" fmla="*/ 412669 h 538708"/>
              <a:gd name="connsiteX49" fmla="*/ 426715 w 451998"/>
              <a:gd name="connsiteY49" fmla="*/ 359763 h 538708"/>
              <a:gd name="connsiteX50" fmla="*/ 426715 w 451998"/>
              <a:gd name="connsiteY50" fmla="*/ 267060 h 538708"/>
              <a:gd name="connsiteX51" fmla="*/ 373809 w 451998"/>
              <a:gd name="connsiteY51" fmla="*/ 214154 h 538708"/>
              <a:gd name="connsiteX52" fmla="*/ 28185 w 451998"/>
              <a:gd name="connsiteY52" fmla="*/ 166398 h 538708"/>
              <a:gd name="connsiteX53" fmla="*/ 25376 w 451998"/>
              <a:gd name="connsiteY53" fmla="*/ 167989 h 538708"/>
              <a:gd name="connsiteX54" fmla="*/ 25376 w 451998"/>
              <a:gd name="connsiteY54" fmla="*/ 396376 h 538708"/>
              <a:gd name="connsiteX55" fmla="*/ 25376 w 451998"/>
              <a:gd name="connsiteY55" fmla="*/ 462298 h 538708"/>
              <a:gd name="connsiteX56" fmla="*/ 25376 w 451998"/>
              <a:gd name="connsiteY56" fmla="*/ 470538 h 538708"/>
              <a:gd name="connsiteX57" fmla="*/ 25564 w 451998"/>
              <a:gd name="connsiteY57" fmla="*/ 477374 h 538708"/>
              <a:gd name="connsiteX58" fmla="*/ 26781 w 451998"/>
              <a:gd name="connsiteY58" fmla="*/ 483367 h 538708"/>
              <a:gd name="connsiteX59" fmla="*/ 28935 w 451998"/>
              <a:gd name="connsiteY59" fmla="*/ 489173 h 538708"/>
              <a:gd name="connsiteX60" fmla="*/ 45883 w 451998"/>
              <a:gd name="connsiteY60" fmla="*/ 507339 h 538708"/>
              <a:gd name="connsiteX61" fmla="*/ 51689 w 451998"/>
              <a:gd name="connsiteY61" fmla="*/ 510148 h 538708"/>
              <a:gd name="connsiteX62" fmla="*/ 57869 w 451998"/>
              <a:gd name="connsiteY62" fmla="*/ 512114 h 538708"/>
              <a:gd name="connsiteX63" fmla="*/ 64237 w 451998"/>
              <a:gd name="connsiteY63" fmla="*/ 513144 h 538708"/>
              <a:gd name="connsiteX64" fmla="*/ 67514 w 451998"/>
              <a:gd name="connsiteY64" fmla="*/ 513332 h 538708"/>
              <a:gd name="connsiteX65" fmla="*/ 69200 w 451998"/>
              <a:gd name="connsiteY65" fmla="*/ 513332 h 538708"/>
              <a:gd name="connsiteX66" fmla="*/ 71260 w 451998"/>
              <a:gd name="connsiteY66" fmla="*/ 513332 h 538708"/>
              <a:gd name="connsiteX67" fmla="*/ 104221 w 451998"/>
              <a:gd name="connsiteY67" fmla="*/ 513332 h 538708"/>
              <a:gd name="connsiteX68" fmla="*/ 170143 w 451998"/>
              <a:gd name="connsiteY68" fmla="*/ 513332 h 538708"/>
              <a:gd name="connsiteX69" fmla="*/ 235972 w 451998"/>
              <a:gd name="connsiteY69" fmla="*/ 513332 h 538708"/>
              <a:gd name="connsiteX70" fmla="*/ 268933 w 451998"/>
              <a:gd name="connsiteY70" fmla="*/ 513332 h 538708"/>
              <a:gd name="connsiteX71" fmla="*/ 270993 w 451998"/>
              <a:gd name="connsiteY71" fmla="*/ 513332 h 538708"/>
              <a:gd name="connsiteX72" fmla="*/ 272678 w 451998"/>
              <a:gd name="connsiteY72" fmla="*/ 513332 h 538708"/>
              <a:gd name="connsiteX73" fmla="*/ 275956 w 451998"/>
              <a:gd name="connsiteY73" fmla="*/ 513144 h 538708"/>
              <a:gd name="connsiteX74" fmla="*/ 282323 w 451998"/>
              <a:gd name="connsiteY74" fmla="*/ 512114 h 538708"/>
              <a:gd name="connsiteX75" fmla="*/ 288503 w 451998"/>
              <a:gd name="connsiteY75" fmla="*/ 510148 h 538708"/>
              <a:gd name="connsiteX76" fmla="*/ 294309 w 451998"/>
              <a:gd name="connsiteY76" fmla="*/ 507339 h 538708"/>
              <a:gd name="connsiteX77" fmla="*/ 311258 w 451998"/>
              <a:gd name="connsiteY77" fmla="*/ 489173 h 538708"/>
              <a:gd name="connsiteX78" fmla="*/ 313411 w 451998"/>
              <a:gd name="connsiteY78" fmla="*/ 483367 h 538708"/>
              <a:gd name="connsiteX79" fmla="*/ 314629 w 451998"/>
              <a:gd name="connsiteY79" fmla="*/ 477374 h 538708"/>
              <a:gd name="connsiteX80" fmla="*/ 314722 w 451998"/>
              <a:gd name="connsiteY80" fmla="*/ 470632 h 538708"/>
              <a:gd name="connsiteX81" fmla="*/ 314722 w 451998"/>
              <a:gd name="connsiteY81" fmla="*/ 462392 h 538708"/>
              <a:gd name="connsiteX82" fmla="*/ 314722 w 451998"/>
              <a:gd name="connsiteY82" fmla="*/ 396470 h 538708"/>
              <a:gd name="connsiteX83" fmla="*/ 314722 w 451998"/>
              <a:gd name="connsiteY83" fmla="*/ 167989 h 538708"/>
              <a:gd name="connsiteX84" fmla="*/ 311913 w 451998"/>
              <a:gd name="connsiteY84" fmla="*/ 166398 h 538708"/>
              <a:gd name="connsiteX85" fmla="*/ 298242 w 451998"/>
              <a:gd name="connsiteY85" fmla="*/ 172110 h 538708"/>
              <a:gd name="connsiteX86" fmla="*/ 292717 w 451998"/>
              <a:gd name="connsiteY86" fmla="*/ 179320 h 538708"/>
              <a:gd name="connsiteX87" fmla="*/ 292717 w 451998"/>
              <a:gd name="connsiteY87" fmla="*/ 238500 h 538708"/>
              <a:gd name="connsiteX88" fmla="*/ 246085 w 451998"/>
              <a:gd name="connsiteY88" fmla="*/ 284383 h 538708"/>
              <a:gd name="connsiteX89" fmla="*/ 200950 w 451998"/>
              <a:gd name="connsiteY89" fmla="*/ 237751 h 538708"/>
              <a:gd name="connsiteX90" fmla="*/ 200950 w 451998"/>
              <a:gd name="connsiteY90" fmla="*/ 178571 h 538708"/>
              <a:gd name="connsiteX91" fmla="*/ 196268 w 451998"/>
              <a:gd name="connsiteY91" fmla="*/ 173889 h 538708"/>
              <a:gd name="connsiteX92" fmla="*/ 55809 w 451998"/>
              <a:gd name="connsiteY92" fmla="*/ 173889 h 538708"/>
              <a:gd name="connsiteX93" fmla="*/ 28185 w 451998"/>
              <a:gd name="connsiteY93" fmla="*/ 166398 h 538708"/>
              <a:gd name="connsiteX94" fmla="*/ 131189 w 451998"/>
              <a:gd name="connsiteY94" fmla="*/ 25189 h 538708"/>
              <a:gd name="connsiteX95" fmla="*/ 92890 w 451998"/>
              <a:gd name="connsiteY95" fmla="*/ 38486 h 538708"/>
              <a:gd name="connsiteX96" fmla="*/ 71353 w 451998"/>
              <a:gd name="connsiteY96" fmla="*/ 72009 h 538708"/>
              <a:gd name="connsiteX97" fmla="*/ 69480 w 451998"/>
              <a:gd name="connsiteY97" fmla="*/ 79781 h 538708"/>
              <a:gd name="connsiteX98" fmla="*/ 58899 w 451998"/>
              <a:gd name="connsiteY98" fmla="*/ 89613 h 538708"/>
              <a:gd name="connsiteX99" fmla="*/ 51034 w 451998"/>
              <a:gd name="connsiteY99" fmla="*/ 90924 h 538708"/>
              <a:gd name="connsiteX100" fmla="*/ 26781 w 451998"/>
              <a:gd name="connsiteY100" fmla="*/ 119952 h 538708"/>
              <a:gd name="connsiteX101" fmla="*/ 56371 w 451998"/>
              <a:gd name="connsiteY101" fmla="*/ 148512 h 538708"/>
              <a:gd name="connsiteX102" fmla="*/ 200950 w 451998"/>
              <a:gd name="connsiteY102" fmla="*/ 148512 h 538708"/>
              <a:gd name="connsiteX103" fmla="*/ 218742 w 451998"/>
              <a:gd name="connsiteY103" fmla="*/ 148512 h 538708"/>
              <a:gd name="connsiteX104" fmla="*/ 226233 w 451998"/>
              <a:gd name="connsiteY104" fmla="*/ 156003 h 538708"/>
              <a:gd name="connsiteX105" fmla="*/ 226233 w 451998"/>
              <a:gd name="connsiteY105" fmla="*/ 173795 h 538708"/>
              <a:gd name="connsiteX106" fmla="*/ 226233 w 451998"/>
              <a:gd name="connsiteY106" fmla="*/ 238406 h 538708"/>
              <a:gd name="connsiteX107" fmla="*/ 247583 w 451998"/>
              <a:gd name="connsiteY107" fmla="*/ 259007 h 538708"/>
              <a:gd name="connsiteX108" fmla="*/ 267434 w 451998"/>
              <a:gd name="connsiteY108" fmla="*/ 237938 h 538708"/>
              <a:gd name="connsiteX109" fmla="*/ 267434 w 451998"/>
              <a:gd name="connsiteY109" fmla="*/ 173139 h 538708"/>
              <a:gd name="connsiteX110" fmla="*/ 267434 w 451998"/>
              <a:gd name="connsiteY110" fmla="*/ 151509 h 538708"/>
              <a:gd name="connsiteX111" fmla="*/ 288784 w 451998"/>
              <a:gd name="connsiteY111" fmla="*/ 148138 h 538708"/>
              <a:gd name="connsiteX112" fmla="*/ 306201 w 451998"/>
              <a:gd name="connsiteY112" fmla="*/ 138399 h 538708"/>
              <a:gd name="connsiteX113" fmla="*/ 313224 w 451998"/>
              <a:gd name="connsiteY113" fmla="*/ 119484 h 538708"/>
              <a:gd name="connsiteX114" fmla="*/ 288035 w 451998"/>
              <a:gd name="connsiteY114" fmla="*/ 90737 h 538708"/>
              <a:gd name="connsiteX115" fmla="*/ 280825 w 451998"/>
              <a:gd name="connsiteY115" fmla="*/ 89800 h 538708"/>
              <a:gd name="connsiteX116" fmla="*/ 270244 w 451998"/>
              <a:gd name="connsiteY116" fmla="*/ 81373 h 538708"/>
              <a:gd name="connsiteX117" fmla="*/ 267715 w 451998"/>
              <a:gd name="connsiteY117" fmla="*/ 74537 h 538708"/>
              <a:gd name="connsiteX118" fmla="*/ 247958 w 451998"/>
              <a:gd name="connsiteY118" fmla="*/ 48974 h 538708"/>
              <a:gd name="connsiteX119" fmla="*/ 216401 w 451998"/>
              <a:gd name="connsiteY119" fmla="*/ 38954 h 538708"/>
              <a:gd name="connsiteX120" fmla="*/ 195800 w 451998"/>
              <a:gd name="connsiteY120" fmla="*/ 42980 h 538708"/>
              <a:gd name="connsiteX121" fmla="*/ 189058 w 451998"/>
              <a:gd name="connsiteY121" fmla="*/ 45696 h 538708"/>
              <a:gd name="connsiteX122" fmla="*/ 175855 w 451998"/>
              <a:gd name="connsiteY122" fmla="*/ 43730 h 538708"/>
              <a:gd name="connsiteX123" fmla="*/ 170237 w 451998"/>
              <a:gd name="connsiteY123" fmla="*/ 39142 h 538708"/>
              <a:gd name="connsiteX124" fmla="*/ 131189 w 451998"/>
              <a:gd name="connsiteY124" fmla="*/ 25189 h 538708"/>
              <a:gd name="connsiteX125" fmla="*/ 131189 w 451998"/>
              <a:gd name="connsiteY125" fmla="*/ 0 h 538708"/>
              <a:gd name="connsiteX126" fmla="*/ 183065 w 451998"/>
              <a:gd name="connsiteY126" fmla="*/ 17136 h 538708"/>
              <a:gd name="connsiteX127" fmla="*/ 190088 w 451998"/>
              <a:gd name="connsiteY127" fmla="*/ 18166 h 538708"/>
              <a:gd name="connsiteX128" fmla="*/ 216401 w 451998"/>
              <a:gd name="connsiteY128" fmla="*/ 13765 h 538708"/>
              <a:gd name="connsiteX129" fmla="*/ 289908 w 451998"/>
              <a:gd name="connsiteY129" fmla="*/ 61990 h 538708"/>
              <a:gd name="connsiteX130" fmla="*/ 295245 w 451998"/>
              <a:gd name="connsiteY130" fmla="*/ 66390 h 538708"/>
              <a:gd name="connsiteX131" fmla="*/ 338694 w 451998"/>
              <a:gd name="connsiteY131" fmla="*/ 119578 h 538708"/>
              <a:gd name="connsiteX132" fmla="*/ 330828 w 451998"/>
              <a:gd name="connsiteY132" fmla="*/ 147670 h 538708"/>
              <a:gd name="connsiteX133" fmla="*/ 335885 w 451998"/>
              <a:gd name="connsiteY133" fmla="*/ 147670 h 538708"/>
              <a:gd name="connsiteX134" fmla="*/ 340099 w 451998"/>
              <a:gd name="connsiteY134" fmla="*/ 151883 h 538708"/>
              <a:gd name="connsiteX135" fmla="*/ 340099 w 451998"/>
              <a:gd name="connsiteY135" fmla="*/ 184189 h 538708"/>
              <a:gd name="connsiteX136" fmla="*/ 344781 w 451998"/>
              <a:gd name="connsiteY136" fmla="*/ 188871 h 538708"/>
              <a:gd name="connsiteX137" fmla="*/ 373809 w 451998"/>
              <a:gd name="connsiteY137" fmla="*/ 188871 h 538708"/>
              <a:gd name="connsiteX138" fmla="*/ 451998 w 451998"/>
              <a:gd name="connsiteY138" fmla="*/ 267060 h 538708"/>
              <a:gd name="connsiteX139" fmla="*/ 451998 w 451998"/>
              <a:gd name="connsiteY139" fmla="*/ 359763 h 538708"/>
              <a:gd name="connsiteX140" fmla="*/ 373809 w 451998"/>
              <a:gd name="connsiteY140" fmla="*/ 437952 h 538708"/>
              <a:gd name="connsiteX141" fmla="*/ 344781 w 451998"/>
              <a:gd name="connsiteY141" fmla="*/ 437952 h 538708"/>
              <a:gd name="connsiteX142" fmla="*/ 340099 w 451998"/>
              <a:gd name="connsiteY142" fmla="*/ 442634 h 538708"/>
              <a:gd name="connsiteX143" fmla="*/ 340099 w 451998"/>
              <a:gd name="connsiteY143" fmla="*/ 462298 h 538708"/>
              <a:gd name="connsiteX144" fmla="*/ 340099 w 451998"/>
              <a:gd name="connsiteY144" fmla="*/ 470538 h 538708"/>
              <a:gd name="connsiteX145" fmla="*/ 339724 w 451998"/>
              <a:gd name="connsiteY145" fmla="*/ 480184 h 538708"/>
              <a:gd name="connsiteX146" fmla="*/ 337758 w 451998"/>
              <a:gd name="connsiteY146" fmla="*/ 490296 h 538708"/>
              <a:gd name="connsiteX147" fmla="*/ 334106 w 451998"/>
              <a:gd name="connsiteY147" fmla="*/ 499941 h 538708"/>
              <a:gd name="connsiteX148" fmla="*/ 306857 w 451998"/>
              <a:gd name="connsiteY148" fmla="*/ 529251 h 538708"/>
              <a:gd name="connsiteX149" fmla="*/ 297774 w 451998"/>
              <a:gd name="connsiteY149" fmla="*/ 533651 h 538708"/>
              <a:gd name="connsiteX150" fmla="*/ 288223 w 451998"/>
              <a:gd name="connsiteY150" fmla="*/ 536648 h 538708"/>
              <a:gd name="connsiteX151" fmla="*/ 278390 w 451998"/>
              <a:gd name="connsiteY151" fmla="*/ 538333 h 538708"/>
              <a:gd name="connsiteX152" fmla="*/ 273427 w 451998"/>
              <a:gd name="connsiteY152" fmla="*/ 538615 h 538708"/>
              <a:gd name="connsiteX153" fmla="*/ 270993 w 451998"/>
              <a:gd name="connsiteY153" fmla="*/ 538708 h 538708"/>
              <a:gd name="connsiteX154" fmla="*/ 268933 w 451998"/>
              <a:gd name="connsiteY154" fmla="*/ 538708 h 538708"/>
              <a:gd name="connsiteX155" fmla="*/ 235972 w 451998"/>
              <a:gd name="connsiteY155" fmla="*/ 538708 h 538708"/>
              <a:gd name="connsiteX156" fmla="*/ 170049 w 451998"/>
              <a:gd name="connsiteY156" fmla="*/ 538708 h 538708"/>
              <a:gd name="connsiteX157" fmla="*/ 104127 w 451998"/>
              <a:gd name="connsiteY157" fmla="*/ 538708 h 538708"/>
              <a:gd name="connsiteX158" fmla="*/ 71166 w 451998"/>
              <a:gd name="connsiteY158" fmla="*/ 538708 h 538708"/>
              <a:gd name="connsiteX159" fmla="*/ 69106 w 451998"/>
              <a:gd name="connsiteY159" fmla="*/ 538708 h 538708"/>
              <a:gd name="connsiteX160" fmla="*/ 66671 w 451998"/>
              <a:gd name="connsiteY160" fmla="*/ 538615 h 538708"/>
              <a:gd name="connsiteX161" fmla="*/ 61708 w 451998"/>
              <a:gd name="connsiteY161" fmla="*/ 538333 h 538708"/>
              <a:gd name="connsiteX162" fmla="*/ 51876 w 451998"/>
              <a:gd name="connsiteY162" fmla="*/ 536648 h 538708"/>
              <a:gd name="connsiteX163" fmla="*/ 42325 w 451998"/>
              <a:gd name="connsiteY163" fmla="*/ 533651 h 538708"/>
              <a:gd name="connsiteX164" fmla="*/ 33242 w 451998"/>
              <a:gd name="connsiteY164" fmla="*/ 529251 h 538708"/>
              <a:gd name="connsiteX165" fmla="*/ 5993 w 451998"/>
              <a:gd name="connsiteY165" fmla="*/ 499941 h 538708"/>
              <a:gd name="connsiteX166" fmla="*/ 2341 w 451998"/>
              <a:gd name="connsiteY166" fmla="*/ 490296 h 538708"/>
              <a:gd name="connsiteX167" fmla="*/ 374 w 451998"/>
              <a:gd name="connsiteY167" fmla="*/ 480184 h 538708"/>
              <a:gd name="connsiteX168" fmla="*/ 0 w 451998"/>
              <a:gd name="connsiteY168" fmla="*/ 470538 h 538708"/>
              <a:gd name="connsiteX169" fmla="*/ 0 w 451998"/>
              <a:gd name="connsiteY169" fmla="*/ 462298 h 538708"/>
              <a:gd name="connsiteX170" fmla="*/ 0 w 451998"/>
              <a:gd name="connsiteY170" fmla="*/ 396376 h 538708"/>
              <a:gd name="connsiteX171" fmla="*/ 0 w 451998"/>
              <a:gd name="connsiteY171" fmla="*/ 151883 h 538708"/>
              <a:gd name="connsiteX172" fmla="*/ 4214 w 451998"/>
              <a:gd name="connsiteY172" fmla="*/ 147670 h 538708"/>
              <a:gd name="connsiteX173" fmla="*/ 9270 w 451998"/>
              <a:gd name="connsiteY173" fmla="*/ 147670 h 538708"/>
              <a:gd name="connsiteX174" fmla="*/ 1405 w 451998"/>
              <a:gd name="connsiteY174" fmla="*/ 119578 h 538708"/>
              <a:gd name="connsiteX175" fmla="*/ 42606 w 451998"/>
              <a:gd name="connsiteY175" fmla="*/ 66859 h 538708"/>
              <a:gd name="connsiteX176" fmla="*/ 47943 w 451998"/>
              <a:gd name="connsiteY176" fmla="*/ 61708 h 538708"/>
              <a:gd name="connsiteX177" fmla="*/ 131189 w 451998"/>
              <a:gd name="connsiteY177" fmla="*/ 0 h 53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1998" h="538708">
                <a:moveTo>
                  <a:pt x="238968" y="310134"/>
                </a:moveTo>
                <a:lnTo>
                  <a:pt x="255823" y="310134"/>
                </a:lnTo>
                <a:cubicBezTo>
                  <a:pt x="258164" y="310134"/>
                  <a:pt x="260037" y="312101"/>
                  <a:pt x="260037" y="314348"/>
                </a:cubicBezTo>
                <a:lnTo>
                  <a:pt x="260037" y="465482"/>
                </a:lnTo>
                <a:cubicBezTo>
                  <a:pt x="260037" y="467823"/>
                  <a:pt x="258164" y="469696"/>
                  <a:pt x="255823" y="469696"/>
                </a:cubicBezTo>
                <a:lnTo>
                  <a:pt x="238968" y="469696"/>
                </a:lnTo>
                <a:cubicBezTo>
                  <a:pt x="236627" y="469696"/>
                  <a:pt x="234754" y="467823"/>
                  <a:pt x="234754" y="465482"/>
                </a:cubicBezTo>
                <a:lnTo>
                  <a:pt x="234754" y="314348"/>
                </a:lnTo>
                <a:cubicBezTo>
                  <a:pt x="234754" y="312007"/>
                  <a:pt x="236627" y="310134"/>
                  <a:pt x="238968" y="310134"/>
                </a:cubicBezTo>
                <a:close/>
                <a:moveTo>
                  <a:pt x="344781" y="263314"/>
                </a:moveTo>
                <a:cubicBezTo>
                  <a:pt x="342159" y="263314"/>
                  <a:pt x="340099" y="265374"/>
                  <a:pt x="340099" y="267996"/>
                </a:cubicBezTo>
                <a:lnTo>
                  <a:pt x="340099" y="358827"/>
                </a:lnTo>
                <a:cubicBezTo>
                  <a:pt x="340099" y="361448"/>
                  <a:pt x="342159" y="363509"/>
                  <a:pt x="344781" y="363509"/>
                </a:cubicBezTo>
                <a:lnTo>
                  <a:pt x="362104" y="363509"/>
                </a:lnTo>
                <a:cubicBezTo>
                  <a:pt x="373247" y="363509"/>
                  <a:pt x="382236" y="354519"/>
                  <a:pt x="382236" y="343376"/>
                </a:cubicBezTo>
                <a:lnTo>
                  <a:pt x="382236" y="283447"/>
                </a:lnTo>
                <a:cubicBezTo>
                  <a:pt x="382236" y="272304"/>
                  <a:pt x="373247" y="263314"/>
                  <a:pt x="362104" y="263314"/>
                </a:cubicBezTo>
                <a:close/>
                <a:moveTo>
                  <a:pt x="161715" y="223424"/>
                </a:moveTo>
                <a:lnTo>
                  <a:pt x="178570" y="223424"/>
                </a:lnTo>
                <a:cubicBezTo>
                  <a:pt x="180911" y="223424"/>
                  <a:pt x="182784" y="225297"/>
                  <a:pt x="182784" y="227638"/>
                </a:cubicBezTo>
                <a:lnTo>
                  <a:pt x="182784" y="465576"/>
                </a:lnTo>
                <a:cubicBezTo>
                  <a:pt x="182784" y="467917"/>
                  <a:pt x="180911" y="469790"/>
                  <a:pt x="178570" y="469790"/>
                </a:cubicBezTo>
                <a:lnTo>
                  <a:pt x="161715" y="469790"/>
                </a:lnTo>
                <a:cubicBezTo>
                  <a:pt x="159374" y="469790"/>
                  <a:pt x="157501" y="467917"/>
                  <a:pt x="157501" y="465576"/>
                </a:cubicBezTo>
                <a:lnTo>
                  <a:pt x="157501" y="227638"/>
                </a:lnTo>
                <a:cubicBezTo>
                  <a:pt x="157501" y="225297"/>
                  <a:pt x="159374" y="223424"/>
                  <a:pt x="161715" y="223424"/>
                </a:cubicBezTo>
                <a:close/>
                <a:moveTo>
                  <a:pt x="81654" y="222581"/>
                </a:moveTo>
                <a:lnTo>
                  <a:pt x="98509" y="222581"/>
                </a:lnTo>
                <a:cubicBezTo>
                  <a:pt x="100850" y="222581"/>
                  <a:pt x="102723" y="224454"/>
                  <a:pt x="102723" y="226795"/>
                </a:cubicBezTo>
                <a:lnTo>
                  <a:pt x="102723" y="465575"/>
                </a:lnTo>
                <a:cubicBezTo>
                  <a:pt x="102723" y="467916"/>
                  <a:pt x="100850" y="469789"/>
                  <a:pt x="98509" y="469789"/>
                </a:cubicBezTo>
                <a:lnTo>
                  <a:pt x="81654" y="469789"/>
                </a:lnTo>
                <a:cubicBezTo>
                  <a:pt x="79313" y="469789"/>
                  <a:pt x="77440" y="467916"/>
                  <a:pt x="77440" y="465575"/>
                </a:cubicBezTo>
                <a:lnTo>
                  <a:pt x="77440" y="226795"/>
                </a:lnTo>
                <a:cubicBezTo>
                  <a:pt x="77440" y="224454"/>
                  <a:pt x="79313" y="222581"/>
                  <a:pt x="81654" y="222581"/>
                </a:cubicBezTo>
                <a:close/>
                <a:moveTo>
                  <a:pt x="344781" y="214154"/>
                </a:moveTo>
                <a:cubicBezTo>
                  <a:pt x="342159" y="214154"/>
                  <a:pt x="340099" y="216214"/>
                  <a:pt x="340099" y="218836"/>
                </a:cubicBezTo>
                <a:lnTo>
                  <a:pt x="340099" y="233350"/>
                </a:lnTo>
                <a:cubicBezTo>
                  <a:pt x="340099" y="235972"/>
                  <a:pt x="342159" y="238032"/>
                  <a:pt x="344781" y="238032"/>
                </a:cubicBezTo>
                <a:lnTo>
                  <a:pt x="362104" y="238032"/>
                </a:lnTo>
                <a:cubicBezTo>
                  <a:pt x="387199" y="238032"/>
                  <a:pt x="407519" y="258351"/>
                  <a:pt x="407519" y="283447"/>
                </a:cubicBezTo>
                <a:lnTo>
                  <a:pt x="407519" y="343376"/>
                </a:lnTo>
                <a:cubicBezTo>
                  <a:pt x="407519" y="368471"/>
                  <a:pt x="387199" y="388791"/>
                  <a:pt x="362104" y="388791"/>
                </a:cubicBezTo>
                <a:lnTo>
                  <a:pt x="344781" y="388791"/>
                </a:lnTo>
                <a:cubicBezTo>
                  <a:pt x="342159" y="388791"/>
                  <a:pt x="340099" y="390851"/>
                  <a:pt x="340099" y="393473"/>
                </a:cubicBezTo>
                <a:lnTo>
                  <a:pt x="340099" y="396376"/>
                </a:lnTo>
                <a:lnTo>
                  <a:pt x="340099" y="407987"/>
                </a:lnTo>
                <a:cubicBezTo>
                  <a:pt x="340099" y="410609"/>
                  <a:pt x="342159" y="412669"/>
                  <a:pt x="344781" y="412669"/>
                </a:cubicBezTo>
                <a:lnTo>
                  <a:pt x="373809" y="412669"/>
                </a:lnTo>
                <a:cubicBezTo>
                  <a:pt x="403024" y="412669"/>
                  <a:pt x="426715" y="388978"/>
                  <a:pt x="426715" y="359763"/>
                </a:cubicBezTo>
                <a:lnTo>
                  <a:pt x="426715" y="267060"/>
                </a:lnTo>
                <a:cubicBezTo>
                  <a:pt x="426715" y="237844"/>
                  <a:pt x="403024" y="214154"/>
                  <a:pt x="373809" y="214154"/>
                </a:cubicBezTo>
                <a:close/>
                <a:moveTo>
                  <a:pt x="28185" y="166398"/>
                </a:moveTo>
                <a:cubicBezTo>
                  <a:pt x="26968" y="165648"/>
                  <a:pt x="25376" y="166491"/>
                  <a:pt x="25376" y="167989"/>
                </a:cubicBezTo>
                <a:lnTo>
                  <a:pt x="25376" y="396376"/>
                </a:lnTo>
                <a:lnTo>
                  <a:pt x="25376" y="462298"/>
                </a:lnTo>
                <a:lnTo>
                  <a:pt x="25376" y="470538"/>
                </a:lnTo>
                <a:cubicBezTo>
                  <a:pt x="25283" y="473535"/>
                  <a:pt x="25376" y="475220"/>
                  <a:pt x="25564" y="477374"/>
                </a:cubicBezTo>
                <a:cubicBezTo>
                  <a:pt x="25844" y="479340"/>
                  <a:pt x="26219" y="481401"/>
                  <a:pt x="26781" y="483367"/>
                </a:cubicBezTo>
                <a:cubicBezTo>
                  <a:pt x="27343" y="485427"/>
                  <a:pt x="28092" y="487300"/>
                  <a:pt x="28935" y="489173"/>
                </a:cubicBezTo>
                <a:cubicBezTo>
                  <a:pt x="32399" y="496664"/>
                  <a:pt x="38486" y="503125"/>
                  <a:pt x="45883" y="507339"/>
                </a:cubicBezTo>
                <a:cubicBezTo>
                  <a:pt x="47756" y="508369"/>
                  <a:pt x="49722" y="509305"/>
                  <a:pt x="51689" y="510148"/>
                </a:cubicBezTo>
                <a:cubicBezTo>
                  <a:pt x="53749" y="510897"/>
                  <a:pt x="55809" y="511553"/>
                  <a:pt x="57869" y="512114"/>
                </a:cubicBezTo>
                <a:cubicBezTo>
                  <a:pt x="59929" y="512583"/>
                  <a:pt x="62083" y="512957"/>
                  <a:pt x="64237" y="513144"/>
                </a:cubicBezTo>
                <a:cubicBezTo>
                  <a:pt x="65360" y="513238"/>
                  <a:pt x="66390" y="513332"/>
                  <a:pt x="67514" y="513332"/>
                </a:cubicBezTo>
                <a:lnTo>
                  <a:pt x="69200" y="513332"/>
                </a:lnTo>
                <a:lnTo>
                  <a:pt x="71260" y="513332"/>
                </a:lnTo>
                <a:lnTo>
                  <a:pt x="104221" y="513332"/>
                </a:lnTo>
                <a:lnTo>
                  <a:pt x="170143" y="513332"/>
                </a:lnTo>
                <a:lnTo>
                  <a:pt x="235972" y="513332"/>
                </a:lnTo>
                <a:lnTo>
                  <a:pt x="268933" y="513332"/>
                </a:lnTo>
                <a:lnTo>
                  <a:pt x="270993" y="513332"/>
                </a:lnTo>
                <a:lnTo>
                  <a:pt x="272678" y="513332"/>
                </a:lnTo>
                <a:cubicBezTo>
                  <a:pt x="273802" y="513332"/>
                  <a:pt x="274832" y="513238"/>
                  <a:pt x="275956" y="513144"/>
                </a:cubicBezTo>
                <a:cubicBezTo>
                  <a:pt x="278109" y="512957"/>
                  <a:pt x="280263" y="512583"/>
                  <a:pt x="282323" y="512114"/>
                </a:cubicBezTo>
                <a:cubicBezTo>
                  <a:pt x="284477" y="511553"/>
                  <a:pt x="286537" y="510897"/>
                  <a:pt x="288503" y="510148"/>
                </a:cubicBezTo>
                <a:cubicBezTo>
                  <a:pt x="290563" y="509305"/>
                  <a:pt x="292436" y="508369"/>
                  <a:pt x="294309" y="507339"/>
                </a:cubicBezTo>
                <a:cubicBezTo>
                  <a:pt x="301707" y="503032"/>
                  <a:pt x="307793" y="496664"/>
                  <a:pt x="311258" y="489173"/>
                </a:cubicBezTo>
                <a:cubicBezTo>
                  <a:pt x="312101" y="487300"/>
                  <a:pt x="312850" y="485334"/>
                  <a:pt x="313411" y="483367"/>
                </a:cubicBezTo>
                <a:cubicBezTo>
                  <a:pt x="313973" y="481401"/>
                  <a:pt x="314348" y="479434"/>
                  <a:pt x="314629" y="477374"/>
                </a:cubicBezTo>
                <a:cubicBezTo>
                  <a:pt x="314816" y="475220"/>
                  <a:pt x="314816" y="473535"/>
                  <a:pt x="314722" y="470632"/>
                </a:cubicBezTo>
                <a:lnTo>
                  <a:pt x="314722" y="462392"/>
                </a:lnTo>
                <a:lnTo>
                  <a:pt x="314722" y="396470"/>
                </a:lnTo>
                <a:lnTo>
                  <a:pt x="314722" y="167989"/>
                </a:lnTo>
                <a:cubicBezTo>
                  <a:pt x="314722" y="166491"/>
                  <a:pt x="313130" y="165648"/>
                  <a:pt x="311913" y="166398"/>
                </a:cubicBezTo>
                <a:cubicBezTo>
                  <a:pt x="307699" y="168926"/>
                  <a:pt x="303111" y="170798"/>
                  <a:pt x="298242" y="172110"/>
                </a:cubicBezTo>
                <a:cubicBezTo>
                  <a:pt x="294965" y="172952"/>
                  <a:pt x="292717" y="175949"/>
                  <a:pt x="292717" y="179320"/>
                </a:cubicBezTo>
                <a:lnTo>
                  <a:pt x="292717" y="238500"/>
                </a:lnTo>
                <a:cubicBezTo>
                  <a:pt x="292717" y="264063"/>
                  <a:pt x="271742" y="284852"/>
                  <a:pt x="246085" y="284383"/>
                </a:cubicBezTo>
                <a:cubicBezTo>
                  <a:pt x="220896" y="284009"/>
                  <a:pt x="200950" y="262940"/>
                  <a:pt x="200950" y="237751"/>
                </a:cubicBezTo>
                <a:lnTo>
                  <a:pt x="200950" y="178571"/>
                </a:lnTo>
                <a:cubicBezTo>
                  <a:pt x="200950" y="175949"/>
                  <a:pt x="198890" y="173889"/>
                  <a:pt x="196268" y="173889"/>
                </a:cubicBezTo>
                <a:lnTo>
                  <a:pt x="55809" y="173889"/>
                </a:lnTo>
                <a:cubicBezTo>
                  <a:pt x="45696" y="173889"/>
                  <a:pt x="36238" y="171173"/>
                  <a:pt x="28185" y="166398"/>
                </a:cubicBezTo>
                <a:close/>
                <a:moveTo>
                  <a:pt x="131189" y="25189"/>
                </a:moveTo>
                <a:cubicBezTo>
                  <a:pt x="117143" y="25189"/>
                  <a:pt x="103846" y="29778"/>
                  <a:pt x="92890" y="38486"/>
                </a:cubicBezTo>
                <a:cubicBezTo>
                  <a:pt x="82216" y="47007"/>
                  <a:pt x="74631" y="58899"/>
                  <a:pt x="71353" y="72009"/>
                </a:cubicBezTo>
                <a:lnTo>
                  <a:pt x="69480" y="79781"/>
                </a:lnTo>
                <a:cubicBezTo>
                  <a:pt x="68170" y="84931"/>
                  <a:pt x="64049" y="88771"/>
                  <a:pt x="58899" y="89613"/>
                </a:cubicBezTo>
                <a:lnTo>
                  <a:pt x="51034" y="90924"/>
                </a:lnTo>
                <a:cubicBezTo>
                  <a:pt x="36894" y="93359"/>
                  <a:pt x="26687" y="105626"/>
                  <a:pt x="26781" y="119952"/>
                </a:cubicBezTo>
                <a:cubicBezTo>
                  <a:pt x="27062" y="135871"/>
                  <a:pt x="40452" y="148512"/>
                  <a:pt x="56371" y="148512"/>
                </a:cubicBezTo>
                <a:lnTo>
                  <a:pt x="200950" y="148512"/>
                </a:lnTo>
                <a:lnTo>
                  <a:pt x="218742" y="148512"/>
                </a:lnTo>
                <a:cubicBezTo>
                  <a:pt x="222862" y="148512"/>
                  <a:pt x="226233" y="151883"/>
                  <a:pt x="226233" y="156003"/>
                </a:cubicBezTo>
                <a:lnTo>
                  <a:pt x="226233" y="173795"/>
                </a:lnTo>
                <a:lnTo>
                  <a:pt x="226233" y="238406"/>
                </a:lnTo>
                <a:cubicBezTo>
                  <a:pt x="226233" y="250017"/>
                  <a:pt x="235878" y="259475"/>
                  <a:pt x="247583" y="259007"/>
                </a:cubicBezTo>
                <a:cubicBezTo>
                  <a:pt x="258820" y="258632"/>
                  <a:pt x="267434" y="249081"/>
                  <a:pt x="267434" y="237938"/>
                </a:cubicBezTo>
                <a:lnTo>
                  <a:pt x="267434" y="173139"/>
                </a:lnTo>
                <a:lnTo>
                  <a:pt x="267434" y="151509"/>
                </a:lnTo>
                <a:lnTo>
                  <a:pt x="288784" y="148138"/>
                </a:lnTo>
                <a:cubicBezTo>
                  <a:pt x="295526" y="147108"/>
                  <a:pt x="301707" y="143643"/>
                  <a:pt x="306201" y="138399"/>
                </a:cubicBezTo>
                <a:cubicBezTo>
                  <a:pt x="310696" y="133156"/>
                  <a:pt x="313224" y="126413"/>
                  <a:pt x="313224" y="119484"/>
                </a:cubicBezTo>
                <a:cubicBezTo>
                  <a:pt x="313224" y="104970"/>
                  <a:pt x="302362" y="92609"/>
                  <a:pt x="288035" y="90737"/>
                </a:cubicBezTo>
                <a:lnTo>
                  <a:pt x="280825" y="89800"/>
                </a:lnTo>
                <a:cubicBezTo>
                  <a:pt x="276049" y="89145"/>
                  <a:pt x="271929" y="85868"/>
                  <a:pt x="270244" y="81373"/>
                </a:cubicBezTo>
                <a:lnTo>
                  <a:pt x="267715" y="74537"/>
                </a:lnTo>
                <a:cubicBezTo>
                  <a:pt x="263876" y="64237"/>
                  <a:pt x="257040" y="55341"/>
                  <a:pt x="247958" y="48974"/>
                </a:cubicBezTo>
                <a:cubicBezTo>
                  <a:pt x="238687" y="42419"/>
                  <a:pt x="227731" y="38954"/>
                  <a:pt x="216401" y="38954"/>
                </a:cubicBezTo>
                <a:cubicBezTo>
                  <a:pt x="209284" y="38954"/>
                  <a:pt x="202355" y="40265"/>
                  <a:pt x="195800" y="42980"/>
                </a:cubicBezTo>
                <a:lnTo>
                  <a:pt x="189058" y="45696"/>
                </a:lnTo>
                <a:cubicBezTo>
                  <a:pt x="184657" y="47569"/>
                  <a:pt x="179601" y="46820"/>
                  <a:pt x="175855" y="43730"/>
                </a:cubicBezTo>
                <a:lnTo>
                  <a:pt x="170237" y="39142"/>
                </a:lnTo>
                <a:cubicBezTo>
                  <a:pt x="159093" y="29965"/>
                  <a:pt x="145609" y="25189"/>
                  <a:pt x="131189" y="25189"/>
                </a:cubicBezTo>
                <a:close/>
                <a:moveTo>
                  <a:pt x="131189" y="0"/>
                </a:moveTo>
                <a:cubicBezTo>
                  <a:pt x="150666" y="0"/>
                  <a:pt x="168551" y="6368"/>
                  <a:pt x="183065" y="17136"/>
                </a:cubicBezTo>
                <a:cubicBezTo>
                  <a:pt x="185032" y="18634"/>
                  <a:pt x="187747" y="19009"/>
                  <a:pt x="190088" y="18166"/>
                </a:cubicBezTo>
                <a:cubicBezTo>
                  <a:pt x="198329" y="15357"/>
                  <a:pt x="207224" y="13765"/>
                  <a:pt x="216401" y="13765"/>
                </a:cubicBezTo>
                <a:cubicBezTo>
                  <a:pt x="249362" y="13765"/>
                  <a:pt x="277641" y="33616"/>
                  <a:pt x="289908" y="61990"/>
                </a:cubicBezTo>
                <a:cubicBezTo>
                  <a:pt x="290938" y="64237"/>
                  <a:pt x="292904" y="65922"/>
                  <a:pt x="295245" y="66390"/>
                </a:cubicBezTo>
                <a:cubicBezTo>
                  <a:pt x="320060" y="71447"/>
                  <a:pt x="338694" y="93359"/>
                  <a:pt x="338694" y="119578"/>
                </a:cubicBezTo>
                <a:cubicBezTo>
                  <a:pt x="338694" y="129878"/>
                  <a:pt x="335791" y="139429"/>
                  <a:pt x="330828" y="147670"/>
                </a:cubicBezTo>
                <a:lnTo>
                  <a:pt x="335885" y="147670"/>
                </a:lnTo>
                <a:cubicBezTo>
                  <a:pt x="338226" y="147670"/>
                  <a:pt x="340099" y="149542"/>
                  <a:pt x="340099" y="151883"/>
                </a:cubicBezTo>
                <a:lnTo>
                  <a:pt x="340099" y="184189"/>
                </a:lnTo>
                <a:cubicBezTo>
                  <a:pt x="340099" y="186811"/>
                  <a:pt x="342159" y="188871"/>
                  <a:pt x="344781" y="188871"/>
                </a:cubicBezTo>
                <a:lnTo>
                  <a:pt x="373809" y="188871"/>
                </a:lnTo>
                <a:cubicBezTo>
                  <a:pt x="416977" y="188871"/>
                  <a:pt x="451998" y="223892"/>
                  <a:pt x="451998" y="267060"/>
                </a:cubicBezTo>
                <a:lnTo>
                  <a:pt x="451998" y="359763"/>
                </a:lnTo>
                <a:cubicBezTo>
                  <a:pt x="451998" y="402931"/>
                  <a:pt x="416977" y="437952"/>
                  <a:pt x="373809" y="437952"/>
                </a:cubicBezTo>
                <a:lnTo>
                  <a:pt x="344781" y="437952"/>
                </a:lnTo>
                <a:cubicBezTo>
                  <a:pt x="342159" y="437952"/>
                  <a:pt x="340099" y="440012"/>
                  <a:pt x="340099" y="442634"/>
                </a:cubicBezTo>
                <a:lnTo>
                  <a:pt x="340099" y="462298"/>
                </a:lnTo>
                <a:lnTo>
                  <a:pt x="340099" y="470538"/>
                </a:lnTo>
                <a:cubicBezTo>
                  <a:pt x="340099" y="472973"/>
                  <a:pt x="340099" y="476812"/>
                  <a:pt x="339724" y="480184"/>
                </a:cubicBezTo>
                <a:cubicBezTo>
                  <a:pt x="339350" y="483554"/>
                  <a:pt x="338694" y="487019"/>
                  <a:pt x="337758" y="490296"/>
                </a:cubicBezTo>
                <a:cubicBezTo>
                  <a:pt x="336821" y="493574"/>
                  <a:pt x="335510" y="496851"/>
                  <a:pt x="334106" y="499941"/>
                </a:cubicBezTo>
                <a:cubicBezTo>
                  <a:pt x="328300" y="512396"/>
                  <a:pt x="318468" y="522602"/>
                  <a:pt x="306857" y="529251"/>
                </a:cubicBezTo>
                <a:cubicBezTo>
                  <a:pt x="303860" y="530936"/>
                  <a:pt x="300864" y="532434"/>
                  <a:pt x="297774" y="533651"/>
                </a:cubicBezTo>
                <a:cubicBezTo>
                  <a:pt x="294684" y="534869"/>
                  <a:pt x="291500" y="535805"/>
                  <a:pt x="288223" y="536648"/>
                </a:cubicBezTo>
                <a:cubicBezTo>
                  <a:pt x="284945" y="537397"/>
                  <a:pt x="281668" y="537959"/>
                  <a:pt x="278390" y="538333"/>
                </a:cubicBezTo>
                <a:cubicBezTo>
                  <a:pt x="276705" y="538427"/>
                  <a:pt x="275113" y="538615"/>
                  <a:pt x="273427" y="538615"/>
                </a:cubicBezTo>
                <a:lnTo>
                  <a:pt x="270993" y="538708"/>
                </a:lnTo>
                <a:lnTo>
                  <a:pt x="268933" y="538708"/>
                </a:lnTo>
                <a:lnTo>
                  <a:pt x="235972" y="538708"/>
                </a:lnTo>
                <a:lnTo>
                  <a:pt x="170049" y="538708"/>
                </a:lnTo>
                <a:lnTo>
                  <a:pt x="104127" y="538708"/>
                </a:lnTo>
                <a:lnTo>
                  <a:pt x="71166" y="538708"/>
                </a:lnTo>
                <a:lnTo>
                  <a:pt x="69106" y="538708"/>
                </a:lnTo>
                <a:lnTo>
                  <a:pt x="66671" y="538615"/>
                </a:lnTo>
                <a:cubicBezTo>
                  <a:pt x="64986" y="538615"/>
                  <a:pt x="63394" y="538427"/>
                  <a:pt x="61708" y="538333"/>
                </a:cubicBezTo>
                <a:cubicBezTo>
                  <a:pt x="58431" y="537959"/>
                  <a:pt x="55154" y="537397"/>
                  <a:pt x="51876" y="536648"/>
                </a:cubicBezTo>
                <a:cubicBezTo>
                  <a:pt x="48599" y="535899"/>
                  <a:pt x="45415" y="534869"/>
                  <a:pt x="42325" y="533651"/>
                </a:cubicBezTo>
                <a:cubicBezTo>
                  <a:pt x="39141" y="532341"/>
                  <a:pt x="36145" y="530936"/>
                  <a:pt x="33242" y="529251"/>
                </a:cubicBezTo>
                <a:cubicBezTo>
                  <a:pt x="21631" y="522602"/>
                  <a:pt x="11798" y="512396"/>
                  <a:pt x="5993" y="499941"/>
                </a:cubicBezTo>
                <a:cubicBezTo>
                  <a:pt x="4495" y="496851"/>
                  <a:pt x="3277" y="493574"/>
                  <a:pt x="2341" y="490296"/>
                </a:cubicBezTo>
                <a:cubicBezTo>
                  <a:pt x="1405" y="487019"/>
                  <a:pt x="749" y="483648"/>
                  <a:pt x="374" y="480184"/>
                </a:cubicBezTo>
                <a:cubicBezTo>
                  <a:pt x="0" y="476812"/>
                  <a:pt x="0" y="472973"/>
                  <a:pt x="0" y="470538"/>
                </a:cubicBezTo>
                <a:lnTo>
                  <a:pt x="0" y="462298"/>
                </a:lnTo>
                <a:lnTo>
                  <a:pt x="0" y="396376"/>
                </a:lnTo>
                <a:lnTo>
                  <a:pt x="0" y="151883"/>
                </a:lnTo>
                <a:cubicBezTo>
                  <a:pt x="0" y="149542"/>
                  <a:pt x="1873" y="147670"/>
                  <a:pt x="4214" y="147670"/>
                </a:cubicBezTo>
                <a:lnTo>
                  <a:pt x="9270" y="147670"/>
                </a:lnTo>
                <a:cubicBezTo>
                  <a:pt x="4307" y="139429"/>
                  <a:pt x="1405" y="129878"/>
                  <a:pt x="1405" y="119578"/>
                </a:cubicBezTo>
                <a:cubicBezTo>
                  <a:pt x="1405" y="94108"/>
                  <a:pt x="19009" y="72758"/>
                  <a:pt x="42606" y="66859"/>
                </a:cubicBezTo>
                <a:cubicBezTo>
                  <a:pt x="45228" y="66203"/>
                  <a:pt x="47194" y="64237"/>
                  <a:pt x="47943" y="61708"/>
                </a:cubicBezTo>
                <a:cubicBezTo>
                  <a:pt x="58712" y="26032"/>
                  <a:pt x="91954" y="0"/>
                  <a:pt x="131189" y="0"/>
                </a:cubicBezTo>
                <a:close/>
              </a:path>
            </a:pathLst>
          </a:custGeom>
          <a:solidFill>
            <a:schemeClr val="tx1"/>
          </a:solidFill>
          <a:ln w="934" cap="flat">
            <a:noFill/>
            <a:prstDash val="solid"/>
            <a:miter/>
          </a:ln>
        </p:spPr>
        <p:txBody>
          <a:bodyPr rtlCol="0" anchor="ctr"/>
          <a:lstStyle/>
          <a:p>
            <a:endParaRPr lang="de-DE"/>
          </a:p>
        </p:txBody>
      </p:sp>
      <p:sp>
        <p:nvSpPr>
          <p:cNvPr id="203" name="Freihandform: Form 120">
            <a:extLst>
              <a:ext uri="{FF2B5EF4-FFF2-40B4-BE49-F238E27FC236}">
                <a16:creationId xmlns:a16="http://schemas.microsoft.com/office/drawing/2014/main" id="{3CEC0F4E-2F02-A142-BBDC-F3A125678D8B}"/>
              </a:ext>
            </a:extLst>
          </p:cNvPr>
          <p:cNvSpPr>
            <a:spLocks noChangeAspect="1"/>
          </p:cNvSpPr>
          <p:nvPr/>
        </p:nvSpPr>
        <p:spPr>
          <a:xfrm>
            <a:off x="3260027" y="5040544"/>
            <a:ext cx="286007" cy="319261"/>
          </a:xfrm>
          <a:custGeom>
            <a:avLst/>
            <a:gdLst>
              <a:gd name="connsiteX0" fmla="*/ 459115 w 471943"/>
              <a:gd name="connsiteY0" fmla="*/ 318187 h 526815"/>
              <a:gd name="connsiteX1" fmla="*/ 459115 w 471943"/>
              <a:gd name="connsiteY1" fmla="*/ 302924 h 526815"/>
              <a:gd name="connsiteX2" fmla="*/ 463797 w 471943"/>
              <a:gd name="connsiteY2" fmla="*/ 298242 h 526815"/>
              <a:gd name="connsiteX3" fmla="*/ 464358 w 471943"/>
              <a:gd name="connsiteY3" fmla="*/ 298242 h 526815"/>
              <a:gd name="connsiteX4" fmla="*/ 471849 w 471943"/>
              <a:gd name="connsiteY4" fmla="*/ 290376 h 526815"/>
              <a:gd name="connsiteX5" fmla="*/ 303486 w 471943"/>
              <a:gd name="connsiteY5" fmla="*/ 129691 h 526815"/>
              <a:gd name="connsiteX6" fmla="*/ 253389 w 471943"/>
              <a:gd name="connsiteY6" fmla="*/ 129691 h 526815"/>
              <a:gd name="connsiteX7" fmla="*/ 248707 w 471943"/>
              <a:gd name="connsiteY7" fmla="*/ 125009 h 526815"/>
              <a:gd name="connsiteX8" fmla="*/ 248707 w 471943"/>
              <a:gd name="connsiteY8" fmla="*/ 97385 h 526815"/>
              <a:gd name="connsiteX9" fmla="*/ 253389 w 471943"/>
              <a:gd name="connsiteY9" fmla="*/ 92703 h 526815"/>
              <a:gd name="connsiteX10" fmla="*/ 342346 w 471943"/>
              <a:gd name="connsiteY10" fmla="*/ 92703 h 526815"/>
              <a:gd name="connsiteX11" fmla="*/ 349837 w 471943"/>
              <a:gd name="connsiteY11" fmla="*/ 85212 h 526815"/>
              <a:gd name="connsiteX12" fmla="*/ 349837 w 471943"/>
              <a:gd name="connsiteY12" fmla="*/ 7491 h 526815"/>
              <a:gd name="connsiteX13" fmla="*/ 342346 w 471943"/>
              <a:gd name="connsiteY13" fmla="*/ 0 h 526815"/>
              <a:gd name="connsiteX14" fmla="*/ 230915 w 471943"/>
              <a:gd name="connsiteY14" fmla="*/ 0 h 526815"/>
              <a:gd name="connsiteX15" fmla="*/ 223424 w 471943"/>
              <a:gd name="connsiteY15" fmla="*/ 7491 h 526815"/>
              <a:gd name="connsiteX16" fmla="*/ 223424 w 471943"/>
              <a:gd name="connsiteY16" fmla="*/ 125009 h 526815"/>
              <a:gd name="connsiteX17" fmla="*/ 218742 w 471943"/>
              <a:gd name="connsiteY17" fmla="*/ 129691 h 526815"/>
              <a:gd name="connsiteX18" fmla="*/ 168551 w 471943"/>
              <a:gd name="connsiteY18" fmla="*/ 129691 h 526815"/>
              <a:gd name="connsiteX19" fmla="*/ 187 w 471943"/>
              <a:gd name="connsiteY19" fmla="*/ 290376 h 526815"/>
              <a:gd name="connsiteX20" fmla="*/ 7678 w 471943"/>
              <a:gd name="connsiteY20" fmla="*/ 298242 h 526815"/>
              <a:gd name="connsiteX21" fmla="*/ 8240 w 471943"/>
              <a:gd name="connsiteY21" fmla="*/ 298242 h 526815"/>
              <a:gd name="connsiteX22" fmla="*/ 12922 w 471943"/>
              <a:gd name="connsiteY22" fmla="*/ 302924 h 526815"/>
              <a:gd name="connsiteX23" fmla="*/ 12922 w 471943"/>
              <a:gd name="connsiteY23" fmla="*/ 318187 h 526815"/>
              <a:gd name="connsiteX24" fmla="*/ 11705 w 471943"/>
              <a:gd name="connsiteY24" fmla="*/ 322307 h 526815"/>
              <a:gd name="connsiteX25" fmla="*/ 0 w 471943"/>
              <a:gd name="connsiteY25" fmla="*/ 361542 h 526815"/>
              <a:gd name="connsiteX26" fmla="*/ 17042 w 471943"/>
              <a:gd name="connsiteY26" fmla="*/ 407894 h 526815"/>
              <a:gd name="connsiteX27" fmla="*/ 7772 w 471943"/>
              <a:gd name="connsiteY27" fmla="*/ 407894 h 526815"/>
              <a:gd name="connsiteX28" fmla="*/ 281 w 471943"/>
              <a:gd name="connsiteY28" fmla="*/ 415853 h 526815"/>
              <a:gd name="connsiteX29" fmla="*/ 118922 w 471943"/>
              <a:gd name="connsiteY29" fmla="*/ 526816 h 526815"/>
              <a:gd name="connsiteX30" fmla="*/ 353021 w 471943"/>
              <a:gd name="connsiteY30" fmla="*/ 526816 h 526815"/>
              <a:gd name="connsiteX31" fmla="*/ 471662 w 471943"/>
              <a:gd name="connsiteY31" fmla="*/ 415853 h 526815"/>
              <a:gd name="connsiteX32" fmla="*/ 464171 w 471943"/>
              <a:gd name="connsiteY32" fmla="*/ 407894 h 526815"/>
              <a:gd name="connsiteX33" fmla="*/ 454901 w 471943"/>
              <a:gd name="connsiteY33" fmla="*/ 407894 h 526815"/>
              <a:gd name="connsiteX34" fmla="*/ 471943 w 471943"/>
              <a:gd name="connsiteY34" fmla="*/ 361542 h 526815"/>
              <a:gd name="connsiteX35" fmla="*/ 460238 w 471943"/>
              <a:gd name="connsiteY35" fmla="*/ 322307 h 526815"/>
              <a:gd name="connsiteX36" fmla="*/ 459115 w 471943"/>
              <a:gd name="connsiteY36" fmla="*/ 318187 h 526815"/>
              <a:gd name="connsiteX37" fmla="*/ 253295 w 471943"/>
              <a:gd name="connsiteY37" fmla="*/ 25376 h 526815"/>
              <a:gd name="connsiteX38" fmla="*/ 319779 w 471943"/>
              <a:gd name="connsiteY38" fmla="*/ 25376 h 526815"/>
              <a:gd name="connsiteX39" fmla="*/ 324461 w 471943"/>
              <a:gd name="connsiteY39" fmla="*/ 30058 h 526815"/>
              <a:gd name="connsiteX40" fmla="*/ 324461 w 471943"/>
              <a:gd name="connsiteY40" fmla="*/ 62832 h 526815"/>
              <a:gd name="connsiteX41" fmla="*/ 319779 w 471943"/>
              <a:gd name="connsiteY41" fmla="*/ 67514 h 526815"/>
              <a:gd name="connsiteX42" fmla="*/ 253295 w 471943"/>
              <a:gd name="connsiteY42" fmla="*/ 67514 h 526815"/>
              <a:gd name="connsiteX43" fmla="*/ 248613 w 471943"/>
              <a:gd name="connsiteY43" fmla="*/ 62832 h 526815"/>
              <a:gd name="connsiteX44" fmla="*/ 248613 w 471943"/>
              <a:gd name="connsiteY44" fmla="*/ 30058 h 526815"/>
              <a:gd name="connsiteX45" fmla="*/ 253295 w 471943"/>
              <a:gd name="connsiteY45" fmla="*/ 25376 h 526815"/>
              <a:gd name="connsiteX46" fmla="*/ 306108 w 471943"/>
              <a:gd name="connsiteY46" fmla="*/ 310977 h 526815"/>
              <a:gd name="connsiteX47" fmla="*/ 286069 w 471943"/>
              <a:gd name="connsiteY47" fmla="*/ 315191 h 526815"/>
              <a:gd name="connsiteX48" fmla="*/ 261348 w 471943"/>
              <a:gd name="connsiteY48" fmla="*/ 336634 h 526815"/>
              <a:gd name="connsiteX49" fmla="*/ 235972 w 471943"/>
              <a:gd name="connsiteY49" fmla="*/ 353115 h 526815"/>
              <a:gd name="connsiteX50" fmla="*/ 207786 w 471943"/>
              <a:gd name="connsiteY50" fmla="*/ 335510 h 526815"/>
              <a:gd name="connsiteX51" fmla="*/ 184844 w 471943"/>
              <a:gd name="connsiteY51" fmla="*/ 315191 h 526815"/>
              <a:gd name="connsiteX52" fmla="*/ 165836 w 471943"/>
              <a:gd name="connsiteY52" fmla="*/ 310977 h 526815"/>
              <a:gd name="connsiteX53" fmla="*/ 145797 w 471943"/>
              <a:gd name="connsiteY53" fmla="*/ 315191 h 526815"/>
              <a:gd name="connsiteX54" fmla="*/ 121076 w 471943"/>
              <a:gd name="connsiteY54" fmla="*/ 336634 h 526815"/>
              <a:gd name="connsiteX55" fmla="*/ 95700 w 471943"/>
              <a:gd name="connsiteY55" fmla="*/ 353115 h 526815"/>
              <a:gd name="connsiteX56" fmla="*/ 70323 w 471943"/>
              <a:gd name="connsiteY56" fmla="*/ 336634 h 526815"/>
              <a:gd name="connsiteX57" fmla="*/ 52719 w 471943"/>
              <a:gd name="connsiteY57" fmla="*/ 319311 h 526815"/>
              <a:gd name="connsiteX58" fmla="*/ 41389 w 471943"/>
              <a:gd name="connsiteY58" fmla="*/ 313599 h 526815"/>
              <a:gd name="connsiteX59" fmla="*/ 38111 w 471943"/>
              <a:gd name="connsiteY59" fmla="*/ 309104 h 526815"/>
              <a:gd name="connsiteX60" fmla="*/ 38111 w 471943"/>
              <a:gd name="connsiteY60" fmla="*/ 303018 h 526815"/>
              <a:gd name="connsiteX61" fmla="*/ 42793 w 471943"/>
              <a:gd name="connsiteY61" fmla="*/ 298336 h 526815"/>
              <a:gd name="connsiteX62" fmla="*/ 429056 w 471943"/>
              <a:gd name="connsiteY62" fmla="*/ 298336 h 526815"/>
              <a:gd name="connsiteX63" fmla="*/ 433738 w 471943"/>
              <a:gd name="connsiteY63" fmla="*/ 303018 h 526815"/>
              <a:gd name="connsiteX64" fmla="*/ 433738 w 471943"/>
              <a:gd name="connsiteY64" fmla="*/ 308823 h 526815"/>
              <a:gd name="connsiteX65" fmla="*/ 430367 w 471943"/>
              <a:gd name="connsiteY65" fmla="*/ 313318 h 526815"/>
              <a:gd name="connsiteX66" fmla="*/ 418381 w 471943"/>
              <a:gd name="connsiteY66" fmla="*/ 318842 h 526815"/>
              <a:gd name="connsiteX67" fmla="*/ 398717 w 471943"/>
              <a:gd name="connsiteY67" fmla="*/ 337664 h 526815"/>
              <a:gd name="connsiteX68" fmla="*/ 376150 w 471943"/>
              <a:gd name="connsiteY68" fmla="*/ 353021 h 526815"/>
              <a:gd name="connsiteX69" fmla="*/ 350774 w 471943"/>
              <a:gd name="connsiteY69" fmla="*/ 336540 h 526815"/>
              <a:gd name="connsiteX70" fmla="*/ 326053 w 471943"/>
              <a:gd name="connsiteY70" fmla="*/ 315097 h 526815"/>
              <a:gd name="connsiteX71" fmla="*/ 306108 w 471943"/>
              <a:gd name="connsiteY71" fmla="*/ 310977 h 526815"/>
              <a:gd name="connsiteX72" fmla="*/ 67046 w 471943"/>
              <a:gd name="connsiteY72" fmla="*/ 197205 h 526815"/>
              <a:gd name="connsiteX73" fmla="*/ 169956 w 471943"/>
              <a:gd name="connsiteY73" fmla="*/ 155067 h 526815"/>
              <a:gd name="connsiteX74" fmla="*/ 301987 w 471943"/>
              <a:gd name="connsiteY74" fmla="*/ 155067 h 526815"/>
              <a:gd name="connsiteX75" fmla="*/ 404897 w 471943"/>
              <a:gd name="connsiteY75" fmla="*/ 197205 h 526815"/>
              <a:gd name="connsiteX76" fmla="*/ 443758 w 471943"/>
              <a:gd name="connsiteY76" fmla="*/ 269588 h 526815"/>
              <a:gd name="connsiteX77" fmla="*/ 441042 w 471943"/>
              <a:gd name="connsiteY77" fmla="*/ 272959 h 526815"/>
              <a:gd name="connsiteX78" fmla="*/ 30901 w 471943"/>
              <a:gd name="connsiteY78" fmla="*/ 272959 h 526815"/>
              <a:gd name="connsiteX79" fmla="*/ 28186 w 471943"/>
              <a:gd name="connsiteY79" fmla="*/ 269588 h 526815"/>
              <a:gd name="connsiteX80" fmla="*/ 67046 w 471943"/>
              <a:gd name="connsiteY80" fmla="*/ 197205 h 526815"/>
              <a:gd name="connsiteX81" fmla="*/ 353021 w 471943"/>
              <a:gd name="connsiteY81" fmla="*/ 501533 h 526815"/>
              <a:gd name="connsiteX82" fmla="*/ 118922 w 471943"/>
              <a:gd name="connsiteY82" fmla="*/ 501533 h 526815"/>
              <a:gd name="connsiteX83" fmla="*/ 29871 w 471943"/>
              <a:gd name="connsiteY83" fmla="*/ 436828 h 526815"/>
              <a:gd name="connsiteX84" fmla="*/ 32587 w 471943"/>
              <a:gd name="connsiteY84" fmla="*/ 433176 h 526815"/>
              <a:gd name="connsiteX85" fmla="*/ 71634 w 471943"/>
              <a:gd name="connsiteY85" fmla="*/ 433176 h 526815"/>
              <a:gd name="connsiteX86" fmla="*/ 400309 w 471943"/>
              <a:gd name="connsiteY86" fmla="*/ 433176 h 526815"/>
              <a:gd name="connsiteX87" fmla="*/ 439357 w 471943"/>
              <a:gd name="connsiteY87" fmla="*/ 433176 h 526815"/>
              <a:gd name="connsiteX88" fmla="*/ 442072 w 471943"/>
              <a:gd name="connsiteY88" fmla="*/ 436828 h 526815"/>
              <a:gd name="connsiteX89" fmla="*/ 353021 w 471943"/>
              <a:gd name="connsiteY89" fmla="*/ 501533 h 526815"/>
              <a:gd name="connsiteX90" fmla="*/ 72383 w 471943"/>
              <a:gd name="connsiteY90" fmla="*/ 407894 h 526815"/>
              <a:gd name="connsiteX91" fmla="*/ 25283 w 471943"/>
              <a:gd name="connsiteY91" fmla="*/ 361542 h 526815"/>
              <a:gd name="connsiteX92" fmla="*/ 30152 w 471943"/>
              <a:gd name="connsiteY92" fmla="*/ 340942 h 526815"/>
              <a:gd name="connsiteX93" fmla="*/ 36519 w 471943"/>
              <a:gd name="connsiteY93" fmla="*/ 338881 h 526815"/>
              <a:gd name="connsiteX94" fmla="*/ 50940 w 471943"/>
              <a:gd name="connsiteY94" fmla="*/ 352833 h 526815"/>
              <a:gd name="connsiteX95" fmla="*/ 95700 w 471943"/>
              <a:gd name="connsiteY95" fmla="*/ 378397 h 526815"/>
              <a:gd name="connsiteX96" fmla="*/ 140459 w 471943"/>
              <a:gd name="connsiteY96" fmla="*/ 352833 h 526815"/>
              <a:gd name="connsiteX97" fmla="*/ 165836 w 471943"/>
              <a:gd name="connsiteY97" fmla="*/ 336353 h 526815"/>
              <a:gd name="connsiteX98" fmla="*/ 188403 w 471943"/>
              <a:gd name="connsiteY98" fmla="*/ 351710 h 526815"/>
              <a:gd name="connsiteX99" fmla="*/ 236065 w 471943"/>
              <a:gd name="connsiteY99" fmla="*/ 378397 h 526815"/>
              <a:gd name="connsiteX100" fmla="*/ 280825 w 471943"/>
              <a:gd name="connsiteY100" fmla="*/ 352833 h 526815"/>
              <a:gd name="connsiteX101" fmla="*/ 306201 w 471943"/>
              <a:gd name="connsiteY101" fmla="*/ 336353 h 526815"/>
              <a:gd name="connsiteX102" fmla="*/ 331578 w 471943"/>
              <a:gd name="connsiteY102" fmla="*/ 352833 h 526815"/>
              <a:gd name="connsiteX103" fmla="*/ 376337 w 471943"/>
              <a:gd name="connsiteY103" fmla="*/ 378397 h 526815"/>
              <a:gd name="connsiteX104" fmla="*/ 418288 w 471943"/>
              <a:gd name="connsiteY104" fmla="*/ 353957 h 526815"/>
              <a:gd name="connsiteX105" fmla="*/ 435705 w 471943"/>
              <a:gd name="connsiteY105" fmla="*/ 338319 h 526815"/>
              <a:gd name="connsiteX106" fmla="*/ 441604 w 471943"/>
              <a:gd name="connsiteY106" fmla="*/ 340567 h 526815"/>
              <a:gd name="connsiteX107" fmla="*/ 446661 w 471943"/>
              <a:gd name="connsiteY107" fmla="*/ 361542 h 526815"/>
              <a:gd name="connsiteX108" fmla="*/ 399560 w 471943"/>
              <a:gd name="connsiteY108" fmla="*/ 407894 h 526815"/>
              <a:gd name="connsiteX109" fmla="*/ 72383 w 471943"/>
              <a:gd name="connsiteY109" fmla="*/ 407894 h 52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71943" h="526815">
                <a:moveTo>
                  <a:pt x="459115" y="318187"/>
                </a:moveTo>
                <a:lnTo>
                  <a:pt x="459115" y="302924"/>
                </a:lnTo>
                <a:cubicBezTo>
                  <a:pt x="459115" y="300302"/>
                  <a:pt x="461175" y="298242"/>
                  <a:pt x="463797" y="298242"/>
                </a:cubicBezTo>
                <a:lnTo>
                  <a:pt x="464358" y="298242"/>
                </a:lnTo>
                <a:cubicBezTo>
                  <a:pt x="468666" y="298242"/>
                  <a:pt x="472037" y="294684"/>
                  <a:pt x="471849" y="290376"/>
                </a:cubicBezTo>
                <a:cubicBezTo>
                  <a:pt x="467729" y="200950"/>
                  <a:pt x="393941" y="129691"/>
                  <a:pt x="303486" y="129691"/>
                </a:cubicBezTo>
                <a:lnTo>
                  <a:pt x="253389" y="129691"/>
                </a:lnTo>
                <a:cubicBezTo>
                  <a:pt x="250767" y="129691"/>
                  <a:pt x="248707" y="127630"/>
                  <a:pt x="248707" y="125009"/>
                </a:cubicBezTo>
                <a:lnTo>
                  <a:pt x="248707" y="97385"/>
                </a:lnTo>
                <a:cubicBezTo>
                  <a:pt x="248707" y="94763"/>
                  <a:pt x="250767" y="92703"/>
                  <a:pt x="253389" y="92703"/>
                </a:cubicBezTo>
                <a:lnTo>
                  <a:pt x="342346" y="92703"/>
                </a:lnTo>
                <a:cubicBezTo>
                  <a:pt x="346466" y="92703"/>
                  <a:pt x="349837" y="89332"/>
                  <a:pt x="349837" y="85212"/>
                </a:cubicBezTo>
                <a:lnTo>
                  <a:pt x="349837" y="7491"/>
                </a:lnTo>
                <a:cubicBezTo>
                  <a:pt x="349837" y="3371"/>
                  <a:pt x="346466" y="0"/>
                  <a:pt x="342346" y="0"/>
                </a:cubicBezTo>
                <a:lnTo>
                  <a:pt x="230915" y="0"/>
                </a:lnTo>
                <a:cubicBezTo>
                  <a:pt x="226795" y="0"/>
                  <a:pt x="223424" y="3371"/>
                  <a:pt x="223424" y="7491"/>
                </a:cubicBezTo>
                <a:lnTo>
                  <a:pt x="223424" y="125009"/>
                </a:lnTo>
                <a:cubicBezTo>
                  <a:pt x="223424" y="127630"/>
                  <a:pt x="221364" y="129691"/>
                  <a:pt x="218742" y="129691"/>
                </a:cubicBezTo>
                <a:lnTo>
                  <a:pt x="168551" y="129691"/>
                </a:lnTo>
                <a:cubicBezTo>
                  <a:pt x="78095" y="129691"/>
                  <a:pt x="4308" y="200950"/>
                  <a:pt x="187" y="290376"/>
                </a:cubicBezTo>
                <a:cubicBezTo>
                  <a:pt x="0" y="294684"/>
                  <a:pt x="3371" y="298242"/>
                  <a:pt x="7678" y="298242"/>
                </a:cubicBezTo>
                <a:lnTo>
                  <a:pt x="8240" y="298242"/>
                </a:lnTo>
                <a:cubicBezTo>
                  <a:pt x="10862" y="298242"/>
                  <a:pt x="12922" y="300302"/>
                  <a:pt x="12922" y="302924"/>
                </a:cubicBezTo>
                <a:lnTo>
                  <a:pt x="12922" y="318187"/>
                </a:lnTo>
                <a:cubicBezTo>
                  <a:pt x="12922" y="319685"/>
                  <a:pt x="12548" y="321090"/>
                  <a:pt x="11705" y="322307"/>
                </a:cubicBezTo>
                <a:cubicBezTo>
                  <a:pt x="4308" y="333544"/>
                  <a:pt x="0" y="347028"/>
                  <a:pt x="0" y="361542"/>
                </a:cubicBezTo>
                <a:cubicBezTo>
                  <a:pt x="0" y="379240"/>
                  <a:pt x="6368" y="395439"/>
                  <a:pt x="17042" y="407894"/>
                </a:cubicBezTo>
                <a:lnTo>
                  <a:pt x="7772" y="407894"/>
                </a:lnTo>
                <a:cubicBezTo>
                  <a:pt x="3465" y="407894"/>
                  <a:pt x="0" y="411546"/>
                  <a:pt x="281" y="415853"/>
                </a:cubicBezTo>
                <a:cubicBezTo>
                  <a:pt x="4308" y="477842"/>
                  <a:pt x="55903" y="526816"/>
                  <a:pt x="118922" y="526816"/>
                </a:cubicBezTo>
                <a:lnTo>
                  <a:pt x="353021" y="526816"/>
                </a:lnTo>
                <a:cubicBezTo>
                  <a:pt x="416040" y="526816"/>
                  <a:pt x="467636" y="477842"/>
                  <a:pt x="471662" y="415853"/>
                </a:cubicBezTo>
                <a:cubicBezTo>
                  <a:pt x="471943" y="411546"/>
                  <a:pt x="468479" y="407894"/>
                  <a:pt x="464171" y="407894"/>
                </a:cubicBezTo>
                <a:lnTo>
                  <a:pt x="454901" y="407894"/>
                </a:lnTo>
                <a:cubicBezTo>
                  <a:pt x="465482" y="395439"/>
                  <a:pt x="471943" y="379240"/>
                  <a:pt x="471943" y="361542"/>
                </a:cubicBezTo>
                <a:cubicBezTo>
                  <a:pt x="471943" y="347122"/>
                  <a:pt x="467636" y="333637"/>
                  <a:pt x="460238" y="322307"/>
                </a:cubicBezTo>
                <a:cubicBezTo>
                  <a:pt x="459489" y="321090"/>
                  <a:pt x="459115" y="319685"/>
                  <a:pt x="459115" y="318187"/>
                </a:cubicBezTo>
                <a:close/>
                <a:moveTo>
                  <a:pt x="253295" y="25376"/>
                </a:moveTo>
                <a:lnTo>
                  <a:pt x="319779" y="25376"/>
                </a:lnTo>
                <a:cubicBezTo>
                  <a:pt x="322401" y="25376"/>
                  <a:pt x="324461" y="27436"/>
                  <a:pt x="324461" y="30058"/>
                </a:cubicBezTo>
                <a:lnTo>
                  <a:pt x="324461" y="62832"/>
                </a:lnTo>
                <a:cubicBezTo>
                  <a:pt x="324461" y="65454"/>
                  <a:pt x="322401" y="67514"/>
                  <a:pt x="319779" y="67514"/>
                </a:cubicBezTo>
                <a:lnTo>
                  <a:pt x="253295" y="67514"/>
                </a:lnTo>
                <a:cubicBezTo>
                  <a:pt x="250673" y="67514"/>
                  <a:pt x="248613" y="65454"/>
                  <a:pt x="248613" y="62832"/>
                </a:cubicBezTo>
                <a:lnTo>
                  <a:pt x="248613" y="30058"/>
                </a:lnTo>
                <a:cubicBezTo>
                  <a:pt x="248613" y="27436"/>
                  <a:pt x="250673" y="25376"/>
                  <a:pt x="253295" y="25376"/>
                </a:cubicBezTo>
                <a:close/>
                <a:moveTo>
                  <a:pt x="306108" y="310977"/>
                </a:moveTo>
                <a:cubicBezTo>
                  <a:pt x="298242" y="310977"/>
                  <a:pt x="291687" y="312568"/>
                  <a:pt x="286069" y="315191"/>
                </a:cubicBezTo>
                <a:cubicBezTo>
                  <a:pt x="275019" y="320247"/>
                  <a:pt x="267622" y="329049"/>
                  <a:pt x="261348" y="336634"/>
                </a:cubicBezTo>
                <a:cubicBezTo>
                  <a:pt x="252359" y="347496"/>
                  <a:pt x="247115" y="353115"/>
                  <a:pt x="235972" y="353115"/>
                </a:cubicBezTo>
                <a:cubicBezTo>
                  <a:pt x="223049" y="353115"/>
                  <a:pt x="217150" y="346747"/>
                  <a:pt x="207786" y="335510"/>
                </a:cubicBezTo>
                <a:cubicBezTo>
                  <a:pt x="201887" y="328394"/>
                  <a:pt x="194957" y="320060"/>
                  <a:pt x="184844" y="315191"/>
                </a:cubicBezTo>
                <a:cubicBezTo>
                  <a:pt x="179507" y="312662"/>
                  <a:pt x="173327" y="310977"/>
                  <a:pt x="165836" y="310977"/>
                </a:cubicBezTo>
                <a:cubicBezTo>
                  <a:pt x="157970" y="310977"/>
                  <a:pt x="151415" y="312568"/>
                  <a:pt x="145797" y="315191"/>
                </a:cubicBezTo>
                <a:cubicBezTo>
                  <a:pt x="134747" y="320247"/>
                  <a:pt x="127350" y="329049"/>
                  <a:pt x="121076" y="336634"/>
                </a:cubicBezTo>
                <a:cubicBezTo>
                  <a:pt x="112086" y="347496"/>
                  <a:pt x="106843" y="353115"/>
                  <a:pt x="95700" y="353115"/>
                </a:cubicBezTo>
                <a:cubicBezTo>
                  <a:pt x="84557" y="353115"/>
                  <a:pt x="79406" y="347496"/>
                  <a:pt x="70323" y="336634"/>
                </a:cubicBezTo>
                <a:cubicBezTo>
                  <a:pt x="65454" y="330828"/>
                  <a:pt x="60023" y="324273"/>
                  <a:pt x="52719" y="319311"/>
                </a:cubicBezTo>
                <a:cubicBezTo>
                  <a:pt x="49348" y="317063"/>
                  <a:pt x="45696" y="315003"/>
                  <a:pt x="41389" y="313599"/>
                </a:cubicBezTo>
                <a:cubicBezTo>
                  <a:pt x="39422" y="312943"/>
                  <a:pt x="38111" y="311164"/>
                  <a:pt x="38111" y="309104"/>
                </a:cubicBezTo>
                <a:lnTo>
                  <a:pt x="38111" y="303018"/>
                </a:lnTo>
                <a:cubicBezTo>
                  <a:pt x="38111" y="300395"/>
                  <a:pt x="40171" y="298336"/>
                  <a:pt x="42793" y="298336"/>
                </a:cubicBezTo>
                <a:lnTo>
                  <a:pt x="429056" y="298336"/>
                </a:lnTo>
                <a:cubicBezTo>
                  <a:pt x="431678" y="298336"/>
                  <a:pt x="433738" y="300395"/>
                  <a:pt x="433738" y="303018"/>
                </a:cubicBezTo>
                <a:lnTo>
                  <a:pt x="433738" y="308823"/>
                </a:lnTo>
                <a:cubicBezTo>
                  <a:pt x="433738" y="310883"/>
                  <a:pt x="432334" y="312662"/>
                  <a:pt x="430367" y="313318"/>
                </a:cubicBezTo>
                <a:cubicBezTo>
                  <a:pt x="425873" y="314722"/>
                  <a:pt x="421940" y="316595"/>
                  <a:pt x="418381" y="318842"/>
                </a:cubicBezTo>
                <a:cubicBezTo>
                  <a:pt x="409860" y="324273"/>
                  <a:pt x="403774" y="331578"/>
                  <a:pt x="398717" y="337664"/>
                </a:cubicBezTo>
                <a:cubicBezTo>
                  <a:pt x="390383" y="347777"/>
                  <a:pt x="385514" y="353021"/>
                  <a:pt x="376150" y="353021"/>
                </a:cubicBezTo>
                <a:cubicBezTo>
                  <a:pt x="365007" y="353021"/>
                  <a:pt x="359857" y="347403"/>
                  <a:pt x="350774" y="336540"/>
                </a:cubicBezTo>
                <a:cubicBezTo>
                  <a:pt x="344500" y="328955"/>
                  <a:pt x="337102" y="320153"/>
                  <a:pt x="326053" y="315097"/>
                </a:cubicBezTo>
                <a:cubicBezTo>
                  <a:pt x="320622" y="312568"/>
                  <a:pt x="313973" y="310977"/>
                  <a:pt x="306108" y="310977"/>
                </a:cubicBezTo>
                <a:close/>
                <a:moveTo>
                  <a:pt x="67046" y="197205"/>
                </a:moveTo>
                <a:cubicBezTo>
                  <a:pt x="94201" y="169956"/>
                  <a:pt x="131470" y="155067"/>
                  <a:pt x="169956" y="155067"/>
                </a:cubicBezTo>
                <a:lnTo>
                  <a:pt x="301987" y="155067"/>
                </a:lnTo>
                <a:cubicBezTo>
                  <a:pt x="340473" y="155067"/>
                  <a:pt x="377742" y="169956"/>
                  <a:pt x="404897" y="197205"/>
                </a:cubicBezTo>
                <a:cubicBezTo>
                  <a:pt x="424936" y="217337"/>
                  <a:pt x="438327" y="242433"/>
                  <a:pt x="443758" y="269588"/>
                </a:cubicBezTo>
                <a:cubicBezTo>
                  <a:pt x="444132" y="271367"/>
                  <a:pt x="442821" y="272959"/>
                  <a:pt x="441042" y="272959"/>
                </a:cubicBezTo>
                <a:lnTo>
                  <a:pt x="30901" y="272959"/>
                </a:lnTo>
                <a:cubicBezTo>
                  <a:pt x="29122" y="272959"/>
                  <a:pt x="27811" y="271274"/>
                  <a:pt x="28186" y="269588"/>
                </a:cubicBezTo>
                <a:cubicBezTo>
                  <a:pt x="33616" y="242433"/>
                  <a:pt x="47007" y="217337"/>
                  <a:pt x="67046" y="197205"/>
                </a:cubicBezTo>
                <a:close/>
                <a:moveTo>
                  <a:pt x="353021" y="501533"/>
                </a:moveTo>
                <a:lnTo>
                  <a:pt x="118922" y="501533"/>
                </a:lnTo>
                <a:cubicBezTo>
                  <a:pt x="77346" y="501533"/>
                  <a:pt x="42044" y="474378"/>
                  <a:pt x="29871" y="436828"/>
                </a:cubicBezTo>
                <a:cubicBezTo>
                  <a:pt x="29309" y="435049"/>
                  <a:pt x="30620" y="433176"/>
                  <a:pt x="32587" y="433176"/>
                </a:cubicBezTo>
                <a:lnTo>
                  <a:pt x="71634" y="433176"/>
                </a:lnTo>
                <a:lnTo>
                  <a:pt x="400309" y="433176"/>
                </a:lnTo>
                <a:lnTo>
                  <a:pt x="439357" y="433176"/>
                </a:lnTo>
                <a:cubicBezTo>
                  <a:pt x="441229" y="433176"/>
                  <a:pt x="442634" y="435049"/>
                  <a:pt x="442072" y="436828"/>
                </a:cubicBezTo>
                <a:cubicBezTo>
                  <a:pt x="429899" y="474378"/>
                  <a:pt x="394597" y="501533"/>
                  <a:pt x="353021" y="501533"/>
                </a:cubicBezTo>
                <a:close/>
                <a:moveTo>
                  <a:pt x="72383" y="407894"/>
                </a:moveTo>
                <a:cubicBezTo>
                  <a:pt x="46633" y="407894"/>
                  <a:pt x="25376" y="387293"/>
                  <a:pt x="25283" y="361542"/>
                </a:cubicBezTo>
                <a:cubicBezTo>
                  <a:pt x="25283" y="354145"/>
                  <a:pt x="27062" y="347122"/>
                  <a:pt x="30152" y="340942"/>
                </a:cubicBezTo>
                <a:cubicBezTo>
                  <a:pt x="31276" y="338601"/>
                  <a:pt x="34178" y="337664"/>
                  <a:pt x="36519" y="338881"/>
                </a:cubicBezTo>
                <a:cubicBezTo>
                  <a:pt x="41389" y="341503"/>
                  <a:pt x="45415" y="346185"/>
                  <a:pt x="50940" y="352833"/>
                </a:cubicBezTo>
                <a:cubicBezTo>
                  <a:pt x="60397" y="364258"/>
                  <a:pt x="72290" y="378397"/>
                  <a:pt x="95700" y="378397"/>
                </a:cubicBezTo>
                <a:cubicBezTo>
                  <a:pt x="119109" y="378397"/>
                  <a:pt x="131002" y="364164"/>
                  <a:pt x="140459" y="352833"/>
                </a:cubicBezTo>
                <a:cubicBezTo>
                  <a:pt x="149542" y="341972"/>
                  <a:pt x="154692" y="336353"/>
                  <a:pt x="165836" y="336353"/>
                </a:cubicBezTo>
                <a:cubicBezTo>
                  <a:pt x="175200" y="336353"/>
                  <a:pt x="179975" y="341597"/>
                  <a:pt x="188403" y="351710"/>
                </a:cubicBezTo>
                <a:cubicBezTo>
                  <a:pt x="197767" y="362947"/>
                  <a:pt x="210595" y="378397"/>
                  <a:pt x="236065" y="378397"/>
                </a:cubicBezTo>
                <a:cubicBezTo>
                  <a:pt x="259569" y="378397"/>
                  <a:pt x="271367" y="364164"/>
                  <a:pt x="280825" y="352833"/>
                </a:cubicBezTo>
                <a:cubicBezTo>
                  <a:pt x="289814" y="341972"/>
                  <a:pt x="295058" y="336353"/>
                  <a:pt x="306201" y="336353"/>
                </a:cubicBezTo>
                <a:cubicBezTo>
                  <a:pt x="317344" y="336353"/>
                  <a:pt x="322494" y="341972"/>
                  <a:pt x="331578" y="352833"/>
                </a:cubicBezTo>
                <a:cubicBezTo>
                  <a:pt x="341129" y="364258"/>
                  <a:pt x="352927" y="378397"/>
                  <a:pt x="376337" y="378397"/>
                </a:cubicBezTo>
                <a:cubicBezTo>
                  <a:pt x="397968" y="378397"/>
                  <a:pt x="409205" y="364820"/>
                  <a:pt x="418288" y="353957"/>
                </a:cubicBezTo>
                <a:cubicBezTo>
                  <a:pt x="424562" y="346372"/>
                  <a:pt x="429337" y="341035"/>
                  <a:pt x="435705" y="338319"/>
                </a:cubicBezTo>
                <a:cubicBezTo>
                  <a:pt x="437952" y="337383"/>
                  <a:pt x="440480" y="338413"/>
                  <a:pt x="441604" y="340567"/>
                </a:cubicBezTo>
                <a:cubicBezTo>
                  <a:pt x="444881" y="346841"/>
                  <a:pt x="446661" y="354051"/>
                  <a:pt x="446661" y="361542"/>
                </a:cubicBezTo>
                <a:cubicBezTo>
                  <a:pt x="446661" y="387293"/>
                  <a:pt x="425311" y="407894"/>
                  <a:pt x="399560" y="407894"/>
                </a:cubicBezTo>
                <a:lnTo>
                  <a:pt x="72383" y="407894"/>
                </a:lnTo>
                <a:close/>
              </a:path>
            </a:pathLst>
          </a:custGeom>
          <a:solidFill>
            <a:schemeClr val="tx1"/>
          </a:solidFill>
          <a:ln w="934" cap="flat">
            <a:noFill/>
            <a:prstDash val="solid"/>
            <a:miter/>
          </a:ln>
        </p:spPr>
        <p:txBody>
          <a:bodyPr rtlCol="0" anchor="ctr"/>
          <a:lstStyle/>
          <a:p>
            <a:endParaRPr lang="de-DE"/>
          </a:p>
        </p:txBody>
      </p:sp>
      <p:sp>
        <p:nvSpPr>
          <p:cNvPr id="204" name="Freihandform: Form 122">
            <a:extLst>
              <a:ext uri="{FF2B5EF4-FFF2-40B4-BE49-F238E27FC236}">
                <a16:creationId xmlns:a16="http://schemas.microsoft.com/office/drawing/2014/main" id="{4B8485B4-68E6-3243-ACBB-15DA5CC23D32}"/>
              </a:ext>
            </a:extLst>
          </p:cNvPr>
          <p:cNvSpPr>
            <a:spLocks noChangeAspect="1"/>
          </p:cNvSpPr>
          <p:nvPr/>
        </p:nvSpPr>
        <p:spPr>
          <a:xfrm>
            <a:off x="3810973" y="5105144"/>
            <a:ext cx="245149" cy="245149"/>
          </a:xfrm>
          <a:custGeom>
            <a:avLst/>
            <a:gdLst>
              <a:gd name="connsiteX0" fmla="*/ 193834 w 404523"/>
              <a:gd name="connsiteY0" fmla="*/ 346747 h 404523"/>
              <a:gd name="connsiteX1" fmla="*/ 210689 w 404523"/>
              <a:gd name="connsiteY1" fmla="*/ 346747 h 404523"/>
              <a:gd name="connsiteX2" fmla="*/ 214903 w 404523"/>
              <a:gd name="connsiteY2" fmla="*/ 350961 h 404523"/>
              <a:gd name="connsiteX3" fmla="*/ 214903 w 404523"/>
              <a:gd name="connsiteY3" fmla="*/ 400309 h 404523"/>
              <a:gd name="connsiteX4" fmla="*/ 210689 w 404523"/>
              <a:gd name="connsiteY4" fmla="*/ 404523 h 404523"/>
              <a:gd name="connsiteX5" fmla="*/ 193834 w 404523"/>
              <a:gd name="connsiteY5" fmla="*/ 404523 h 404523"/>
              <a:gd name="connsiteX6" fmla="*/ 189620 w 404523"/>
              <a:gd name="connsiteY6" fmla="*/ 400309 h 404523"/>
              <a:gd name="connsiteX7" fmla="*/ 189620 w 404523"/>
              <a:gd name="connsiteY7" fmla="*/ 350961 h 404523"/>
              <a:gd name="connsiteX8" fmla="*/ 193834 w 404523"/>
              <a:gd name="connsiteY8" fmla="*/ 346747 h 404523"/>
              <a:gd name="connsiteX9" fmla="*/ 310321 w 404523"/>
              <a:gd name="connsiteY9" fmla="*/ 298429 h 404523"/>
              <a:gd name="connsiteX10" fmla="*/ 316314 w 404523"/>
              <a:gd name="connsiteY10" fmla="*/ 298429 h 404523"/>
              <a:gd name="connsiteX11" fmla="*/ 351242 w 404523"/>
              <a:gd name="connsiteY11" fmla="*/ 333357 h 404523"/>
              <a:gd name="connsiteX12" fmla="*/ 351242 w 404523"/>
              <a:gd name="connsiteY12" fmla="*/ 339350 h 404523"/>
              <a:gd name="connsiteX13" fmla="*/ 339350 w 404523"/>
              <a:gd name="connsiteY13" fmla="*/ 351242 h 404523"/>
              <a:gd name="connsiteX14" fmla="*/ 333357 w 404523"/>
              <a:gd name="connsiteY14" fmla="*/ 351242 h 404523"/>
              <a:gd name="connsiteX15" fmla="*/ 298429 w 404523"/>
              <a:gd name="connsiteY15" fmla="*/ 316314 h 404523"/>
              <a:gd name="connsiteX16" fmla="*/ 298429 w 404523"/>
              <a:gd name="connsiteY16" fmla="*/ 310321 h 404523"/>
              <a:gd name="connsiteX17" fmla="*/ 88115 w 404523"/>
              <a:gd name="connsiteY17" fmla="*/ 298429 h 404523"/>
              <a:gd name="connsiteX18" fmla="*/ 94108 w 404523"/>
              <a:gd name="connsiteY18" fmla="*/ 298429 h 404523"/>
              <a:gd name="connsiteX19" fmla="*/ 106000 w 404523"/>
              <a:gd name="connsiteY19" fmla="*/ 310321 h 404523"/>
              <a:gd name="connsiteX20" fmla="*/ 106000 w 404523"/>
              <a:gd name="connsiteY20" fmla="*/ 316314 h 404523"/>
              <a:gd name="connsiteX21" fmla="*/ 71072 w 404523"/>
              <a:gd name="connsiteY21" fmla="*/ 351242 h 404523"/>
              <a:gd name="connsiteX22" fmla="*/ 65079 w 404523"/>
              <a:gd name="connsiteY22" fmla="*/ 351242 h 404523"/>
              <a:gd name="connsiteX23" fmla="*/ 53187 w 404523"/>
              <a:gd name="connsiteY23" fmla="*/ 339350 h 404523"/>
              <a:gd name="connsiteX24" fmla="*/ 53187 w 404523"/>
              <a:gd name="connsiteY24" fmla="*/ 333357 h 404523"/>
              <a:gd name="connsiteX25" fmla="*/ 350961 w 404523"/>
              <a:gd name="connsiteY25" fmla="*/ 189620 h 404523"/>
              <a:gd name="connsiteX26" fmla="*/ 400309 w 404523"/>
              <a:gd name="connsiteY26" fmla="*/ 189620 h 404523"/>
              <a:gd name="connsiteX27" fmla="*/ 404523 w 404523"/>
              <a:gd name="connsiteY27" fmla="*/ 193834 h 404523"/>
              <a:gd name="connsiteX28" fmla="*/ 404523 w 404523"/>
              <a:gd name="connsiteY28" fmla="*/ 210689 h 404523"/>
              <a:gd name="connsiteX29" fmla="*/ 400309 w 404523"/>
              <a:gd name="connsiteY29" fmla="*/ 214903 h 404523"/>
              <a:gd name="connsiteX30" fmla="*/ 350961 w 404523"/>
              <a:gd name="connsiteY30" fmla="*/ 214903 h 404523"/>
              <a:gd name="connsiteX31" fmla="*/ 346747 w 404523"/>
              <a:gd name="connsiteY31" fmla="*/ 210689 h 404523"/>
              <a:gd name="connsiteX32" fmla="*/ 346747 w 404523"/>
              <a:gd name="connsiteY32" fmla="*/ 193834 h 404523"/>
              <a:gd name="connsiteX33" fmla="*/ 350961 w 404523"/>
              <a:gd name="connsiteY33" fmla="*/ 189620 h 404523"/>
              <a:gd name="connsiteX34" fmla="*/ 4214 w 404523"/>
              <a:gd name="connsiteY34" fmla="*/ 189620 h 404523"/>
              <a:gd name="connsiteX35" fmla="*/ 53562 w 404523"/>
              <a:gd name="connsiteY35" fmla="*/ 189620 h 404523"/>
              <a:gd name="connsiteX36" fmla="*/ 57776 w 404523"/>
              <a:gd name="connsiteY36" fmla="*/ 193834 h 404523"/>
              <a:gd name="connsiteX37" fmla="*/ 57776 w 404523"/>
              <a:gd name="connsiteY37" fmla="*/ 210689 h 404523"/>
              <a:gd name="connsiteX38" fmla="*/ 53562 w 404523"/>
              <a:gd name="connsiteY38" fmla="*/ 214903 h 404523"/>
              <a:gd name="connsiteX39" fmla="*/ 4214 w 404523"/>
              <a:gd name="connsiteY39" fmla="*/ 214903 h 404523"/>
              <a:gd name="connsiteX40" fmla="*/ 0 w 404523"/>
              <a:gd name="connsiteY40" fmla="*/ 210689 h 404523"/>
              <a:gd name="connsiteX41" fmla="*/ 0 w 404523"/>
              <a:gd name="connsiteY41" fmla="*/ 193834 h 404523"/>
              <a:gd name="connsiteX42" fmla="*/ 4214 w 404523"/>
              <a:gd name="connsiteY42" fmla="*/ 189620 h 404523"/>
              <a:gd name="connsiteX43" fmla="*/ 202261 w 404523"/>
              <a:gd name="connsiteY43" fmla="*/ 111994 h 404523"/>
              <a:gd name="connsiteX44" fmla="*/ 111993 w 404523"/>
              <a:gd name="connsiteY44" fmla="*/ 202262 h 404523"/>
              <a:gd name="connsiteX45" fmla="*/ 202261 w 404523"/>
              <a:gd name="connsiteY45" fmla="*/ 292530 h 404523"/>
              <a:gd name="connsiteX46" fmla="*/ 292529 w 404523"/>
              <a:gd name="connsiteY46" fmla="*/ 202262 h 404523"/>
              <a:gd name="connsiteX47" fmla="*/ 202261 w 404523"/>
              <a:gd name="connsiteY47" fmla="*/ 111994 h 404523"/>
              <a:gd name="connsiteX48" fmla="*/ 202261 w 404523"/>
              <a:gd name="connsiteY48" fmla="*/ 86711 h 404523"/>
              <a:gd name="connsiteX49" fmla="*/ 317812 w 404523"/>
              <a:gd name="connsiteY49" fmla="*/ 202262 h 404523"/>
              <a:gd name="connsiteX50" fmla="*/ 202261 w 404523"/>
              <a:gd name="connsiteY50" fmla="*/ 317813 h 404523"/>
              <a:gd name="connsiteX51" fmla="*/ 86710 w 404523"/>
              <a:gd name="connsiteY51" fmla="*/ 202262 h 404523"/>
              <a:gd name="connsiteX52" fmla="*/ 202261 w 404523"/>
              <a:gd name="connsiteY52" fmla="*/ 86711 h 404523"/>
              <a:gd name="connsiteX53" fmla="*/ 333450 w 404523"/>
              <a:gd name="connsiteY53" fmla="*/ 53281 h 404523"/>
              <a:gd name="connsiteX54" fmla="*/ 339443 w 404523"/>
              <a:gd name="connsiteY54" fmla="*/ 53281 h 404523"/>
              <a:gd name="connsiteX55" fmla="*/ 351335 w 404523"/>
              <a:gd name="connsiteY55" fmla="*/ 65173 h 404523"/>
              <a:gd name="connsiteX56" fmla="*/ 351335 w 404523"/>
              <a:gd name="connsiteY56" fmla="*/ 71166 h 404523"/>
              <a:gd name="connsiteX57" fmla="*/ 316407 w 404523"/>
              <a:gd name="connsiteY57" fmla="*/ 106094 h 404523"/>
              <a:gd name="connsiteX58" fmla="*/ 310414 w 404523"/>
              <a:gd name="connsiteY58" fmla="*/ 106094 h 404523"/>
              <a:gd name="connsiteX59" fmla="*/ 298522 w 404523"/>
              <a:gd name="connsiteY59" fmla="*/ 94202 h 404523"/>
              <a:gd name="connsiteX60" fmla="*/ 298522 w 404523"/>
              <a:gd name="connsiteY60" fmla="*/ 88208 h 404523"/>
              <a:gd name="connsiteX61" fmla="*/ 65172 w 404523"/>
              <a:gd name="connsiteY61" fmla="*/ 53281 h 404523"/>
              <a:gd name="connsiteX62" fmla="*/ 71165 w 404523"/>
              <a:gd name="connsiteY62" fmla="*/ 53281 h 404523"/>
              <a:gd name="connsiteX63" fmla="*/ 106093 w 404523"/>
              <a:gd name="connsiteY63" fmla="*/ 88208 h 404523"/>
              <a:gd name="connsiteX64" fmla="*/ 106093 w 404523"/>
              <a:gd name="connsiteY64" fmla="*/ 94202 h 404523"/>
              <a:gd name="connsiteX65" fmla="*/ 94201 w 404523"/>
              <a:gd name="connsiteY65" fmla="*/ 106094 h 404523"/>
              <a:gd name="connsiteX66" fmla="*/ 88208 w 404523"/>
              <a:gd name="connsiteY66" fmla="*/ 106094 h 404523"/>
              <a:gd name="connsiteX67" fmla="*/ 53280 w 404523"/>
              <a:gd name="connsiteY67" fmla="*/ 71166 h 404523"/>
              <a:gd name="connsiteX68" fmla="*/ 53280 w 404523"/>
              <a:gd name="connsiteY68" fmla="*/ 65173 h 404523"/>
              <a:gd name="connsiteX69" fmla="*/ 193834 w 404523"/>
              <a:gd name="connsiteY69" fmla="*/ 0 h 404523"/>
              <a:gd name="connsiteX70" fmla="*/ 210689 w 404523"/>
              <a:gd name="connsiteY70" fmla="*/ 0 h 404523"/>
              <a:gd name="connsiteX71" fmla="*/ 214903 w 404523"/>
              <a:gd name="connsiteY71" fmla="*/ 4214 h 404523"/>
              <a:gd name="connsiteX72" fmla="*/ 214903 w 404523"/>
              <a:gd name="connsiteY72" fmla="*/ 53562 h 404523"/>
              <a:gd name="connsiteX73" fmla="*/ 210689 w 404523"/>
              <a:gd name="connsiteY73" fmla="*/ 57775 h 404523"/>
              <a:gd name="connsiteX74" fmla="*/ 193834 w 404523"/>
              <a:gd name="connsiteY74" fmla="*/ 57775 h 404523"/>
              <a:gd name="connsiteX75" fmla="*/ 189620 w 404523"/>
              <a:gd name="connsiteY75" fmla="*/ 53562 h 404523"/>
              <a:gd name="connsiteX76" fmla="*/ 189620 w 404523"/>
              <a:gd name="connsiteY76" fmla="*/ 4214 h 404523"/>
              <a:gd name="connsiteX77" fmla="*/ 193834 w 404523"/>
              <a:gd name="connsiteY77" fmla="*/ 0 h 40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04523" h="404523">
                <a:moveTo>
                  <a:pt x="193834" y="346747"/>
                </a:moveTo>
                <a:lnTo>
                  <a:pt x="210689" y="346747"/>
                </a:lnTo>
                <a:cubicBezTo>
                  <a:pt x="213030" y="346747"/>
                  <a:pt x="214903" y="348620"/>
                  <a:pt x="214903" y="350961"/>
                </a:cubicBezTo>
                <a:lnTo>
                  <a:pt x="214903" y="400309"/>
                </a:lnTo>
                <a:cubicBezTo>
                  <a:pt x="214903" y="402650"/>
                  <a:pt x="213030" y="404523"/>
                  <a:pt x="210689" y="404523"/>
                </a:cubicBezTo>
                <a:lnTo>
                  <a:pt x="193834" y="404523"/>
                </a:lnTo>
                <a:cubicBezTo>
                  <a:pt x="191493" y="404523"/>
                  <a:pt x="189620" y="402650"/>
                  <a:pt x="189620" y="400309"/>
                </a:cubicBezTo>
                <a:lnTo>
                  <a:pt x="189620" y="350961"/>
                </a:lnTo>
                <a:cubicBezTo>
                  <a:pt x="189620" y="348620"/>
                  <a:pt x="191493" y="346747"/>
                  <a:pt x="193834" y="346747"/>
                </a:cubicBezTo>
                <a:close/>
                <a:moveTo>
                  <a:pt x="310321" y="298429"/>
                </a:moveTo>
                <a:cubicBezTo>
                  <a:pt x="312007" y="296744"/>
                  <a:pt x="314629" y="296744"/>
                  <a:pt x="316314" y="298429"/>
                </a:cubicBezTo>
                <a:lnTo>
                  <a:pt x="351242" y="333357"/>
                </a:lnTo>
                <a:cubicBezTo>
                  <a:pt x="352927" y="335042"/>
                  <a:pt x="352927" y="337664"/>
                  <a:pt x="351242" y="339350"/>
                </a:cubicBezTo>
                <a:lnTo>
                  <a:pt x="339350" y="351242"/>
                </a:lnTo>
                <a:cubicBezTo>
                  <a:pt x="337664" y="352927"/>
                  <a:pt x="335042" y="352927"/>
                  <a:pt x="333357" y="351242"/>
                </a:cubicBezTo>
                <a:lnTo>
                  <a:pt x="298429" y="316314"/>
                </a:lnTo>
                <a:cubicBezTo>
                  <a:pt x="296744" y="314629"/>
                  <a:pt x="296744" y="312007"/>
                  <a:pt x="298429" y="310321"/>
                </a:cubicBezTo>
                <a:close/>
                <a:moveTo>
                  <a:pt x="88115" y="298429"/>
                </a:moveTo>
                <a:cubicBezTo>
                  <a:pt x="89800" y="296744"/>
                  <a:pt x="92422" y="296744"/>
                  <a:pt x="94108" y="298429"/>
                </a:cubicBezTo>
                <a:lnTo>
                  <a:pt x="106000" y="310321"/>
                </a:lnTo>
                <a:cubicBezTo>
                  <a:pt x="107685" y="312007"/>
                  <a:pt x="107685" y="314629"/>
                  <a:pt x="106000" y="316314"/>
                </a:cubicBezTo>
                <a:lnTo>
                  <a:pt x="71072" y="351242"/>
                </a:lnTo>
                <a:cubicBezTo>
                  <a:pt x="69387" y="352927"/>
                  <a:pt x="66765" y="352927"/>
                  <a:pt x="65079" y="351242"/>
                </a:cubicBezTo>
                <a:lnTo>
                  <a:pt x="53187" y="339350"/>
                </a:lnTo>
                <a:cubicBezTo>
                  <a:pt x="51502" y="337664"/>
                  <a:pt x="51502" y="335042"/>
                  <a:pt x="53187" y="333357"/>
                </a:cubicBezTo>
                <a:close/>
                <a:moveTo>
                  <a:pt x="350961" y="189620"/>
                </a:moveTo>
                <a:lnTo>
                  <a:pt x="400309" y="189620"/>
                </a:lnTo>
                <a:cubicBezTo>
                  <a:pt x="402650" y="189620"/>
                  <a:pt x="404523" y="191493"/>
                  <a:pt x="404523" y="193834"/>
                </a:cubicBezTo>
                <a:lnTo>
                  <a:pt x="404523" y="210689"/>
                </a:lnTo>
                <a:cubicBezTo>
                  <a:pt x="404523" y="213030"/>
                  <a:pt x="402650" y="214903"/>
                  <a:pt x="400309" y="214903"/>
                </a:cubicBezTo>
                <a:lnTo>
                  <a:pt x="350961" y="214903"/>
                </a:lnTo>
                <a:cubicBezTo>
                  <a:pt x="348620" y="214903"/>
                  <a:pt x="346747" y="213030"/>
                  <a:pt x="346747" y="210689"/>
                </a:cubicBezTo>
                <a:lnTo>
                  <a:pt x="346747" y="193834"/>
                </a:lnTo>
                <a:cubicBezTo>
                  <a:pt x="346747" y="191493"/>
                  <a:pt x="348620" y="189620"/>
                  <a:pt x="350961" y="189620"/>
                </a:cubicBezTo>
                <a:close/>
                <a:moveTo>
                  <a:pt x="4214" y="189620"/>
                </a:moveTo>
                <a:lnTo>
                  <a:pt x="53562" y="189620"/>
                </a:lnTo>
                <a:cubicBezTo>
                  <a:pt x="55903" y="189620"/>
                  <a:pt x="57776" y="191493"/>
                  <a:pt x="57776" y="193834"/>
                </a:cubicBezTo>
                <a:lnTo>
                  <a:pt x="57776" y="210689"/>
                </a:lnTo>
                <a:cubicBezTo>
                  <a:pt x="57776" y="213030"/>
                  <a:pt x="55903" y="214903"/>
                  <a:pt x="53562" y="214903"/>
                </a:cubicBezTo>
                <a:lnTo>
                  <a:pt x="4214" y="214903"/>
                </a:lnTo>
                <a:cubicBezTo>
                  <a:pt x="1873" y="214903"/>
                  <a:pt x="0" y="213030"/>
                  <a:pt x="0" y="210689"/>
                </a:cubicBezTo>
                <a:lnTo>
                  <a:pt x="0" y="193834"/>
                </a:lnTo>
                <a:cubicBezTo>
                  <a:pt x="0" y="191493"/>
                  <a:pt x="1873" y="189620"/>
                  <a:pt x="4214" y="189620"/>
                </a:cubicBezTo>
                <a:close/>
                <a:moveTo>
                  <a:pt x="202261" y="111994"/>
                </a:moveTo>
                <a:cubicBezTo>
                  <a:pt x="152538" y="111994"/>
                  <a:pt x="111993" y="152539"/>
                  <a:pt x="111993" y="202262"/>
                </a:cubicBezTo>
                <a:cubicBezTo>
                  <a:pt x="111993" y="251985"/>
                  <a:pt x="152445" y="292530"/>
                  <a:pt x="202261" y="292530"/>
                </a:cubicBezTo>
                <a:cubicBezTo>
                  <a:pt x="252077" y="292530"/>
                  <a:pt x="292529" y="251985"/>
                  <a:pt x="292529" y="202262"/>
                </a:cubicBezTo>
                <a:cubicBezTo>
                  <a:pt x="292529" y="152539"/>
                  <a:pt x="251984" y="111994"/>
                  <a:pt x="202261" y="111994"/>
                </a:cubicBezTo>
                <a:close/>
                <a:moveTo>
                  <a:pt x="202261" y="86711"/>
                </a:moveTo>
                <a:cubicBezTo>
                  <a:pt x="266123" y="86711"/>
                  <a:pt x="317812" y="138493"/>
                  <a:pt x="317812" y="202262"/>
                </a:cubicBezTo>
                <a:cubicBezTo>
                  <a:pt x="317812" y="266031"/>
                  <a:pt x="266123" y="317813"/>
                  <a:pt x="202261" y="317813"/>
                </a:cubicBezTo>
                <a:cubicBezTo>
                  <a:pt x="138399" y="317813"/>
                  <a:pt x="86710" y="266031"/>
                  <a:pt x="86710" y="202262"/>
                </a:cubicBezTo>
                <a:cubicBezTo>
                  <a:pt x="86710" y="138493"/>
                  <a:pt x="138399" y="86711"/>
                  <a:pt x="202261" y="86711"/>
                </a:cubicBezTo>
                <a:close/>
                <a:moveTo>
                  <a:pt x="333450" y="53281"/>
                </a:moveTo>
                <a:cubicBezTo>
                  <a:pt x="335135" y="51596"/>
                  <a:pt x="337757" y="51596"/>
                  <a:pt x="339443" y="53281"/>
                </a:cubicBezTo>
                <a:lnTo>
                  <a:pt x="351335" y="65173"/>
                </a:lnTo>
                <a:cubicBezTo>
                  <a:pt x="353020" y="66859"/>
                  <a:pt x="353020" y="69480"/>
                  <a:pt x="351335" y="71166"/>
                </a:cubicBezTo>
                <a:lnTo>
                  <a:pt x="316407" y="106094"/>
                </a:lnTo>
                <a:cubicBezTo>
                  <a:pt x="314722" y="107779"/>
                  <a:pt x="312100" y="107779"/>
                  <a:pt x="310414" y="106094"/>
                </a:cubicBezTo>
                <a:lnTo>
                  <a:pt x="298522" y="94202"/>
                </a:lnTo>
                <a:cubicBezTo>
                  <a:pt x="296837" y="92516"/>
                  <a:pt x="296837" y="89894"/>
                  <a:pt x="298522" y="88208"/>
                </a:cubicBezTo>
                <a:close/>
                <a:moveTo>
                  <a:pt x="65172" y="53281"/>
                </a:moveTo>
                <a:cubicBezTo>
                  <a:pt x="66858" y="51596"/>
                  <a:pt x="69480" y="51596"/>
                  <a:pt x="71165" y="53281"/>
                </a:cubicBezTo>
                <a:lnTo>
                  <a:pt x="106093" y="88208"/>
                </a:lnTo>
                <a:cubicBezTo>
                  <a:pt x="107778" y="89894"/>
                  <a:pt x="107778" y="92516"/>
                  <a:pt x="106093" y="94202"/>
                </a:cubicBezTo>
                <a:lnTo>
                  <a:pt x="94201" y="106094"/>
                </a:lnTo>
                <a:cubicBezTo>
                  <a:pt x="92515" y="107779"/>
                  <a:pt x="89893" y="107779"/>
                  <a:pt x="88208" y="106094"/>
                </a:cubicBezTo>
                <a:lnTo>
                  <a:pt x="53280" y="71166"/>
                </a:lnTo>
                <a:cubicBezTo>
                  <a:pt x="51595" y="69480"/>
                  <a:pt x="51595" y="66859"/>
                  <a:pt x="53280" y="65173"/>
                </a:cubicBezTo>
                <a:close/>
                <a:moveTo>
                  <a:pt x="193834" y="0"/>
                </a:moveTo>
                <a:lnTo>
                  <a:pt x="210689" y="0"/>
                </a:lnTo>
                <a:cubicBezTo>
                  <a:pt x="213030" y="0"/>
                  <a:pt x="214903" y="1873"/>
                  <a:pt x="214903" y="4214"/>
                </a:cubicBezTo>
                <a:lnTo>
                  <a:pt x="214903" y="53562"/>
                </a:lnTo>
                <a:cubicBezTo>
                  <a:pt x="214903" y="55903"/>
                  <a:pt x="213030" y="57775"/>
                  <a:pt x="210689" y="57775"/>
                </a:cubicBezTo>
                <a:lnTo>
                  <a:pt x="193834" y="57775"/>
                </a:lnTo>
                <a:cubicBezTo>
                  <a:pt x="191493" y="57775"/>
                  <a:pt x="189620" y="55903"/>
                  <a:pt x="189620" y="53562"/>
                </a:cubicBezTo>
                <a:lnTo>
                  <a:pt x="189620" y="4214"/>
                </a:lnTo>
                <a:cubicBezTo>
                  <a:pt x="189620" y="1873"/>
                  <a:pt x="191493" y="0"/>
                  <a:pt x="193834" y="0"/>
                </a:cubicBezTo>
                <a:close/>
              </a:path>
            </a:pathLst>
          </a:custGeom>
          <a:solidFill>
            <a:schemeClr val="tx1"/>
          </a:solidFill>
          <a:ln w="934" cap="flat">
            <a:noFill/>
            <a:prstDash val="solid"/>
            <a:miter/>
          </a:ln>
        </p:spPr>
        <p:txBody>
          <a:bodyPr rtlCol="0" anchor="ctr"/>
          <a:lstStyle/>
          <a:p>
            <a:endParaRPr lang="de-DE"/>
          </a:p>
        </p:txBody>
      </p:sp>
      <p:sp>
        <p:nvSpPr>
          <p:cNvPr id="205" name="Freihandform: Form 124">
            <a:extLst>
              <a:ext uri="{FF2B5EF4-FFF2-40B4-BE49-F238E27FC236}">
                <a16:creationId xmlns:a16="http://schemas.microsoft.com/office/drawing/2014/main" id="{66A4B449-B7D5-5946-9CD9-F7D90C42B9EA}"/>
              </a:ext>
            </a:extLst>
          </p:cNvPr>
          <p:cNvSpPr>
            <a:spLocks noChangeAspect="1"/>
          </p:cNvSpPr>
          <p:nvPr/>
        </p:nvSpPr>
        <p:spPr>
          <a:xfrm>
            <a:off x="7480158" y="2670944"/>
            <a:ext cx="326930" cy="206901"/>
          </a:xfrm>
          <a:custGeom>
            <a:avLst/>
            <a:gdLst>
              <a:gd name="connsiteX0" fmla="*/ 539283 w 539470"/>
              <a:gd name="connsiteY0" fmla="*/ 230634 h 341409"/>
              <a:gd name="connsiteX1" fmla="*/ 539190 w 539470"/>
              <a:gd name="connsiteY1" fmla="*/ 228855 h 341409"/>
              <a:gd name="connsiteX2" fmla="*/ 539096 w 539470"/>
              <a:gd name="connsiteY2" fmla="*/ 227544 h 341409"/>
              <a:gd name="connsiteX3" fmla="*/ 539002 w 539470"/>
              <a:gd name="connsiteY3" fmla="*/ 226514 h 341409"/>
              <a:gd name="connsiteX4" fmla="*/ 538909 w 539470"/>
              <a:gd name="connsiteY4" fmla="*/ 225109 h 341409"/>
              <a:gd name="connsiteX5" fmla="*/ 538722 w 539470"/>
              <a:gd name="connsiteY5" fmla="*/ 223236 h 341409"/>
              <a:gd name="connsiteX6" fmla="*/ 538722 w 539470"/>
              <a:gd name="connsiteY6" fmla="*/ 222956 h 341409"/>
              <a:gd name="connsiteX7" fmla="*/ 442835 w 539470"/>
              <a:gd name="connsiteY7" fmla="*/ 127163 h 341409"/>
              <a:gd name="connsiteX8" fmla="*/ 440587 w 539470"/>
              <a:gd name="connsiteY8" fmla="*/ 126975 h 341409"/>
              <a:gd name="connsiteX9" fmla="*/ 439651 w 539470"/>
              <a:gd name="connsiteY9" fmla="*/ 126882 h 341409"/>
              <a:gd name="connsiteX10" fmla="*/ 437497 w 539470"/>
              <a:gd name="connsiteY10" fmla="*/ 126788 h 341409"/>
              <a:gd name="connsiteX11" fmla="*/ 437310 w 539470"/>
              <a:gd name="connsiteY11" fmla="*/ 126788 h 341409"/>
              <a:gd name="connsiteX12" fmla="*/ 435063 w 539470"/>
              <a:gd name="connsiteY12" fmla="*/ 126695 h 341409"/>
              <a:gd name="connsiteX13" fmla="*/ 431879 w 539470"/>
              <a:gd name="connsiteY13" fmla="*/ 126601 h 341409"/>
              <a:gd name="connsiteX14" fmla="*/ 431879 w 539470"/>
              <a:gd name="connsiteY14" fmla="*/ 126601 h 341409"/>
              <a:gd name="connsiteX15" fmla="*/ 429070 w 539470"/>
              <a:gd name="connsiteY15" fmla="*/ 126601 h 341409"/>
              <a:gd name="connsiteX16" fmla="*/ 426541 w 539470"/>
              <a:gd name="connsiteY16" fmla="*/ 126695 h 341409"/>
              <a:gd name="connsiteX17" fmla="*/ 426073 w 539470"/>
              <a:gd name="connsiteY17" fmla="*/ 126695 h 341409"/>
              <a:gd name="connsiteX18" fmla="*/ 424388 w 539470"/>
              <a:gd name="connsiteY18" fmla="*/ 126788 h 341409"/>
              <a:gd name="connsiteX19" fmla="*/ 423358 w 539470"/>
              <a:gd name="connsiteY19" fmla="*/ 126882 h 341409"/>
              <a:gd name="connsiteX20" fmla="*/ 420455 w 539470"/>
              <a:gd name="connsiteY20" fmla="*/ 127163 h 341409"/>
              <a:gd name="connsiteX21" fmla="*/ 418488 w 539470"/>
              <a:gd name="connsiteY21" fmla="*/ 127350 h 341409"/>
              <a:gd name="connsiteX22" fmla="*/ 417552 w 539470"/>
              <a:gd name="connsiteY22" fmla="*/ 127443 h 341409"/>
              <a:gd name="connsiteX23" fmla="*/ 416147 w 539470"/>
              <a:gd name="connsiteY23" fmla="*/ 127631 h 341409"/>
              <a:gd name="connsiteX24" fmla="*/ 415117 w 539470"/>
              <a:gd name="connsiteY24" fmla="*/ 127818 h 341409"/>
              <a:gd name="connsiteX25" fmla="*/ 414649 w 539470"/>
              <a:gd name="connsiteY25" fmla="*/ 127912 h 341409"/>
              <a:gd name="connsiteX26" fmla="*/ 410529 w 539470"/>
              <a:gd name="connsiteY26" fmla="*/ 125477 h 341409"/>
              <a:gd name="connsiteX27" fmla="*/ 396296 w 539470"/>
              <a:gd name="connsiteY27" fmla="*/ 86991 h 341409"/>
              <a:gd name="connsiteX28" fmla="*/ 392176 w 539470"/>
              <a:gd name="connsiteY28" fmla="*/ 75942 h 341409"/>
              <a:gd name="connsiteX29" fmla="*/ 374852 w 539470"/>
              <a:gd name="connsiteY29" fmla="*/ 29122 h 341409"/>
              <a:gd name="connsiteX30" fmla="*/ 377474 w 539470"/>
              <a:gd name="connsiteY30" fmla="*/ 25376 h 341409"/>
              <a:gd name="connsiteX31" fmla="*/ 420829 w 539470"/>
              <a:gd name="connsiteY31" fmla="*/ 25376 h 341409"/>
              <a:gd name="connsiteX32" fmla="*/ 433845 w 539470"/>
              <a:gd name="connsiteY32" fmla="*/ 37362 h 341409"/>
              <a:gd name="connsiteX33" fmla="*/ 425043 w 539470"/>
              <a:gd name="connsiteY33" fmla="*/ 50003 h 341409"/>
              <a:gd name="connsiteX34" fmla="*/ 421204 w 539470"/>
              <a:gd name="connsiteY34" fmla="*/ 55341 h 341409"/>
              <a:gd name="connsiteX35" fmla="*/ 421204 w 539470"/>
              <a:gd name="connsiteY35" fmla="*/ 69761 h 341409"/>
              <a:gd name="connsiteX36" fmla="*/ 427852 w 539470"/>
              <a:gd name="connsiteY36" fmla="*/ 75286 h 341409"/>
              <a:gd name="connsiteX37" fmla="*/ 459128 w 539470"/>
              <a:gd name="connsiteY37" fmla="*/ 36988 h 341409"/>
              <a:gd name="connsiteX38" fmla="*/ 420548 w 539470"/>
              <a:gd name="connsiteY38" fmla="*/ 0 h 341409"/>
              <a:gd name="connsiteX39" fmla="*/ 347884 w 539470"/>
              <a:gd name="connsiteY39" fmla="*/ 0 h 341409"/>
              <a:gd name="connsiteX40" fmla="*/ 340861 w 539470"/>
              <a:gd name="connsiteY40" fmla="*/ 10113 h 341409"/>
              <a:gd name="connsiteX41" fmla="*/ 363335 w 539470"/>
              <a:gd name="connsiteY41" fmla="*/ 70792 h 341409"/>
              <a:gd name="connsiteX42" fmla="*/ 359776 w 539470"/>
              <a:gd name="connsiteY42" fmla="*/ 75848 h 341409"/>
              <a:gd name="connsiteX43" fmla="*/ 225497 w 539470"/>
              <a:gd name="connsiteY43" fmla="*/ 75848 h 341409"/>
              <a:gd name="connsiteX44" fmla="*/ 221096 w 539470"/>
              <a:gd name="connsiteY44" fmla="*/ 72758 h 341409"/>
              <a:gd name="connsiteX45" fmla="*/ 203586 w 539470"/>
              <a:gd name="connsiteY45" fmla="*/ 25283 h 341409"/>
              <a:gd name="connsiteX46" fmla="*/ 223344 w 539470"/>
              <a:gd name="connsiteY46" fmla="*/ 25283 h 341409"/>
              <a:gd name="connsiteX47" fmla="*/ 227557 w 539470"/>
              <a:gd name="connsiteY47" fmla="*/ 21069 h 341409"/>
              <a:gd name="connsiteX48" fmla="*/ 227557 w 539470"/>
              <a:gd name="connsiteY48" fmla="*/ 4214 h 341409"/>
              <a:gd name="connsiteX49" fmla="*/ 223344 w 539470"/>
              <a:gd name="connsiteY49" fmla="*/ 0 h 341409"/>
              <a:gd name="connsiteX50" fmla="*/ 155923 w 539470"/>
              <a:gd name="connsiteY50" fmla="*/ 0 h 341409"/>
              <a:gd name="connsiteX51" fmla="*/ 151709 w 539470"/>
              <a:gd name="connsiteY51" fmla="*/ 4214 h 341409"/>
              <a:gd name="connsiteX52" fmla="*/ 151709 w 539470"/>
              <a:gd name="connsiteY52" fmla="*/ 21069 h 341409"/>
              <a:gd name="connsiteX53" fmla="*/ 155923 w 539470"/>
              <a:gd name="connsiteY53" fmla="*/ 25283 h 341409"/>
              <a:gd name="connsiteX54" fmla="*/ 176617 w 539470"/>
              <a:gd name="connsiteY54" fmla="*/ 25283 h 341409"/>
              <a:gd name="connsiteX55" fmla="*/ 194034 w 539470"/>
              <a:gd name="connsiteY55" fmla="*/ 72477 h 341409"/>
              <a:gd name="connsiteX56" fmla="*/ 193285 w 539470"/>
              <a:gd name="connsiteY56" fmla="*/ 79125 h 341409"/>
              <a:gd name="connsiteX57" fmla="*/ 157609 w 539470"/>
              <a:gd name="connsiteY57" fmla="*/ 134279 h 341409"/>
              <a:gd name="connsiteX58" fmla="*/ 151709 w 539470"/>
              <a:gd name="connsiteY58" fmla="*/ 135965 h 341409"/>
              <a:gd name="connsiteX59" fmla="*/ 106201 w 539470"/>
              <a:gd name="connsiteY59" fmla="*/ 126413 h 341409"/>
              <a:gd name="connsiteX60" fmla="*/ 13 w 539470"/>
              <a:gd name="connsiteY60" fmla="*/ 232320 h 341409"/>
              <a:gd name="connsiteX61" fmla="*/ 107418 w 539470"/>
              <a:gd name="connsiteY61" fmla="*/ 341410 h 341409"/>
              <a:gd name="connsiteX62" fmla="*/ 214354 w 539470"/>
              <a:gd name="connsiteY62" fmla="*/ 244493 h 341409"/>
              <a:gd name="connsiteX63" fmla="*/ 270351 w 539470"/>
              <a:gd name="connsiteY63" fmla="*/ 244493 h 341409"/>
              <a:gd name="connsiteX64" fmla="*/ 279246 w 539470"/>
              <a:gd name="connsiteY64" fmla="*/ 240092 h 341409"/>
              <a:gd name="connsiteX65" fmla="*/ 375040 w 539470"/>
              <a:gd name="connsiteY65" fmla="*/ 114802 h 341409"/>
              <a:gd name="connsiteX66" fmla="*/ 379909 w 539470"/>
              <a:gd name="connsiteY66" fmla="*/ 115551 h 341409"/>
              <a:gd name="connsiteX67" fmla="*/ 386276 w 539470"/>
              <a:gd name="connsiteY67" fmla="*/ 132874 h 341409"/>
              <a:gd name="connsiteX68" fmla="*/ 384497 w 539470"/>
              <a:gd name="connsiteY68" fmla="*/ 137556 h 341409"/>
              <a:gd name="connsiteX69" fmla="*/ 384497 w 539470"/>
              <a:gd name="connsiteY69" fmla="*/ 137556 h 341409"/>
              <a:gd name="connsiteX70" fmla="*/ 382812 w 539470"/>
              <a:gd name="connsiteY70" fmla="*/ 138399 h 341409"/>
              <a:gd name="connsiteX71" fmla="*/ 379253 w 539470"/>
              <a:gd name="connsiteY71" fmla="*/ 140272 h 341409"/>
              <a:gd name="connsiteX72" fmla="*/ 377942 w 539470"/>
              <a:gd name="connsiteY72" fmla="*/ 141021 h 341409"/>
              <a:gd name="connsiteX73" fmla="*/ 374665 w 539470"/>
              <a:gd name="connsiteY73" fmla="*/ 143081 h 341409"/>
              <a:gd name="connsiteX74" fmla="*/ 373541 w 539470"/>
              <a:gd name="connsiteY74" fmla="*/ 143830 h 341409"/>
              <a:gd name="connsiteX75" fmla="*/ 370170 w 539470"/>
              <a:gd name="connsiteY75" fmla="*/ 146078 h 341409"/>
              <a:gd name="connsiteX76" fmla="*/ 368859 w 539470"/>
              <a:gd name="connsiteY76" fmla="*/ 147014 h 341409"/>
              <a:gd name="connsiteX77" fmla="*/ 367642 w 539470"/>
              <a:gd name="connsiteY77" fmla="*/ 147950 h 341409"/>
              <a:gd name="connsiteX78" fmla="*/ 366144 w 539470"/>
              <a:gd name="connsiteY78" fmla="*/ 149074 h 341409"/>
              <a:gd name="connsiteX79" fmla="*/ 365769 w 539470"/>
              <a:gd name="connsiteY79" fmla="*/ 149355 h 341409"/>
              <a:gd name="connsiteX80" fmla="*/ 364833 w 539470"/>
              <a:gd name="connsiteY80" fmla="*/ 150104 h 341409"/>
              <a:gd name="connsiteX81" fmla="*/ 363335 w 539470"/>
              <a:gd name="connsiteY81" fmla="*/ 151322 h 341409"/>
              <a:gd name="connsiteX82" fmla="*/ 362117 w 539470"/>
              <a:gd name="connsiteY82" fmla="*/ 152352 h 341409"/>
              <a:gd name="connsiteX83" fmla="*/ 361368 w 539470"/>
              <a:gd name="connsiteY83" fmla="*/ 153007 h 341409"/>
              <a:gd name="connsiteX84" fmla="*/ 359776 w 539470"/>
              <a:gd name="connsiteY84" fmla="*/ 154411 h 341409"/>
              <a:gd name="connsiteX85" fmla="*/ 359683 w 539470"/>
              <a:gd name="connsiteY85" fmla="*/ 154505 h 341409"/>
              <a:gd name="connsiteX86" fmla="*/ 358278 w 539470"/>
              <a:gd name="connsiteY86" fmla="*/ 155816 h 341409"/>
              <a:gd name="connsiteX87" fmla="*/ 355844 w 539470"/>
              <a:gd name="connsiteY87" fmla="*/ 158251 h 341409"/>
              <a:gd name="connsiteX88" fmla="*/ 354533 w 539470"/>
              <a:gd name="connsiteY88" fmla="*/ 159655 h 341409"/>
              <a:gd name="connsiteX89" fmla="*/ 351068 w 539470"/>
              <a:gd name="connsiteY89" fmla="*/ 163401 h 341409"/>
              <a:gd name="connsiteX90" fmla="*/ 350038 w 539470"/>
              <a:gd name="connsiteY90" fmla="*/ 164619 h 341409"/>
              <a:gd name="connsiteX91" fmla="*/ 349944 w 539470"/>
              <a:gd name="connsiteY91" fmla="*/ 164712 h 341409"/>
              <a:gd name="connsiteX92" fmla="*/ 348821 w 539470"/>
              <a:gd name="connsiteY92" fmla="*/ 166023 h 341409"/>
              <a:gd name="connsiteX93" fmla="*/ 347135 w 539470"/>
              <a:gd name="connsiteY93" fmla="*/ 168083 h 341409"/>
              <a:gd name="connsiteX94" fmla="*/ 345918 w 539470"/>
              <a:gd name="connsiteY94" fmla="*/ 169675 h 341409"/>
              <a:gd name="connsiteX95" fmla="*/ 344700 w 539470"/>
              <a:gd name="connsiteY95" fmla="*/ 171360 h 341409"/>
              <a:gd name="connsiteX96" fmla="*/ 339082 w 539470"/>
              <a:gd name="connsiteY96" fmla="*/ 179975 h 341409"/>
              <a:gd name="connsiteX97" fmla="*/ 338333 w 539470"/>
              <a:gd name="connsiteY97" fmla="*/ 181192 h 341409"/>
              <a:gd name="connsiteX98" fmla="*/ 336460 w 539470"/>
              <a:gd name="connsiteY98" fmla="*/ 184657 h 341409"/>
              <a:gd name="connsiteX99" fmla="*/ 335805 w 539470"/>
              <a:gd name="connsiteY99" fmla="*/ 185968 h 341409"/>
              <a:gd name="connsiteX100" fmla="*/ 335617 w 539470"/>
              <a:gd name="connsiteY100" fmla="*/ 186436 h 341409"/>
              <a:gd name="connsiteX101" fmla="*/ 334962 w 539470"/>
              <a:gd name="connsiteY101" fmla="*/ 187841 h 341409"/>
              <a:gd name="connsiteX102" fmla="*/ 334026 w 539470"/>
              <a:gd name="connsiteY102" fmla="*/ 189901 h 341409"/>
              <a:gd name="connsiteX103" fmla="*/ 333089 w 539470"/>
              <a:gd name="connsiteY103" fmla="*/ 192055 h 341409"/>
              <a:gd name="connsiteX104" fmla="*/ 332902 w 539470"/>
              <a:gd name="connsiteY104" fmla="*/ 192523 h 341409"/>
              <a:gd name="connsiteX105" fmla="*/ 332340 w 539470"/>
              <a:gd name="connsiteY105" fmla="*/ 193927 h 341409"/>
              <a:gd name="connsiteX106" fmla="*/ 331965 w 539470"/>
              <a:gd name="connsiteY106" fmla="*/ 194770 h 341409"/>
              <a:gd name="connsiteX107" fmla="*/ 331216 w 539470"/>
              <a:gd name="connsiteY107" fmla="*/ 196643 h 341409"/>
              <a:gd name="connsiteX108" fmla="*/ 330748 w 539470"/>
              <a:gd name="connsiteY108" fmla="*/ 198048 h 341409"/>
              <a:gd name="connsiteX109" fmla="*/ 330186 w 539470"/>
              <a:gd name="connsiteY109" fmla="*/ 199733 h 341409"/>
              <a:gd name="connsiteX110" fmla="*/ 329437 w 539470"/>
              <a:gd name="connsiteY110" fmla="*/ 202074 h 341409"/>
              <a:gd name="connsiteX111" fmla="*/ 328969 w 539470"/>
              <a:gd name="connsiteY111" fmla="*/ 203760 h 341409"/>
              <a:gd name="connsiteX112" fmla="*/ 328594 w 539470"/>
              <a:gd name="connsiteY112" fmla="*/ 205164 h 341409"/>
              <a:gd name="connsiteX113" fmla="*/ 327939 w 539470"/>
              <a:gd name="connsiteY113" fmla="*/ 207599 h 341409"/>
              <a:gd name="connsiteX114" fmla="*/ 327471 w 539470"/>
              <a:gd name="connsiteY114" fmla="*/ 209659 h 341409"/>
              <a:gd name="connsiteX115" fmla="*/ 327377 w 539470"/>
              <a:gd name="connsiteY115" fmla="*/ 209940 h 341409"/>
              <a:gd name="connsiteX116" fmla="*/ 326909 w 539470"/>
              <a:gd name="connsiteY116" fmla="*/ 211906 h 341409"/>
              <a:gd name="connsiteX117" fmla="*/ 326347 w 539470"/>
              <a:gd name="connsiteY117" fmla="*/ 214716 h 341409"/>
              <a:gd name="connsiteX118" fmla="*/ 326160 w 539470"/>
              <a:gd name="connsiteY118" fmla="*/ 216027 h 341409"/>
              <a:gd name="connsiteX119" fmla="*/ 326066 w 539470"/>
              <a:gd name="connsiteY119" fmla="*/ 216869 h 341409"/>
              <a:gd name="connsiteX120" fmla="*/ 325785 w 539470"/>
              <a:gd name="connsiteY120" fmla="*/ 218461 h 341409"/>
              <a:gd name="connsiteX121" fmla="*/ 325317 w 539470"/>
              <a:gd name="connsiteY121" fmla="*/ 222300 h 341409"/>
              <a:gd name="connsiteX122" fmla="*/ 325130 w 539470"/>
              <a:gd name="connsiteY122" fmla="*/ 223705 h 341409"/>
              <a:gd name="connsiteX123" fmla="*/ 325036 w 539470"/>
              <a:gd name="connsiteY123" fmla="*/ 224922 h 341409"/>
              <a:gd name="connsiteX124" fmla="*/ 324942 w 539470"/>
              <a:gd name="connsiteY124" fmla="*/ 226046 h 341409"/>
              <a:gd name="connsiteX125" fmla="*/ 324755 w 539470"/>
              <a:gd name="connsiteY125" fmla="*/ 229042 h 341409"/>
              <a:gd name="connsiteX126" fmla="*/ 324662 w 539470"/>
              <a:gd name="connsiteY126" fmla="*/ 230728 h 341409"/>
              <a:gd name="connsiteX127" fmla="*/ 324662 w 539470"/>
              <a:gd name="connsiteY127" fmla="*/ 231477 h 341409"/>
              <a:gd name="connsiteX128" fmla="*/ 324662 w 539470"/>
              <a:gd name="connsiteY128" fmla="*/ 233912 h 341409"/>
              <a:gd name="connsiteX129" fmla="*/ 324662 w 539470"/>
              <a:gd name="connsiteY129" fmla="*/ 233912 h 341409"/>
              <a:gd name="connsiteX130" fmla="*/ 324662 w 539470"/>
              <a:gd name="connsiteY130" fmla="*/ 233912 h 341409"/>
              <a:gd name="connsiteX131" fmla="*/ 324662 w 539470"/>
              <a:gd name="connsiteY131" fmla="*/ 234661 h 341409"/>
              <a:gd name="connsiteX132" fmla="*/ 324662 w 539470"/>
              <a:gd name="connsiteY132" fmla="*/ 236159 h 341409"/>
              <a:gd name="connsiteX133" fmla="*/ 324662 w 539470"/>
              <a:gd name="connsiteY133" fmla="*/ 236908 h 341409"/>
              <a:gd name="connsiteX134" fmla="*/ 324755 w 539470"/>
              <a:gd name="connsiteY134" fmla="*/ 238313 h 341409"/>
              <a:gd name="connsiteX135" fmla="*/ 324849 w 539470"/>
              <a:gd name="connsiteY135" fmla="*/ 239998 h 341409"/>
              <a:gd name="connsiteX136" fmla="*/ 324849 w 539470"/>
              <a:gd name="connsiteY136" fmla="*/ 240185 h 341409"/>
              <a:gd name="connsiteX137" fmla="*/ 425980 w 539470"/>
              <a:gd name="connsiteY137" fmla="*/ 341222 h 341409"/>
              <a:gd name="connsiteX138" fmla="*/ 427852 w 539470"/>
              <a:gd name="connsiteY138" fmla="*/ 341316 h 341409"/>
              <a:gd name="connsiteX139" fmla="*/ 429070 w 539470"/>
              <a:gd name="connsiteY139" fmla="*/ 341410 h 341409"/>
              <a:gd name="connsiteX140" fmla="*/ 430006 w 539470"/>
              <a:gd name="connsiteY140" fmla="*/ 341410 h 341409"/>
              <a:gd name="connsiteX141" fmla="*/ 431411 w 539470"/>
              <a:gd name="connsiteY141" fmla="*/ 341410 h 341409"/>
              <a:gd name="connsiteX142" fmla="*/ 432160 w 539470"/>
              <a:gd name="connsiteY142" fmla="*/ 341410 h 341409"/>
              <a:gd name="connsiteX143" fmla="*/ 476358 w 539470"/>
              <a:gd name="connsiteY143" fmla="*/ 331952 h 341409"/>
              <a:gd name="connsiteX144" fmla="*/ 481040 w 539470"/>
              <a:gd name="connsiteY144" fmla="*/ 329705 h 341409"/>
              <a:gd name="connsiteX145" fmla="*/ 496396 w 539470"/>
              <a:gd name="connsiteY145" fmla="*/ 320153 h 341409"/>
              <a:gd name="connsiteX146" fmla="*/ 500423 w 539470"/>
              <a:gd name="connsiteY146" fmla="*/ 316970 h 341409"/>
              <a:gd name="connsiteX147" fmla="*/ 515031 w 539470"/>
              <a:gd name="connsiteY147" fmla="*/ 302362 h 341409"/>
              <a:gd name="connsiteX148" fmla="*/ 518214 w 539470"/>
              <a:gd name="connsiteY148" fmla="*/ 298336 h 341409"/>
              <a:gd name="connsiteX149" fmla="*/ 527766 w 539470"/>
              <a:gd name="connsiteY149" fmla="*/ 282979 h 341409"/>
              <a:gd name="connsiteX150" fmla="*/ 530013 w 539470"/>
              <a:gd name="connsiteY150" fmla="*/ 278297 h 341409"/>
              <a:gd name="connsiteX151" fmla="*/ 539471 w 539470"/>
              <a:gd name="connsiteY151" fmla="*/ 234099 h 341409"/>
              <a:gd name="connsiteX152" fmla="*/ 539283 w 539470"/>
              <a:gd name="connsiteY152" fmla="*/ 230634 h 341409"/>
              <a:gd name="connsiteX153" fmla="*/ 160137 w 539470"/>
              <a:gd name="connsiteY153" fmla="*/ 176979 h 341409"/>
              <a:gd name="connsiteX154" fmla="*/ 165943 w 539470"/>
              <a:gd name="connsiteY154" fmla="*/ 176417 h 341409"/>
              <a:gd name="connsiteX155" fmla="*/ 187292 w 539470"/>
              <a:gd name="connsiteY155" fmla="*/ 214622 h 341409"/>
              <a:gd name="connsiteX156" fmla="*/ 183640 w 539470"/>
              <a:gd name="connsiteY156" fmla="*/ 219304 h 341409"/>
              <a:gd name="connsiteX157" fmla="*/ 137944 w 539470"/>
              <a:gd name="connsiteY157" fmla="*/ 219304 h 341409"/>
              <a:gd name="connsiteX158" fmla="*/ 135603 w 539470"/>
              <a:gd name="connsiteY158" fmla="*/ 214996 h 341409"/>
              <a:gd name="connsiteX159" fmla="*/ 160137 w 539470"/>
              <a:gd name="connsiteY159" fmla="*/ 176979 h 341409"/>
              <a:gd name="connsiteX160" fmla="*/ 107512 w 539470"/>
              <a:gd name="connsiteY160" fmla="*/ 316221 h 341409"/>
              <a:gd name="connsiteX161" fmla="*/ 25390 w 539470"/>
              <a:gd name="connsiteY161" fmla="*/ 230821 h 341409"/>
              <a:gd name="connsiteX162" fmla="*/ 103766 w 539470"/>
              <a:gd name="connsiteY162" fmla="*/ 151977 h 341409"/>
              <a:gd name="connsiteX163" fmla="*/ 137383 w 539470"/>
              <a:gd name="connsiteY163" fmla="*/ 157502 h 341409"/>
              <a:gd name="connsiteX164" fmla="*/ 139162 w 539470"/>
              <a:gd name="connsiteY164" fmla="*/ 163026 h 341409"/>
              <a:gd name="connsiteX165" fmla="*/ 93840 w 539470"/>
              <a:gd name="connsiteY165" fmla="*/ 233069 h 341409"/>
              <a:gd name="connsiteX166" fmla="*/ 100114 w 539470"/>
              <a:gd name="connsiteY166" fmla="*/ 244680 h 341409"/>
              <a:gd name="connsiteX167" fmla="*/ 188978 w 539470"/>
              <a:gd name="connsiteY167" fmla="*/ 244680 h 341409"/>
              <a:gd name="connsiteX168" fmla="*/ 107512 w 539470"/>
              <a:gd name="connsiteY168" fmla="*/ 316221 h 341409"/>
              <a:gd name="connsiteX169" fmla="*/ 244225 w 539470"/>
              <a:gd name="connsiteY169" fmla="*/ 219304 h 341409"/>
              <a:gd name="connsiteX170" fmla="*/ 217913 w 539470"/>
              <a:gd name="connsiteY170" fmla="*/ 219304 h 341409"/>
              <a:gd name="connsiteX171" fmla="*/ 213324 w 539470"/>
              <a:gd name="connsiteY171" fmla="*/ 215465 h 341409"/>
              <a:gd name="connsiteX172" fmla="*/ 179520 w 539470"/>
              <a:gd name="connsiteY172" fmla="*/ 154411 h 341409"/>
              <a:gd name="connsiteX173" fmla="*/ 178678 w 539470"/>
              <a:gd name="connsiteY173" fmla="*/ 148419 h 341409"/>
              <a:gd name="connsiteX174" fmla="*/ 203211 w 539470"/>
              <a:gd name="connsiteY174" fmla="*/ 110588 h 341409"/>
              <a:gd name="connsiteX175" fmla="*/ 208174 w 539470"/>
              <a:gd name="connsiteY175" fmla="*/ 111150 h 341409"/>
              <a:gd name="connsiteX176" fmla="*/ 246753 w 539470"/>
              <a:gd name="connsiteY176" fmla="*/ 215652 h 341409"/>
              <a:gd name="connsiteX177" fmla="*/ 244225 w 539470"/>
              <a:gd name="connsiteY177" fmla="*/ 219304 h 341409"/>
              <a:gd name="connsiteX178" fmla="*/ 350225 w 539470"/>
              <a:gd name="connsiteY178" fmla="*/ 105813 h 341409"/>
              <a:gd name="connsiteX179" fmla="*/ 274471 w 539470"/>
              <a:gd name="connsiteY179" fmla="*/ 204883 h 341409"/>
              <a:gd name="connsiteX180" fmla="*/ 269602 w 539470"/>
              <a:gd name="connsiteY180" fmla="*/ 204134 h 341409"/>
              <a:gd name="connsiteX181" fmla="*/ 233925 w 539470"/>
              <a:gd name="connsiteY181" fmla="*/ 107592 h 341409"/>
              <a:gd name="connsiteX182" fmla="*/ 238326 w 539470"/>
              <a:gd name="connsiteY182" fmla="*/ 101318 h 341409"/>
              <a:gd name="connsiteX183" fmla="*/ 347978 w 539470"/>
              <a:gd name="connsiteY183" fmla="*/ 101318 h 341409"/>
              <a:gd name="connsiteX184" fmla="*/ 350225 w 539470"/>
              <a:gd name="connsiteY184" fmla="*/ 105813 h 341409"/>
              <a:gd name="connsiteX185" fmla="*/ 428695 w 539470"/>
              <a:gd name="connsiteY185" fmla="*/ 316127 h 341409"/>
              <a:gd name="connsiteX186" fmla="*/ 349757 w 539470"/>
              <a:gd name="connsiteY186" fmla="*/ 233631 h 341409"/>
              <a:gd name="connsiteX187" fmla="*/ 392550 w 539470"/>
              <a:gd name="connsiteY187" fmla="*/ 161996 h 341409"/>
              <a:gd name="connsiteX188" fmla="*/ 397794 w 539470"/>
              <a:gd name="connsiteY188" fmla="*/ 163963 h 341409"/>
              <a:gd name="connsiteX189" fmla="*/ 425886 w 539470"/>
              <a:gd name="connsiteY189" fmla="*/ 239998 h 341409"/>
              <a:gd name="connsiteX190" fmla="*/ 433096 w 539470"/>
              <a:gd name="connsiteY190" fmla="*/ 243276 h 341409"/>
              <a:gd name="connsiteX191" fmla="*/ 446299 w 539470"/>
              <a:gd name="connsiteY191" fmla="*/ 238406 h 341409"/>
              <a:gd name="connsiteX192" fmla="*/ 449670 w 539470"/>
              <a:gd name="connsiteY192" fmla="*/ 231196 h 341409"/>
              <a:gd name="connsiteX193" fmla="*/ 422328 w 539470"/>
              <a:gd name="connsiteY193" fmla="*/ 157127 h 341409"/>
              <a:gd name="connsiteX194" fmla="*/ 425605 w 539470"/>
              <a:gd name="connsiteY194" fmla="*/ 152070 h 341409"/>
              <a:gd name="connsiteX195" fmla="*/ 432066 w 539470"/>
              <a:gd name="connsiteY195" fmla="*/ 151790 h 341409"/>
              <a:gd name="connsiteX196" fmla="*/ 514282 w 539470"/>
              <a:gd name="connsiteY196" fmla="*/ 234005 h 341409"/>
              <a:gd name="connsiteX197" fmla="*/ 428695 w 539470"/>
              <a:gd name="connsiteY197" fmla="*/ 316127 h 3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39470" h="341409">
                <a:moveTo>
                  <a:pt x="539283" y="230634"/>
                </a:moveTo>
                <a:cubicBezTo>
                  <a:pt x="539283" y="230072"/>
                  <a:pt x="539283" y="229417"/>
                  <a:pt x="539190" y="228855"/>
                </a:cubicBezTo>
                <a:cubicBezTo>
                  <a:pt x="539190" y="228387"/>
                  <a:pt x="539190" y="228012"/>
                  <a:pt x="539096" y="227544"/>
                </a:cubicBezTo>
                <a:cubicBezTo>
                  <a:pt x="539096" y="227170"/>
                  <a:pt x="539096" y="226889"/>
                  <a:pt x="539002" y="226514"/>
                </a:cubicBezTo>
                <a:cubicBezTo>
                  <a:pt x="539002" y="226046"/>
                  <a:pt x="538909" y="225577"/>
                  <a:pt x="538909" y="225109"/>
                </a:cubicBezTo>
                <a:cubicBezTo>
                  <a:pt x="538909" y="224454"/>
                  <a:pt x="538815" y="223892"/>
                  <a:pt x="538722" y="223236"/>
                </a:cubicBezTo>
                <a:cubicBezTo>
                  <a:pt x="538722" y="223143"/>
                  <a:pt x="538722" y="223049"/>
                  <a:pt x="538722" y="222956"/>
                </a:cubicBezTo>
                <a:cubicBezTo>
                  <a:pt x="533571" y="172390"/>
                  <a:pt x="493400" y="132219"/>
                  <a:pt x="442835" y="127163"/>
                </a:cubicBezTo>
                <a:cubicBezTo>
                  <a:pt x="442086" y="127069"/>
                  <a:pt x="441336" y="127069"/>
                  <a:pt x="440587" y="126975"/>
                </a:cubicBezTo>
                <a:cubicBezTo>
                  <a:pt x="440306" y="126975"/>
                  <a:pt x="439932" y="126882"/>
                  <a:pt x="439651" y="126882"/>
                </a:cubicBezTo>
                <a:cubicBezTo>
                  <a:pt x="438902" y="126788"/>
                  <a:pt x="438246" y="126788"/>
                  <a:pt x="437497" y="126788"/>
                </a:cubicBezTo>
                <a:cubicBezTo>
                  <a:pt x="437404" y="126788"/>
                  <a:pt x="437404" y="126788"/>
                  <a:pt x="437310" y="126788"/>
                </a:cubicBezTo>
                <a:cubicBezTo>
                  <a:pt x="436561" y="126788"/>
                  <a:pt x="435812" y="126695"/>
                  <a:pt x="435063" y="126695"/>
                </a:cubicBezTo>
                <a:cubicBezTo>
                  <a:pt x="434033" y="126695"/>
                  <a:pt x="432909" y="126601"/>
                  <a:pt x="431879" y="126601"/>
                </a:cubicBezTo>
                <a:lnTo>
                  <a:pt x="431879" y="126601"/>
                </a:lnTo>
                <a:cubicBezTo>
                  <a:pt x="430942" y="126601"/>
                  <a:pt x="430006" y="126601"/>
                  <a:pt x="429070" y="126601"/>
                </a:cubicBezTo>
                <a:cubicBezTo>
                  <a:pt x="428227" y="126601"/>
                  <a:pt x="427384" y="126601"/>
                  <a:pt x="426541" y="126695"/>
                </a:cubicBezTo>
                <a:cubicBezTo>
                  <a:pt x="426354" y="126695"/>
                  <a:pt x="426260" y="126695"/>
                  <a:pt x="426073" y="126695"/>
                </a:cubicBezTo>
                <a:cubicBezTo>
                  <a:pt x="425511" y="126695"/>
                  <a:pt x="424949" y="126788"/>
                  <a:pt x="424388" y="126788"/>
                </a:cubicBezTo>
                <a:cubicBezTo>
                  <a:pt x="424013" y="126788"/>
                  <a:pt x="423732" y="126882"/>
                  <a:pt x="423358" y="126882"/>
                </a:cubicBezTo>
                <a:cubicBezTo>
                  <a:pt x="422421" y="126975"/>
                  <a:pt x="421485" y="127069"/>
                  <a:pt x="420455" y="127163"/>
                </a:cubicBezTo>
                <a:cubicBezTo>
                  <a:pt x="419799" y="127256"/>
                  <a:pt x="419144" y="127350"/>
                  <a:pt x="418488" y="127350"/>
                </a:cubicBezTo>
                <a:cubicBezTo>
                  <a:pt x="418207" y="127350"/>
                  <a:pt x="417927" y="127443"/>
                  <a:pt x="417552" y="127443"/>
                </a:cubicBezTo>
                <a:cubicBezTo>
                  <a:pt x="417084" y="127537"/>
                  <a:pt x="416616" y="127537"/>
                  <a:pt x="416147" y="127631"/>
                </a:cubicBezTo>
                <a:cubicBezTo>
                  <a:pt x="415773" y="127631"/>
                  <a:pt x="415398" y="127724"/>
                  <a:pt x="415117" y="127818"/>
                </a:cubicBezTo>
                <a:cubicBezTo>
                  <a:pt x="414930" y="127818"/>
                  <a:pt x="414836" y="127818"/>
                  <a:pt x="414649" y="127912"/>
                </a:cubicBezTo>
                <a:cubicBezTo>
                  <a:pt x="412870" y="128192"/>
                  <a:pt x="411184" y="127163"/>
                  <a:pt x="410529" y="125477"/>
                </a:cubicBezTo>
                <a:lnTo>
                  <a:pt x="396296" y="86991"/>
                </a:lnTo>
                <a:lnTo>
                  <a:pt x="392176" y="75942"/>
                </a:lnTo>
                <a:lnTo>
                  <a:pt x="374852" y="29122"/>
                </a:lnTo>
                <a:cubicBezTo>
                  <a:pt x="374197" y="27249"/>
                  <a:pt x="375508" y="25376"/>
                  <a:pt x="377474" y="25376"/>
                </a:cubicBezTo>
                <a:lnTo>
                  <a:pt x="420829" y="25376"/>
                </a:lnTo>
                <a:cubicBezTo>
                  <a:pt x="427665" y="25376"/>
                  <a:pt x="433471" y="30620"/>
                  <a:pt x="433845" y="37362"/>
                </a:cubicBezTo>
                <a:cubicBezTo>
                  <a:pt x="434126" y="43262"/>
                  <a:pt x="430381" y="48318"/>
                  <a:pt x="425043" y="50003"/>
                </a:cubicBezTo>
                <a:cubicBezTo>
                  <a:pt x="422702" y="50753"/>
                  <a:pt x="421204" y="52906"/>
                  <a:pt x="421204" y="55341"/>
                </a:cubicBezTo>
                <a:lnTo>
                  <a:pt x="421204" y="69761"/>
                </a:lnTo>
                <a:cubicBezTo>
                  <a:pt x="421204" y="73320"/>
                  <a:pt x="424388" y="75942"/>
                  <a:pt x="427852" y="75286"/>
                </a:cubicBezTo>
                <a:cubicBezTo>
                  <a:pt x="445925" y="72102"/>
                  <a:pt x="459596" y="56090"/>
                  <a:pt x="459128" y="36988"/>
                </a:cubicBezTo>
                <a:cubicBezTo>
                  <a:pt x="458660" y="16574"/>
                  <a:pt x="440868" y="0"/>
                  <a:pt x="420548" y="0"/>
                </a:cubicBezTo>
                <a:lnTo>
                  <a:pt x="347884" y="0"/>
                </a:lnTo>
                <a:cubicBezTo>
                  <a:pt x="342640" y="0"/>
                  <a:pt x="339082" y="5150"/>
                  <a:pt x="340861" y="10113"/>
                </a:cubicBezTo>
                <a:lnTo>
                  <a:pt x="363335" y="70792"/>
                </a:lnTo>
                <a:cubicBezTo>
                  <a:pt x="364271" y="73226"/>
                  <a:pt x="362398" y="75848"/>
                  <a:pt x="359776" y="75848"/>
                </a:cubicBezTo>
                <a:lnTo>
                  <a:pt x="225497" y="75848"/>
                </a:lnTo>
                <a:cubicBezTo>
                  <a:pt x="223531" y="75848"/>
                  <a:pt x="221752" y="74631"/>
                  <a:pt x="221096" y="72758"/>
                </a:cubicBezTo>
                <a:lnTo>
                  <a:pt x="203586" y="25283"/>
                </a:lnTo>
                <a:lnTo>
                  <a:pt x="223344" y="25283"/>
                </a:lnTo>
                <a:cubicBezTo>
                  <a:pt x="225685" y="25283"/>
                  <a:pt x="227557" y="23410"/>
                  <a:pt x="227557" y="21069"/>
                </a:cubicBezTo>
                <a:lnTo>
                  <a:pt x="227557" y="4214"/>
                </a:lnTo>
                <a:cubicBezTo>
                  <a:pt x="227557" y="1873"/>
                  <a:pt x="225685" y="0"/>
                  <a:pt x="223344" y="0"/>
                </a:cubicBezTo>
                <a:lnTo>
                  <a:pt x="155923" y="0"/>
                </a:lnTo>
                <a:cubicBezTo>
                  <a:pt x="153582" y="0"/>
                  <a:pt x="151709" y="1873"/>
                  <a:pt x="151709" y="4214"/>
                </a:cubicBezTo>
                <a:lnTo>
                  <a:pt x="151709" y="21069"/>
                </a:lnTo>
                <a:cubicBezTo>
                  <a:pt x="151709" y="23410"/>
                  <a:pt x="153582" y="25283"/>
                  <a:pt x="155923" y="25283"/>
                </a:cubicBezTo>
                <a:lnTo>
                  <a:pt x="176617" y="25283"/>
                </a:lnTo>
                <a:lnTo>
                  <a:pt x="194034" y="72477"/>
                </a:lnTo>
                <a:cubicBezTo>
                  <a:pt x="194877" y="74725"/>
                  <a:pt x="194596" y="77159"/>
                  <a:pt x="193285" y="79125"/>
                </a:cubicBezTo>
                <a:lnTo>
                  <a:pt x="157609" y="134279"/>
                </a:lnTo>
                <a:cubicBezTo>
                  <a:pt x="156391" y="136245"/>
                  <a:pt x="153863" y="136995"/>
                  <a:pt x="151709" y="135965"/>
                </a:cubicBezTo>
                <a:cubicBezTo>
                  <a:pt x="137851" y="129691"/>
                  <a:pt x="122494" y="126226"/>
                  <a:pt x="106201" y="126413"/>
                </a:cubicBezTo>
                <a:cubicBezTo>
                  <a:pt x="49361" y="127256"/>
                  <a:pt x="856" y="175480"/>
                  <a:pt x="13" y="232320"/>
                </a:cubicBezTo>
                <a:cubicBezTo>
                  <a:pt x="-923" y="292436"/>
                  <a:pt x="47582" y="341410"/>
                  <a:pt x="107418" y="341410"/>
                </a:cubicBezTo>
                <a:cubicBezTo>
                  <a:pt x="163227" y="341410"/>
                  <a:pt x="209017" y="298897"/>
                  <a:pt x="214354" y="244493"/>
                </a:cubicBezTo>
                <a:lnTo>
                  <a:pt x="270351" y="244493"/>
                </a:lnTo>
                <a:cubicBezTo>
                  <a:pt x="273815" y="244493"/>
                  <a:pt x="277186" y="242901"/>
                  <a:pt x="279246" y="240092"/>
                </a:cubicBezTo>
                <a:lnTo>
                  <a:pt x="375040" y="114802"/>
                </a:lnTo>
                <a:cubicBezTo>
                  <a:pt x="376351" y="113023"/>
                  <a:pt x="379160" y="113491"/>
                  <a:pt x="379909" y="115551"/>
                </a:cubicBezTo>
                <a:lnTo>
                  <a:pt x="386276" y="132874"/>
                </a:lnTo>
                <a:cubicBezTo>
                  <a:pt x="386932" y="134654"/>
                  <a:pt x="386183" y="136620"/>
                  <a:pt x="384497" y="137556"/>
                </a:cubicBezTo>
                <a:cubicBezTo>
                  <a:pt x="384497" y="137556"/>
                  <a:pt x="384497" y="137556"/>
                  <a:pt x="384497" y="137556"/>
                </a:cubicBezTo>
                <a:cubicBezTo>
                  <a:pt x="383935" y="137838"/>
                  <a:pt x="383374" y="138118"/>
                  <a:pt x="382812" y="138399"/>
                </a:cubicBezTo>
                <a:cubicBezTo>
                  <a:pt x="381594" y="139055"/>
                  <a:pt x="380377" y="139617"/>
                  <a:pt x="379253" y="140272"/>
                </a:cubicBezTo>
                <a:cubicBezTo>
                  <a:pt x="378785" y="140553"/>
                  <a:pt x="378411" y="140740"/>
                  <a:pt x="377942" y="141021"/>
                </a:cubicBezTo>
                <a:cubicBezTo>
                  <a:pt x="376819" y="141677"/>
                  <a:pt x="375695" y="142332"/>
                  <a:pt x="374665" y="143081"/>
                </a:cubicBezTo>
                <a:lnTo>
                  <a:pt x="373541" y="143830"/>
                </a:lnTo>
                <a:cubicBezTo>
                  <a:pt x="372418" y="144579"/>
                  <a:pt x="371294" y="145329"/>
                  <a:pt x="370170" y="146078"/>
                </a:cubicBezTo>
                <a:cubicBezTo>
                  <a:pt x="369702" y="146359"/>
                  <a:pt x="369328" y="146733"/>
                  <a:pt x="368859" y="147014"/>
                </a:cubicBezTo>
                <a:cubicBezTo>
                  <a:pt x="368391" y="147295"/>
                  <a:pt x="368017" y="147576"/>
                  <a:pt x="367642" y="147950"/>
                </a:cubicBezTo>
                <a:cubicBezTo>
                  <a:pt x="367174" y="148325"/>
                  <a:pt x="366612" y="148700"/>
                  <a:pt x="366144" y="149074"/>
                </a:cubicBezTo>
                <a:cubicBezTo>
                  <a:pt x="366050" y="149168"/>
                  <a:pt x="365863" y="149261"/>
                  <a:pt x="365769" y="149355"/>
                </a:cubicBezTo>
                <a:cubicBezTo>
                  <a:pt x="365395" y="149636"/>
                  <a:pt x="365114" y="149823"/>
                  <a:pt x="364833" y="150104"/>
                </a:cubicBezTo>
                <a:cubicBezTo>
                  <a:pt x="364365" y="150479"/>
                  <a:pt x="363803" y="150947"/>
                  <a:pt x="363335" y="151322"/>
                </a:cubicBezTo>
                <a:cubicBezTo>
                  <a:pt x="362960" y="151696"/>
                  <a:pt x="362492" y="151977"/>
                  <a:pt x="362117" y="152352"/>
                </a:cubicBezTo>
                <a:cubicBezTo>
                  <a:pt x="361836" y="152539"/>
                  <a:pt x="361556" y="152820"/>
                  <a:pt x="361368" y="153007"/>
                </a:cubicBezTo>
                <a:cubicBezTo>
                  <a:pt x="360806" y="153475"/>
                  <a:pt x="360338" y="153943"/>
                  <a:pt x="359776" y="154411"/>
                </a:cubicBezTo>
                <a:cubicBezTo>
                  <a:pt x="359776" y="154411"/>
                  <a:pt x="359683" y="154505"/>
                  <a:pt x="359683" y="154505"/>
                </a:cubicBezTo>
                <a:cubicBezTo>
                  <a:pt x="359215" y="154880"/>
                  <a:pt x="358746" y="155348"/>
                  <a:pt x="358278" y="155816"/>
                </a:cubicBezTo>
                <a:cubicBezTo>
                  <a:pt x="357435" y="156565"/>
                  <a:pt x="356593" y="157408"/>
                  <a:pt x="355844" y="158251"/>
                </a:cubicBezTo>
                <a:cubicBezTo>
                  <a:pt x="355375" y="158719"/>
                  <a:pt x="355001" y="159187"/>
                  <a:pt x="354533" y="159655"/>
                </a:cubicBezTo>
                <a:cubicBezTo>
                  <a:pt x="353315" y="160873"/>
                  <a:pt x="352192" y="162090"/>
                  <a:pt x="351068" y="163401"/>
                </a:cubicBezTo>
                <a:cubicBezTo>
                  <a:pt x="350693" y="163775"/>
                  <a:pt x="350412" y="164244"/>
                  <a:pt x="350038" y="164619"/>
                </a:cubicBezTo>
                <a:cubicBezTo>
                  <a:pt x="349944" y="164619"/>
                  <a:pt x="349944" y="164712"/>
                  <a:pt x="349944" y="164712"/>
                </a:cubicBezTo>
                <a:cubicBezTo>
                  <a:pt x="349570" y="165180"/>
                  <a:pt x="349195" y="165648"/>
                  <a:pt x="348821" y="166023"/>
                </a:cubicBezTo>
                <a:cubicBezTo>
                  <a:pt x="348259" y="166678"/>
                  <a:pt x="347697" y="167428"/>
                  <a:pt x="347135" y="168083"/>
                </a:cubicBezTo>
                <a:cubicBezTo>
                  <a:pt x="346667" y="168645"/>
                  <a:pt x="346292" y="169113"/>
                  <a:pt x="345918" y="169675"/>
                </a:cubicBezTo>
                <a:cubicBezTo>
                  <a:pt x="345543" y="170237"/>
                  <a:pt x="345075" y="170798"/>
                  <a:pt x="344700" y="171360"/>
                </a:cubicBezTo>
                <a:cubicBezTo>
                  <a:pt x="342734" y="174169"/>
                  <a:pt x="340861" y="176979"/>
                  <a:pt x="339082" y="179975"/>
                </a:cubicBezTo>
                <a:cubicBezTo>
                  <a:pt x="338801" y="180350"/>
                  <a:pt x="338614" y="180818"/>
                  <a:pt x="338333" y="181192"/>
                </a:cubicBezTo>
                <a:cubicBezTo>
                  <a:pt x="337677" y="182316"/>
                  <a:pt x="337022" y="183440"/>
                  <a:pt x="336460" y="184657"/>
                </a:cubicBezTo>
                <a:cubicBezTo>
                  <a:pt x="336273" y="185125"/>
                  <a:pt x="335992" y="185500"/>
                  <a:pt x="335805" y="185968"/>
                </a:cubicBezTo>
                <a:cubicBezTo>
                  <a:pt x="335711" y="186062"/>
                  <a:pt x="335617" y="186249"/>
                  <a:pt x="335617" y="186436"/>
                </a:cubicBezTo>
                <a:cubicBezTo>
                  <a:pt x="335430" y="186905"/>
                  <a:pt x="335149" y="187373"/>
                  <a:pt x="334962" y="187841"/>
                </a:cubicBezTo>
                <a:cubicBezTo>
                  <a:pt x="334681" y="188497"/>
                  <a:pt x="334306" y="189152"/>
                  <a:pt x="334026" y="189901"/>
                </a:cubicBezTo>
                <a:cubicBezTo>
                  <a:pt x="333745" y="190650"/>
                  <a:pt x="333370" y="191306"/>
                  <a:pt x="333089" y="192055"/>
                </a:cubicBezTo>
                <a:cubicBezTo>
                  <a:pt x="332995" y="192148"/>
                  <a:pt x="332995" y="192335"/>
                  <a:pt x="332902" y="192523"/>
                </a:cubicBezTo>
                <a:cubicBezTo>
                  <a:pt x="332715" y="192991"/>
                  <a:pt x="332527" y="193459"/>
                  <a:pt x="332340" y="193927"/>
                </a:cubicBezTo>
                <a:cubicBezTo>
                  <a:pt x="332246" y="194208"/>
                  <a:pt x="332153" y="194489"/>
                  <a:pt x="331965" y="194770"/>
                </a:cubicBezTo>
                <a:cubicBezTo>
                  <a:pt x="331685" y="195426"/>
                  <a:pt x="331497" y="195988"/>
                  <a:pt x="331216" y="196643"/>
                </a:cubicBezTo>
                <a:cubicBezTo>
                  <a:pt x="331029" y="197111"/>
                  <a:pt x="330842" y="197579"/>
                  <a:pt x="330748" y="198048"/>
                </a:cubicBezTo>
                <a:cubicBezTo>
                  <a:pt x="330561" y="198609"/>
                  <a:pt x="330374" y="199171"/>
                  <a:pt x="330186" y="199733"/>
                </a:cubicBezTo>
                <a:cubicBezTo>
                  <a:pt x="329905" y="200482"/>
                  <a:pt x="329624" y="201325"/>
                  <a:pt x="329437" y="202074"/>
                </a:cubicBezTo>
                <a:cubicBezTo>
                  <a:pt x="329250" y="202636"/>
                  <a:pt x="329063" y="203198"/>
                  <a:pt x="328969" y="203760"/>
                </a:cubicBezTo>
                <a:cubicBezTo>
                  <a:pt x="328875" y="204228"/>
                  <a:pt x="328688" y="204696"/>
                  <a:pt x="328594" y="205164"/>
                </a:cubicBezTo>
                <a:cubicBezTo>
                  <a:pt x="328407" y="206007"/>
                  <a:pt x="328126" y="206756"/>
                  <a:pt x="327939" y="207599"/>
                </a:cubicBezTo>
                <a:cubicBezTo>
                  <a:pt x="327752" y="208254"/>
                  <a:pt x="327564" y="209004"/>
                  <a:pt x="327471" y="209659"/>
                </a:cubicBezTo>
                <a:cubicBezTo>
                  <a:pt x="327471" y="209752"/>
                  <a:pt x="327377" y="209846"/>
                  <a:pt x="327377" y="209940"/>
                </a:cubicBezTo>
                <a:cubicBezTo>
                  <a:pt x="327190" y="210595"/>
                  <a:pt x="327096" y="211251"/>
                  <a:pt x="326909" y="211906"/>
                </a:cubicBezTo>
                <a:cubicBezTo>
                  <a:pt x="326722" y="212843"/>
                  <a:pt x="326534" y="213779"/>
                  <a:pt x="326347" y="214716"/>
                </a:cubicBezTo>
                <a:cubicBezTo>
                  <a:pt x="326253" y="215184"/>
                  <a:pt x="326160" y="215558"/>
                  <a:pt x="326160" y="216027"/>
                </a:cubicBezTo>
                <a:cubicBezTo>
                  <a:pt x="326160" y="216307"/>
                  <a:pt x="326066" y="216588"/>
                  <a:pt x="326066" y="216869"/>
                </a:cubicBezTo>
                <a:cubicBezTo>
                  <a:pt x="325973" y="217431"/>
                  <a:pt x="325879" y="217899"/>
                  <a:pt x="325785" y="218461"/>
                </a:cubicBezTo>
                <a:cubicBezTo>
                  <a:pt x="325598" y="219772"/>
                  <a:pt x="325411" y="220989"/>
                  <a:pt x="325317" y="222300"/>
                </a:cubicBezTo>
                <a:cubicBezTo>
                  <a:pt x="325223" y="222768"/>
                  <a:pt x="325223" y="223236"/>
                  <a:pt x="325130" y="223705"/>
                </a:cubicBezTo>
                <a:cubicBezTo>
                  <a:pt x="325130" y="224080"/>
                  <a:pt x="325036" y="224454"/>
                  <a:pt x="325036" y="224922"/>
                </a:cubicBezTo>
                <a:cubicBezTo>
                  <a:pt x="325036" y="225297"/>
                  <a:pt x="324942" y="225671"/>
                  <a:pt x="324942" y="226046"/>
                </a:cubicBezTo>
                <a:cubicBezTo>
                  <a:pt x="324849" y="227076"/>
                  <a:pt x="324849" y="228012"/>
                  <a:pt x="324755" y="229042"/>
                </a:cubicBezTo>
                <a:cubicBezTo>
                  <a:pt x="324755" y="229604"/>
                  <a:pt x="324662" y="230166"/>
                  <a:pt x="324662" y="230728"/>
                </a:cubicBezTo>
                <a:cubicBezTo>
                  <a:pt x="324662" y="231009"/>
                  <a:pt x="324662" y="231196"/>
                  <a:pt x="324662" y="231477"/>
                </a:cubicBezTo>
                <a:cubicBezTo>
                  <a:pt x="324662" y="232320"/>
                  <a:pt x="324662" y="233069"/>
                  <a:pt x="324662" y="233912"/>
                </a:cubicBezTo>
                <a:lnTo>
                  <a:pt x="324662" y="233912"/>
                </a:lnTo>
                <a:cubicBezTo>
                  <a:pt x="324662" y="233912"/>
                  <a:pt x="324662" y="233912"/>
                  <a:pt x="324662" y="233912"/>
                </a:cubicBezTo>
                <a:lnTo>
                  <a:pt x="324662" y="234661"/>
                </a:lnTo>
                <a:cubicBezTo>
                  <a:pt x="324662" y="235129"/>
                  <a:pt x="324662" y="235597"/>
                  <a:pt x="324662" y="236159"/>
                </a:cubicBezTo>
                <a:cubicBezTo>
                  <a:pt x="324662" y="236440"/>
                  <a:pt x="324662" y="236627"/>
                  <a:pt x="324662" y="236908"/>
                </a:cubicBezTo>
                <a:cubicBezTo>
                  <a:pt x="324662" y="237376"/>
                  <a:pt x="324662" y="237844"/>
                  <a:pt x="324755" y="238313"/>
                </a:cubicBezTo>
                <a:cubicBezTo>
                  <a:pt x="324755" y="238874"/>
                  <a:pt x="324755" y="239436"/>
                  <a:pt x="324849" y="239998"/>
                </a:cubicBezTo>
                <a:cubicBezTo>
                  <a:pt x="324849" y="240092"/>
                  <a:pt x="324849" y="240092"/>
                  <a:pt x="324849" y="240185"/>
                </a:cubicBezTo>
                <a:cubicBezTo>
                  <a:pt x="328033" y="293560"/>
                  <a:pt x="372605" y="338039"/>
                  <a:pt x="425980" y="341222"/>
                </a:cubicBezTo>
                <a:cubicBezTo>
                  <a:pt x="426635" y="341222"/>
                  <a:pt x="427290" y="341316"/>
                  <a:pt x="427852" y="341316"/>
                </a:cubicBezTo>
                <a:cubicBezTo>
                  <a:pt x="428227" y="341316"/>
                  <a:pt x="428601" y="341316"/>
                  <a:pt x="429070" y="341410"/>
                </a:cubicBezTo>
                <a:cubicBezTo>
                  <a:pt x="429351" y="341410"/>
                  <a:pt x="429631" y="341410"/>
                  <a:pt x="430006" y="341410"/>
                </a:cubicBezTo>
                <a:cubicBezTo>
                  <a:pt x="430474" y="341410"/>
                  <a:pt x="430942" y="341410"/>
                  <a:pt x="431411" y="341410"/>
                </a:cubicBezTo>
                <a:lnTo>
                  <a:pt x="432160" y="341410"/>
                </a:lnTo>
                <a:cubicBezTo>
                  <a:pt x="447891" y="341410"/>
                  <a:pt x="462873" y="338039"/>
                  <a:pt x="476358" y="331952"/>
                </a:cubicBezTo>
                <a:cubicBezTo>
                  <a:pt x="477949" y="331203"/>
                  <a:pt x="479541" y="330454"/>
                  <a:pt x="481040" y="329705"/>
                </a:cubicBezTo>
                <a:cubicBezTo>
                  <a:pt x="486471" y="326896"/>
                  <a:pt x="491621" y="323712"/>
                  <a:pt x="496396" y="320153"/>
                </a:cubicBezTo>
                <a:cubicBezTo>
                  <a:pt x="497801" y="319124"/>
                  <a:pt x="499112" y="318094"/>
                  <a:pt x="500423" y="316970"/>
                </a:cubicBezTo>
                <a:cubicBezTo>
                  <a:pt x="505760" y="312569"/>
                  <a:pt x="510630" y="307699"/>
                  <a:pt x="515031" y="302362"/>
                </a:cubicBezTo>
                <a:cubicBezTo>
                  <a:pt x="516154" y="301051"/>
                  <a:pt x="517184" y="299646"/>
                  <a:pt x="518214" y="298336"/>
                </a:cubicBezTo>
                <a:cubicBezTo>
                  <a:pt x="521866" y="293560"/>
                  <a:pt x="525050" y="288410"/>
                  <a:pt x="527766" y="282979"/>
                </a:cubicBezTo>
                <a:cubicBezTo>
                  <a:pt x="528515" y="281387"/>
                  <a:pt x="529264" y="279888"/>
                  <a:pt x="530013" y="278297"/>
                </a:cubicBezTo>
                <a:cubicBezTo>
                  <a:pt x="536100" y="264813"/>
                  <a:pt x="539471" y="249830"/>
                  <a:pt x="539471" y="234099"/>
                </a:cubicBezTo>
                <a:cubicBezTo>
                  <a:pt x="539377" y="232882"/>
                  <a:pt x="539377" y="231758"/>
                  <a:pt x="539283" y="230634"/>
                </a:cubicBezTo>
                <a:close/>
                <a:moveTo>
                  <a:pt x="160137" y="176979"/>
                </a:moveTo>
                <a:cubicBezTo>
                  <a:pt x="161448" y="174919"/>
                  <a:pt x="164257" y="174731"/>
                  <a:pt x="165943" y="176417"/>
                </a:cubicBezTo>
                <a:cubicBezTo>
                  <a:pt x="176149" y="186811"/>
                  <a:pt x="183734" y="199920"/>
                  <a:pt x="187292" y="214622"/>
                </a:cubicBezTo>
                <a:cubicBezTo>
                  <a:pt x="187854" y="216963"/>
                  <a:pt x="186075" y="219304"/>
                  <a:pt x="183640" y="219304"/>
                </a:cubicBezTo>
                <a:lnTo>
                  <a:pt x="137944" y="219304"/>
                </a:lnTo>
                <a:cubicBezTo>
                  <a:pt x="135697" y="219304"/>
                  <a:pt x="134386" y="216869"/>
                  <a:pt x="135603" y="214996"/>
                </a:cubicBezTo>
                <a:lnTo>
                  <a:pt x="160137" y="176979"/>
                </a:lnTo>
                <a:close/>
                <a:moveTo>
                  <a:pt x="107512" y="316221"/>
                </a:moveTo>
                <a:cubicBezTo>
                  <a:pt x="61160" y="316221"/>
                  <a:pt x="23610" y="277641"/>
                  <a:pt x="25390" y="230821"/>
                </a:cubicBezTo>
                <a:cubicBezTo>
                  <a:pt x="26982" y="189714"/>
                  <a:pt x="62658" y="153756"/>
                  <a:pt x="103766" y="151977"/>
                </a:cubicBezTo>
                <a:cubicBezTo>
                  <a:pt x="115658" y="151415"/>
                  <a:pt x="126989" y="153475"/>
                  <a:pt x="137383" y="157502"/>
                </a:cubicBezTo>
                <a:cubicBezTo>
                  <a:pt x="139630" y="158344"/>
                  <a:pt x="140473" y="161060"/>
                  <a:pt x="139162" y="163026"/>
                </a:cubicBezTo>
                <a:lnTo>
                  <a:pt x="93840" y="233069"/>
                </a:lnTo>
                <a:cubicBezTo>
                  <a:pt x="90563" y="238032"/>
                  <a:pt x="94215" y="244680"/>
                  <a:pt x="100114" y="244680"/>
                </a:cubicBezTo>
                <a:lnTo>
                  <a:pt x="188978" y="244680"/>
                </a:lnTo>
                <a:cubicBezTo>
                  <a:pt x="183734" y="284945"/>
                  <a:pt x="149181" y="316221"/>
                  <a:pt x="107512" y="316221"/>
                </a:cubicBezTo>
                <a:close/>
                <a:moveTo>
                  <a:pt x="244225" y="219304"/>
                </a:moveTo>
                <a:lnTo>
                  <a:pt x="217913" y="219304"/>
                </a:lnTo>
                <a:cubicBezTo>
                  <a:pt x="215665" y="219304"/>
                  <a:pt x="213699" y="217618"/>
                  <a:pt x="213324" y="215465"/>
                </a:cubicBezTo>
                <a:cubicBezTo>
                  <a:pt x="209110" y="191399"/>
                  <a:pt x="196937" y="170143"/>
                  <a:pt x="179520" y="154411"/>
                </a:cubicBezTo>
                <a:cubicBezTo>
                  <a:pt x="177835" y="152914"/>
                  <a:pt x="177460" y="150291"/>
                  <a:pt x="178678" y="148419"/>
                </a:cubicBezTo>
                <a:lnTo>
                  <a:pt x="203211" y="110588"/>
                </a:lnTo>
                <a:cubicBezTo>
                  <a:pt x="204428" y="108622"/>
                  <a:pt x="207425" y="108996"/>
                  <a:pt x="208174" y="111150"/>
                </a:cubicBezTo>
                <a:lnTo>
                  <a:pt x="246753" y="215652"/>
                </a:lnTo>
                <a:cubicBezTo>
                  <a:pt x="247503" y="217337"/>
                  <a:pt x="246192" y="219304"/>
                  <a:pt x="244225" y="219304"/>
                </a:cubicBezTo>
                <a:close/>
                <a:moveTo>
                  <a:pt x="350225" y="105813"/>
                </a:moveTo>
                <a:lnTo>
                  <a:pt x="274471" y="204883"/>
                </a:lnTo>
                <a:cubicBezTo>
                  <a:pt x="273160" y="206663"/>
                  <a:pt x="270351" y="206194"/>
                  <a:pt x="269602" y="204134"/>
                </a:cubicBezTo>
                <a:lnTo>
                  <a:pt x="233925" y="107592"/>
                </a:lnTo>
                <a:cubicBezTo>
                  <a:pt x="232801" y="104502"/>
                  <a:pt x="235049" y="101318"/>
                  <a:pt x="238326" y="101318"/>
                </a:cubicBezTo>
                <a:lnTo>
                  <a:pt x="347978" y="101318"/>
                </a:lnTo>
                <a:cubicBezTo>
                  <a:pt x="350319" y="101318"/>
                  <a:pt x="351630" y="103940"/>
                  <a:pt x="350225" y="105813"/>
                </a:cubicBezTo>
                <a:close/>
                <a:moveTo>
                  <a:pt x="428695" y="316127"/>
                </a:moveTo>
                <a:cubicBezTo>
                  <a:pt x="384591" y="314442"/>
                  <a:pt x="349570" y="277735"/>
                  <a:pt x="349757" y="233631"/>
                </a:cubicBezTo>
                <a:cubicBezTo>
                  <a:pt x="349944" y="202730"/>
                  <a:pt x="367174" y="175855"/>
                  <a:pt x="392550" y="161996"/>
                </a:cubicBezTo>
                <a:cubicBezTo>
                  <a:pt x="394517" y="160873"/>
                  <a:pt x="397045" y="161903"/>
                  <a:pt x="397794" y="163963"/>
                </a:cubicBezTo>
                <a:lnTo>
                  <a:pt x="425886" y="239998"/>
                </a:lnTo>
                <a:cubicBezTo>
                  <a:pt x="426916" y="242901"/>
                  <a:pt x="430193" y="244399"/>
                  <a:pt x="433096" y="243276"/>
                </a:cubicBezTo>
                <a:lnTo>
                  <a:pt x="446299" y="238406"/>
                </a:lnTo>
                <a:cubicBezTo>
                  <a:pt x="449202" y="237282"/>
                  <a:pt x="450700" y="234099"/>
                  <a:pt x="449670" y="231196"/>
                </a:cubicBezTo>
                <a:lnTo>
                  <a:pt x="422328" y="157127"/>
                </a:lnTo>
                <a:cubicBezTo>
                  <a:pt x="421485" y="154786"/>
                  <a:pt x="423077" y="152258"/>
                  <a:pt x="425605" y="152070"/>
                </a:cubicBezTo>
                <a:cubicBezTo>
                  <a:pt x="427759" y="151883"/>
                  <a:pt x="429819" y="151790"/>
                  <a:pt x="432066" y="151790"/>
                </a:cubicBezTo>
                <a:cubicBezTo>
                  <a:pt x="477388" y="151790"/>
                  <a:pt x="514282" y="188684"/>
                  <a:pt x="514282" y="234005"/>
                </a:cubicBezTo>
                <a:cubicBezTo>
                  <a:pt x="514094" y="280450"/>
                  <a:pt x="475515" y="317906"/>
                  <a:pt x="428695" y="316127"/>
                </a:cubicBezTo>
                <a:close/>
              </a:path>
            </a:pathLst>
          </a:custGeom>
          <a:solidFill>
            <a:schemeClr val="bg1"/>
          </a:solidFill>
          <a:ln w="934" cap="flat">
            <a:noFill/>
            <a:prstDash val="solid"/>
            <a:miter/>
          </a:ln>
        </p:spPr>
        <p:txBody>
          <a:bodyPr rtlCol="0" anchor="ctr"/>
          <a:lstStyle/>
          <a:p>
            <a:endParaRPr lang="de-DE"/>
          </a:p>
        </p:txBody>
      </p:sp>
      <p:sp>
        <p:nvSpPr>
          <p:cNvPr id="206" name="Freihandform: Form 126">
            <a:extLst>
              <a:ext uri="{FF2B5EF4-FFF2-40B4-BE49-F238E27FC236}">
                <a16:creationId xmlns:a16="http://schemas.microsoft.com/office/drawing/2014/main" id="{458F8EF5-EFD8-A740-BD5E-7F1FE233FFB6}"/>
              </a:ext>
            </a:extLst>
          </p:cNvPr>
          <p:cNvSpPr>
            <a:spLocks noChangeAspect="1"/>
          </p:cNvSpPr>
          <p:nvPr/>
        </p:nvSpPr>
        <p:spPr>
          <a:xfrm>
            <a:off x="8061577" y="2612325"/>
            <a:ext cx="286007" cy="286007"/>
          </a:xfrm>
          <a:custGeom>
            <a:avLst/>
            <a:gdLst>
              <a:gd name="connsiteX0" fmla="*/ 200482 w 471943"/>
              <a:gd name="connsiteY0" fmla="*/ 181847 h 471943"/>
              <a:gd name="connsiteX1" fmla="*/ 198797 w 471943"/>
              <a:gd name="connsiteY1" fmla="*/ 183533 h 471943"/>
              <a:gd name="connsiteX2" fmla="*/ 198797 w 471943"/>
              <a:gd name="connsiteY2" fmla="*/ 296556 h 471943"/>
              <a:gd name="connsiteX3" fmla="*/ 200482 w 471943"/>
              <a:gd name="connsiteY3" fmla="*/ 298242 h 471943"/>
              <a:gd name="connsiteX4" fmla="*/ 229604 w 471943"/>
              <a:gd name="connsiteY4" fmla="*/ 298242 h 471943"/>
              <a:gd name="connsiteX5" fmla="*/ 294122 w 471943"/>
              <a:gd name="connsiteY5" fmla="*/ 240091 h 471943"/>
              <a:gd name="connsiteX6" fmla="*/ 229604 w 471943"/>
              <a:gd name="connsiteY6" fmla="*/ 181847 h 471943"/>
              <a:gd name="connsiteX7" fmla="*/ 177447 w 471943"/>
              <a:gd name="connsiteY7" fmla="*/ 158063 h 471943"/>
              <a:gd name="connsiteX8" fmla="*/ 231945 w 471943"/>
              <a:gd name="connsiteY8" fmla="*/ 158063 h 471943"/>
              <a:gd name="connsiteX9" fmla="*/ 320341 w 471943"/>
              <a:gd name="connsiteY9" fmla="*/ 239998 h 471943"/>
              <a:gd name="connsiteX10" fmla="*/ 232039 w 471943"/>
              <a:gd name="connsiteY10" fmla="*/ 321932 h 471943"/>
              <a:gd name="connsiteX11" fmla="*/ 200576 w 471943"/>
              <a:gd name="connsiteY11" fmla="*/ 321932 h 471943"/>
              <a:gd name="connsiteX12" fmla="*/ 198890 w 471943"/>
              <a:gd name="connsiteY12" fmla="*/ 323618 h 471943"/>
              <a:gd name="connsiteX13" fmla="*/ 198890 w 471943"/>
              <a:gd name="connsiteY13" fmla="*/ 388884 h 471943"/>
              <a:gd name="connsiteX14" fmla="*/ 195519 w 471943"/>
              <a:gd name="connsiteY14" fmla="*/ 392255 h 471943"/>
              <a:gd name="connsiteX15" fmla="*/ 177447 w 471943"/>
              <a:gd name="connsiteY15" fmla="*/ 392255 h 471943"/>
              <a:gd name="connsiteX16" fmla="*/ 174076 w 471943"/>
              <a:gd name="connsiteY16" fmla="*/ 388884 h 471943"/>
              <a:gd name="connsiteX17" fmla="*/ 174076 w 471943"/>
              <a:gd name="connsiteY17" fmla="*/ 161434 h 471943"/>
              <a:gd name="connsiteX18" fmla="*/ 177447 w 471943"/>
              <a:gd name="connsiteY18" fmla="*/ 158063 h 471943"/>
              <a:gd name="connsiteX19" fmla="*/ 235972 w 471943"/>
              <a:gd name="connsiteY19" fmla="*/ 66390 h 471943"/>
              <a:gd name="connsiteX20" fmla="*/ 361823 w 471943"/>
              <a:gd name="connsiteY20" fmla="*/ 111056 h 471943"/>
              <a:gd name="connsiteX21" fmla="*/ 364352 w 471943"/>
              <a:gd name="connsiteY21" fmla="*/ 116393 h 471943"/>
              <a:gd name="connsiteX22" fmla="*/ 358733 w 471943"/>
              <a:gd name="connsiteY22" fmla="*/ 132312 h 471943"/>
              <a:gd name="connsiteX23" fmla="*/ 353396 w 471943"/>
              <a:gd name="connsiteY23" fmla="*/ 134841 h 471943"/>
              <a:gd name="connsiteX24" fmla="*/ 235972 w 471943"/>
              <a:gd name="connsiteY24" fmla="*/ 93171 h 471943"/>
              <a:gd name="connsiteX25" fmla="*/ 118548 w 471943"/>
              <a:gd name="connsiteY25" fmla="*/ 134841 h 471943"/>
              <a:gd name="connsiteX26" fmla="*/ 113210 w 471943"/>
              <a:gd name="connsiteY26" fmla="*/ 132312 h 471943"/>
              <a:gd name="connsiteX27" fmla="*/ 107592 w 471943"/>
              <a:gd name="connsiteY27" fmla="*/ 116393 h 471943"/>
              <a:gd name="connsiteX28" fmla="*/ 110120 w 471943"/>
              <a:gd name="connsiteY28" fmla="*/ 111056 h 471943"/>
              <a:gd name="connsiteX29" fmla="*/ 25283 w 471943"/>
              <a:gd name="connsiteY29" fmla="*/ 25283 h 471943"/>
              <a:gd name="connsiteX30" fmla="*/ 25283 w 471943"/>
              <a:gd name="connsiteY30" fmla="*/ 446660 h 471943"/>
              <a:gd name="connsiteX31" fmla="*/ 446661 w 471943"/>
              <a:gd name="connsiteY31" fmla="*/ 446660 h 471943"/>
              <a:gd name="connsiteX32" fmla="*/ 446661 w 471943"/>
              <a:gd name="connsiteY32" fmla="*/ 25283 h 471943"/>
              <a:gd name="connsiteX33" fmla="*/ 0 w 471943"/>
              <a:gd name="connsiteY33" fmla="*/ 0 h 471943"/>
              <a:gd name="connsiteX34" fmla="*/ 471943 w 471943"/>
              <a:gd name="connsiteY34" fmla="*/ 0 h 471943"/>
              <a:gd name="connsiteX35" fmla="*/ 471943 w 471943"/>
              <a:gd name="connsiteY35" fmla="*/ 471943 h 471943"/>
              <a:gd name="connsiteX36" fmla="*/ 0 w 471943"/>
              <a:gd name="connsiteY36" fmla="*/ 471943 h 47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1943" h="471943">
                <a:moveTo>
                  <a:pt x="200482" y="181847"/>
                </a:moveTo>
                <a:cubicBezTo>
                  <a:pt x="199452" y="181847"/>
                  <a:pt x="198797" y="182503"/>
                  <a:pt x="198797" y="183533"/>
                </a:cubicBezTo>
                <a:lnTo>
                  <a:pt x="198797" y="296556"/>
                </a:lnTo>
                <a:cubicBezTo>
                  <a:pt x="198797" y="297586"/>
                  <a:pt x="199452" y="298242"/>
                  <a:pt x="200482" y="298242"/>
                </a:cubicBezTo>
                <a:lnTo>
                  <a:pt x="229604" y="298242"/>
                </a:lnTo>
                <a:cubicBezTo>
                  <a:pt x="270712" y="298242"/>
                  <a:pt x="294122" y="278764"/>
                  <a:pt x="294122" y="240091"/>
                </a:cubicBezTo>
                <a:cubicBezTo>
                  <a:pt x="294122" y="201231"/>
                  <a:pt x="270712" y="181847"/>
                  <a:pt x="229604" y="181847"/>
                </a:cubicBezTo>
                <a:close/>
                <a:moveTo>
                  <a:pt x="177447" y="158063"/>
                </a:moveTo>
                <a:lnTo>
                  <a:pt x="231945" y="158063"/>
                </a:lnTo>
                <a:cubicBezTo>
                  <a:pt x="287473" y="158063"/>
                  <a:pt x="320247" y="189807"/>
                  <a:pt x="320341" y="239998"/>
                </a:cubicBezTo>
                <a:cubicBezTo>
                  <a:pt x="320341" y="290188"/>
                  <a:pt x="287567" y="321932"/>
                  <a:pt x="232039" y="321932"/>
                </a:cubicBezTo>
                <a:lnTo>
                  <a:pt x="200576" y="321932"/>
                </a:lnTo>
                <a:cubicBezTo>
                  <a:pt x="199546" y="321932"/>
                  <a:pt x="198890" y="322588"/>
                  <a:pt x="198890" y="323618"/>
                </a:cubicBezTo>
                <a:lnTo>
                  <a:pt x="198890" y="388884"/>
                </a:lnTo>
                <a:cubicBezTo>
                  <a:pt x="198890" y="390945"/>
                  <a:pt x="197486" y="392255"/>
                  <a:pt x="195519" y="392255"/>
                </a:cubicBezTo>
                <a:lnTo>
                  <a:pt x="177447" y="392255"/>
                </a:lnTo>
                <a:cubicBezTo>
                  <a:pt x="175387" y="392255"/>
                  <a:pt x="174076" y="390851"/>
                  <a:pt x="174076" y="388884"/>
                </a:cubicBezTo>
                <a:lnTo>
                  <a:pt x="174076" y="161434"/>
                </a:lnTo>
                <a:cubicBezTo>
                  <a:pt x="174076" y="159374"/>
                  <a:pt x="175481" y="158063"/>
                  <a:pt x="177447" y="158063"/>
                </a:cubicBezTo>
                <a:close/>
                <a:moveTo>
                  <a:pt x="235972" y="66390"/>
                </a:moveTo>
                <a:lnTo>
                  <a:pt x="361823" y="111056"/>
                </a:lnTo>
                <a:cubicBezTo>
                  <a:pt x="363977" y="111805"/>
                  <a:pt x="365101" y="114240"/>
                  <a:pt x="364352" y="116393"/>
                </a:cubicBezTo>
                <a:lnTo>
                  <a:pt x="358733" y="132312"/>
                </a:lnTo>
                <a:cubicBezTo>
                  <a:pt x="357984" y="134466"/>
                  <a:pt x="355549" y="135589"/>
                  <a:pt x="353396" y="134841"/>
                </a:cubicBezTo>
                <a:lnTo>
                  <a:pt x="235972" y="93171"/>
                </a:lnTo>
                <a:lnTo>
                  <a:pt x="118548" y="134841"/>
                </a:lnTo>
                <a:cubicBezTo>
                  <a:pt x="116394" y="135683"/>
                  <a:pt x="113960" y="134466"/>
                  <a:pt x="113210" y="132312"/>
                </a:cubicBezTo>
                <a:lnTo>
                  <a:pt x="107592" y="116393"/>
                </a:lnTo>
                <a:cubicBezTo>
                  <a:pt x="106749" y="114240"/>
                  <a:pt x="107967" y="111805"/>
                  <a:pt x="110120" y="111056"/>
                </a:cubicBezTo>
                <a:close/>
                <a:moveTo>
                  <a:pt x="25283" y="25283"/>
                </a:moveTo>
                <a:lnTo>
                  <a:pt x="25283" y="446660"/>
                </a:lnTo>
                <a:lnTo>
                  <a:pt x="446661" y="446660"/>
                </a:lnTo>
                <a:lnTo>
                  <a:pt x="446661" y="25283"/>
                </a:lnTo>
                <a:close/>
                <a:moveTo>
                  <a:pt x="0" y="0"/>
                </a:moveTo>
                <a:lnTo>
                  <a:pt x="471943" y="0"/>
                </a:lnTo>
                <a:lnTo>
                  <a:pt x="471943" y="471943"/>
                </a:lnTo>
                <a:lnTo>
                  <a:pt x="0" y="471943"/>
                </a:lnTo>
                <a:close/>
              </a:path>
            </a:pathLst>
          </a:custGeom>
          <a:solidFill>
            <a:schemeClr val="bg1"/>
          </a:solidFill>
          <a:ln w="934" cap="flat">
            <a:noFill/>
            <a:prstDash val="solid"/>
            <a:miter/>
          </a:ln>
        </p:spPr>
        <p:txBody>
          <a:bodyPr rtlCol="0" anchor="ctr"/>
          <a:lstStyle/>
          <a:p>
            <a:endParaRPr lang="de-DE"/>
          </a:p>
        </p:txBody>
      </p:sp>
      <p:sp>
        <p:nvSpPr>
          <p:cNvPr id="207" name="Freihandform: Form 128">
            <a:extLst>
              <a:ext uri="{FF2B5EF4-FFF2-40B4-BE49-F238E27FC236}">
                <a16:creationId xmlns:a16="http://schemas.microsoft.com/office/drawing/2014/main" id="{5287E3B7-59A0-AE4F-861C-D5D456D68D1E}"/>
              </a:ext>
            </a:extLst>
          </p:cNvPr>
          <p:cNvSpPr>
            <a:spLocks noChangeAspect="1"/>
          </p:cNvSpPr>
          <p:nvPr/>
        </p:nvSpPr>
        <p:spPr>
          <a:xfrm>
            <a:off x="6495595" y="3216023"/>
            <a:ext cx="326412" cy="198333"/>
          </a:xfrm>
          <a:custGeom>
            <a:avLst/>
            <a:gdLst>
              <a:gd name="connsiteX0" fmla="*/ 389821 w 538615"/>
              <a:gd name="connsiteY0" fmla="*/ 220240 h 327270"/>
              <a:gd name="connsiteX1" fmla="*/ 352740 w 538615"/>
              <a:gd name="connsiteY1" fmla="*/ 257321 h 327270"/>
              <a:gd name="connsiteX2" fmla="*/ 397312 w 538615"/>
              <a:gd name="connsiteY2" fmla="*/ 301800 h 327270"/>
              <a:gd name="connsiteX3" fmla="*/ 434394 w 538615"/>
              <a:gd name="connsiteY3" fmla="*/ 264719 h 327270"/>
              <a:gd name="connsiteX4" fmla="*/ 389821 w 538615"/>
              <a:gd name="connsiteY4" fmla="*/ 220240 h 327270"/>
              <a:gd name="connsiteX5" fmla="*/ 125009 w 538615"/>
              <a:gd name="connsiteY5" fmla="*/ 220240 h 327270"/>
              <a:gd name="connsiteX6" fmla="*/ 87927 w 538615"/>
              <a:gd name="connsiteY6" fmla="*/ 257321 h 327270"/>
              <a:gd name="connsiteX7" fmla="*/ 132406 w 538615"/>
              <a:gd name="connsiteY7" fmla="*/ 301800 h 327270"/>
              <a:gd name="connsiteX8" fmla="*/ 169488 w 538615"/>
              <a:gd name="connsiteY8" fmla="*/ 264719 h 327270"/>
              <a:gd name="connsiteX9" fmla="*/ 125009 w 538615"/>
              <a:gd name="connsiteY9" fmla="*/ 220240 h 327270"/>
              <a:gd name="connsiteX10" fmla="*/ 219678 w 538615"/>
              <a:gd name="connsiteY10" fmla="*/ 91486 h 327270"/>
              <a:gd name="connsiteX11" fmla="*/ 190931 w 538615"/>
              <a:gd name="connsiteY11" fmla="*/ 121076 h 327270"/>
              <a:gd name="connsiteX12" fmla="*/ 220334 w 538615"/>
              <a:gd name="connsiteY12" fmla="*/ 148981 h 327270"/>
              <a:gd name="connsiteX13" fmla="*/ 253014 w 538615"/>
              <a:gd name="connsiteY13" fmla="*/ 148981 h 327270"/>
              <a:gd name="connsiteX14" fmla="*/ 256759 w 538615"/>
              <a:gd name="connsiteY14" fmla="*/ 145235 h 327270"/>
              <a:gd name="connsiteX15" fmla="*/ 256759 w 538615"/>
              <a:gd name="connsiteY15" fmla="*/ 95231 h 327270"/>
              <a:gd name="connsiteX16" fmla="*/ 253014 w 538615"/>
              <a:gd name="connsiteY16" fmla="*/ 91486 h 327270"/>
              <a:gd name="connsiteX17" fmla="*/ 219772 w 538615"/>
              <a:gd name="connsiteY17" fmla="*/ 66203 h 327270"/>
              <a:gd name="connsiteX18" fmla="*/ 278297 w 538615"/>
              <a:gd name="connsiteY18" fmla="*/ 66203 h 327270"/>
              <a:gd name="connsiteX19" fmla="*/ 282042 w 538615"/>
              <a:gd name="connsiteY19" fmla="*/ 69949 h 327270"/>
              <a:gd name="connsiteX20" fmla="*/ 282042 w 538615"/>
              <a:gd name="connsiteY20" fmla="*/ 79032 h 327270"/>
              <a:gd name="connsiteX21" fmla="*/ 285788 w 538615"/>
              <a:gd name="connsiteY21" fmla="*/ 82777 h 327270"/>
              <a:gd name="connsiteX22" fmla="*/ 306576 w 538615"/>
              <a:gd name="connsiteY22" fmla="*/ 82777 h 327270"/>
              <a:gd name="connsiteX23" fmla="*/ 310883 w 538615"/>
              <a:gd name="connsiteY23" fmla="*/ 86897 h 327270"/>
              <a:gd name="connsiteX24" fmla="*/ 310883 w 538615"/>
              <a:gd name="connsiteY24" fmla="*/ 103753 h 327270"/>
              <a:gd name="connsiteX25" fmla="*/ 306669 w 538615"/>
              <a:gd name="connsiteY25" fmla="*/ 107966 h 327270"/>
              <a:gd name="connsiteX26" fmla="*/ 285881 w 538615"/>
              <a:gd name="connsiteY26" fmla="*/ 107966 h 327270"/>
              <a:gd name="connsiteX27" fmla="*/ 282136 w 538615"/>
              <a:gd name="connsiteY27" fmla="*/ 111712 h 327270"/>
              <a:gd name="connsiteX28" fmla="*/ 282136 w 538615"/>
              <a:gd name="connsiteY28" fmla="*/ 128661 h 327270"/>
              <a:gd name="connsiteX29" fmla="*/ 285881 w 538615"/>
              <a:gd name="connsiteY29" fmla="*/ 132406 h 327270"/>
              <a:gd name="connsiteX30" fmla="*/ 306669 w 538615"/>
              <a:gd name="connsiteY30" fmla="*/ 132406 h 327270"/>
              <a:gd name="connsiteX31" fmla="*/ 310883 w 538615"/>
              <a:gd name="connsiteY31" fmla="*/ 136620 h 327270"/>
              <a:gd name="connsiteX32" fmla="*/ 310883 w 538615"/>
              <a:gd name="connsiteY32" fmla="*/ 153475 h 327270"/>
              <a:gd name="connsiteX33" fmla="*/ 306669 w 538615"/>
              <a:gd name="connsiteY33" fmla="*/ 157689 h 327270"/>
              <a:gd name="connsiteX34" fmla="*/ 285881 w 538615"/>
              <a:gd name="connsiteY34" fmla="*/ 157689 h 327270"/>
              <a:gd name="connsiteX35" fmla="*/ 282136 w 538615"/>
              <a:gd name="connsiteY35" fmla="*/ 161435 h 327270"/>
              <a:gd name="connsiteX36" fmla="*/ 282136 w 538615"/>
              <a:gd name="connsiteY36" fmla="*/ 170518 h 327270"/>
              <a:gd name="connsiteX37" fmla="*/ 278390 w 538615"/>
              <a:gd name="connsiteY37" fmla="*/ 174263 h 327270"/>
              <a:gd name="connsiteX38" fmla="*/ 219772 w 538615"/>
              <a:gd name="connsiteY38" fmla="*/ 174263 h 327270"/>
              <a:gd name="connsiteX39" fmla="*/ 168364 w 538615"/>
              <a:gd name="connsiteY39" fmla="*/ 136714 h 327270"/>
              <a:gd name="connsiteX40" fmla="*/ 163026 w 538615"/>
              <a:gd name="connsiteY40" fmla="*/ 132875 h 327270"/>
              <a:gd name="connsiteX41" fmla="*/ 116394 w 538615"/>
              <a:gd name="connsiteY41" fmla="*/ 132875 h 327270"/>
              <a:gd name="connsiteX42" fmla="*/ 112180 w 538615"/>
              <a:gd name="connsiteY42" fmla="*/ 128661 h 327270"/>
              <a:gd name="connsiteX43" fmla="*/ 112180 w 538615"/>
              <a:gd name="connsiteY43" fmla="*/ 111806 h 327270"/>
              <a:gd name="connsiteX44" fmla="*/ 116394 w 538615"/>
              <a:gd name="connsiteY44" fmla="*/ 107592 h 327270"/>
              <a:gd name="connsiteX45" fmla="*/ 163026 w 538615"/>
              <a:gd name="connsiteY45" fmla="*/ 107592 h 327270"/>
              <a:gd name="connsiteX46" fmla="*/ 168364 w 538615"/>
              <a:gd name="connsiteY46" fmla="*/ 103753 h 327270"/>
              <a:gd name="connsiteX47" fmla="*/ 219772 w 538615"/>
              <a:gd name="connsiteY47" fmla="*/ 66203 h 327270"/>
              <a:gd name="connsiteX48" fmla="*/ 141302 w 538615"/>
              <a:gd name="connsiteY48" fmla="*/ 25283 h 327270"/>
              <a:gd name="connsiteX49" fmla="*/ 129129 w 538615"/>
              <a:gd name="connsiteY49" fmla="*/ 30527 h 327270"/>
              <a:gd name="connsiteX50" fmla="*/ 31463 w 538615"/>
              <a:gd name="connsiteY50" fmla="*/ 132594 h 327270"/>
              <a:gd name="connsiteX51" fmla="*/ 25470 w 538615"/>
              <a:gd name="connsiteY51" fmla="*/ 147576 h 327270"/>
              <a:gd name="connsiteX52" fmla="*/ 25470 w 538615"/>
              <a:gd name="connsiteY52" fmla="*/ 211438 h 327270"/>
              <a:gd name="connsiteX53" fmla="*/ 62551 w 538615"/>
              <a:gd name="connsiteY53" fmla="*/ 262378 h 327270"/>
              <a:gd name="connsiteX54" fmla="*/ 62551 w 538615"/>
              <a:gd name="connsiteY54" fmla="*/ 260973 h 327270"/>
              <a:gd name="connsiteX55" fmla="*/ 128754 w 538615"/>
              <a:gd name="connsiteY55" fmla="*/ 194770 h 327270"/>
              <a:gd name="connsiteX56" fmla="*/ 194957 w 538615"/>
              <a:gd name="connsiteY56" fmla="*/ 260973 h 327270"/>
              <a:gd name="connsiteX57" fmla="*/ 198797 w 538615"/>
              <a:gd name="connsiteY57" fmla="*/ 264812 h 327270"/>
              <a:gd name="connsiteX58" fmla="*/ 323525 w 538615"/>
              <a:gd name="connsiteY58" fmla="*/ 264812 h 327270"/>
              <a:gd name="connsiteX59" fmla="*/ 327364 w 538615"/>
              <a:gd name="connsiteY59" fmla="*/ 260973 h 327270"/>
              <a:gd name="connsiteX60" fmla="*/ 393567 w 538615"/>
              <a:gd name="connsiteY60" fmla="*/ 194770 h 327270"/>
              <a:gd name="connsiteX61" fmla="*/ 459770 w 538615"/>
              <a:gd name="connsiteY61" fmla="*/ 260973 h 327270"/>
              <a:gd name="connsiteX62" fmla="*/ 459770 w 538615"/>
              <a:gd name="connsiteY62" fmla="*/ 261067 h 327270"/>
              <a:gd name="connsiteX63" fmla="*/ 464452 w 538615"/>
              <a:gd name="connsiteY63" fmla="*/ 265749 h 327270"/>
              <a:gd name="connsiteX64" fmla="*/ 507713 w 538615"/>
              <a:gd name="connsiteY64" fmla="*/ 265749 h 327270"/>
              <a:gd name="connsiteX65" fmla="*/ 513425 w 538615"/>
              <a:gd name="connsiteY65" fmla="*/ 260037 h 327270"/>
              <a:gd name="connsiteX66" fmla="*/ 513519 w 538615"/>
              <a:gd name="connsiteY66" fmla="*/ 260037 h 327270"/>
              <a:gd name="connsiteX67" fmla="*/ 513519 w 538615"/>
              <a:gd name="connsiteY67" fmla="*/ 219678 h 327270"/>
              <a:gd name="connsiteX68" fmla="*/ 426809 w 538615"/>
              <a:gd name="connsiteY68" fmla="*/ 132968 h 327270"/>
              <a:gd name="connsiteX69" fmla="*/ 416134 w 538615"/>
              <a:gd name="connsiteY69" fmla="*/ 132968 h 327270"/>
              <a:gd name="connsiteX70" fmla="*/ 410422 w 538615"/>
              <a:gd name="connsiteY70" fmla="*/ 130346 h 327270"/>
              <a:gd name="connsiteX71" fmla="*/ 325304 w 538615"/>
              <a:gd name="connsiteY71" fmla="*/ 30058 h 327270"/>
              <a:gd name="connsiteX72" fmla="*/ 315284 w 538615"/>
              <a:gd name="connsiteY72" fmla="*/ 25283 h 327270"/>
              <a:gd name="connsiteX73" fmla="*/ 141208 w 538615"/>
              <a:gd name="connsiteY73" fmla="*/ 0 h 327270"/>
              <a:gd name="connsiteX74" fmla="*/ 315191 w 538615"/>
              <a:gd name="connsiteY74" fmla="*/ 0 h 327270"/>
              <a:gd name="connsiteX75" fmla="*/ 344687 w 538615"/>
              <a:gd name="connsiteY75" fmla="*/ 13858 h 327270"/>
              <a:gd name="connsiteX76" fmla="*/ 422689 w 538615"/>
              <a:gd name="connsiteY76" fmla="*/ 105719 h 327270"/>
              <a:gd name="connsiteX77" fmla="*/ 426715 w 538615"/>
              <a:gd name="connsiteY77" fmla="*/ 107592 h 327270"/>
              <a:gd name="connsiteX78" fmla="*/ 538615 w 538615"/>
              <a:gd name="connsiteY78" fmla="*/ 219678 h 327270"/>
              <a:gd name="connsiteX79" fmla="*/ 538615 w 538615"/>
              <a:gd name="connsiteY79" fmla="*/ 260130 h 327270"/>
              <a:gd name="connsiteX80" fmla="*/ 507620 w 538615"/>
              <a:gd name="connsiteY80" fmla="*/ 291125 h 327270"/>
              <a:gd name="connsiteX81" fmla="*/ 456961 w 538615"/>
              <a:gd name="connsiteY81" fmla="*/ 291125 h 327270"/>
              <a:gd name="connsiteX82" fmla="*/ 450593 w 538615"/>
              <a:gd name="connsiteY82" fmla="*/ 294683 h 327270"/>
              <a:gd name="connsiteX83" fmla="*/ 393567 w 538615"/>
              <a:gd name="connsiteY83" fmla="*/ 327270 h 327270"/>
              <a:gd name="connsiteX84" fmla="*/ 336072 w 538615"/>
              <a:gd name="connsiteY84" fmla="*/ 293934 h 327270"/>
              <a:gd name="connsiteX85" fmla="*/ 329611 w 538615"/>
              <a:gd name="connsiteY85" fmla="*/ 290282 h 327270"/>
              <a:gd name="connsiteX86" fmla="*/ 192523 w 538615"/>
              <a:gd name="connsiteY86" fmla="*/ 290282 h 327270"/>
              <a:gd name="connsiteX87" fmla="*/ 186062 w 538615"/>
              <a:gd name="connsiteY87" fmla="*/ 293934 h 327270"/>
              <a:gd name="connsiteX88" fmla="*/ 128567 w 538615"/>
              <a:gd name="connsiteY88" fmla="*/ 327270 h 327270"/>
              <a:gd name="connsiteX89" fmla="*/ 70510 w 538615"/>
              <a:gd name="connsiteY89" fmla="*/ 292904 h 327270"/>
              <a:gd name="connsiteX90" fmla="*/ 65173 w 538615"/>
              <a:gd name="connsiteY90" fmla="*/ 289065 h 327270"/>
              <a:gd name="connsiteX91" fmla="*/ 0 w 538615"/>
              <a:gd name="connsiteY91" fmla="*/ 211438 h 327270"/>
              <a:gd name="connsiteX92" fmla="*/ 0 w 538615"/>
              <a:gd name="connsiteY92" fmla="*/ 147576 h 327270"/>
              <a:gd name="connsiteX93" fmla="*/ 13016 w 538615"/>
              <a:gd name="connsiteY93" fmla="*/ 115083 h 327270"/>
              <a:gd name="connsiteX94" fmla="*/ 110682 w 538615"/>
              <a:gd name="connsiteY94" fmla="*/ 13016 h 327270"/>
              <a:gd name="connsiteX95" fmla="*/ 141208 w 538615"/>
              <a:gd name="connsiteY95" fmla="*/ 0 h 32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38615" h="327270">
                <a:moveTo>
                  <a:pt x="389821" y="220240"/>
                </a:moveTo>
                <a:cubicBezTo>
                  <a:pt x="370251" y="222019"/>
                  <a:pt x="354519" y="237751"/>
                  <a:pt x="352740" y="257321"/>
                </a:cubicBezTo>
                <a:cubicBezTo>
                  <a:pt x="350493" y="282791"/>
                  <a:pt x="371843" y="304047"/>
                  <a:pt x="397312" y="301800"/>
                </a:cubicBezTo>
                <a:cubicBezTo>
                  <a:pt x="416883" y="300021"/>
                  <a:pt x="432615" y="284290"/>
                  <a:pt x="434394" y="264719"/>
                </a:cubicBezTo>
                <a:cubicBezTo>
                  <a:pt x="436641" y="239249"/>
                  <a:pt x="415291" y="217993"/>
                  <a:pt x="389821" y="220240"/>
                </a:cubicBezTo>
                <a:close/>
                <a:moveTo>
                  <a:pt x="125009" y="220240"/>
                </a:moveTo>
                <a:cubicBezTo>
                  <a:pt x="105438" y="222019"/>
                  <a:pt x="89707" y="237751"/>
                  <a:pt x="87927" y="257321"/>
                </a:cubicBezTo>
                <a:cubicBezTo>
                  <a:pt x="85586" y="282791"/>
                  <a:pt x="106936" y="304047"/>
                  <a:pt x="132406" y="301800"/>
                </a:cubicBezTo>
                <a:cubicBezTo>
                  <a:pt x="151977" y="300021"/>
                  <a:pt x="167708" y="284290"/>
                  <a:pt x="169488" y="264719"/>
                </a:cubicBezTo>
                <a:cubicBezTo>
                  <a:pt x="171829" y="239249"/>
                  <a:pt x="150479" y="217993"/>
                  <a:pt x="125009" y="220240"/>
                </a:cubicBezTo>
                <a:close/>
                <a:moveTo>
                  <a:pt x="219678" y="91486"/>
                </a:moveTo>
                <a:cubicBezTo>
                  <a:pt x="203572" y="91486"/>
                  <a:pt x="190463" y="104783"/>
                  <a:pt x="190931" y="121076"/>
                </a:cubicBezTo>
                <a:cubicBezTo>
                  <a:pt x="191399" y="136714"/>
                  <a:pt x="204696" y="148981"/>
                  <a:pt x="220334" y="148981"/>
                </a:cubicBezTo>
                <a:lnTo>
                  <a:pt x="253014" y="148981"/>
                </a:lnTo>
                <a:cubicBezTo>
                  <a:pt x="255074" y="148981"/>
                  <a:pt x="256759" y="147389"/>
                  <a:pt x="256759" y="145235"/>
                </a:cubicBezTo>
                <a:lnTo>
                  <a:pt x="256759" y="95231"/>
                </a:lnTo>
                <a:cubicBezTo>
                  <a:pt x="256759" y="93171"/>
                  <a:pt x="255074" y="91486"/>
                  <a:pt x="253014" y="91486"/>
                </a:cubicBezTo>
                <a:close/>
                <a:moveTo>
                  <a:pt x="219772" y="66203"/>
                </a:moveTo>
                <a:lnTo>
                  <a:pt x="278297" y="66203"/>
                </a:lnTo>
                <a:cubicBezTo>
                  <a:pt x="280357" y="66203"/>
                  <a:pt x="282042" y="67889"/>
                  <a:pt x="282042" y="69949"/>
                </a:cubicBezTo>
                <a:lnTo>
                  <a:pt x="282042" y="79032"/>
                </a:lnTo>
                <a:cubicBezTo>
                  <a:pt x="282042" y="81092"/>
                  <a:pt x="283728" y="82777"/>
                  <a:pt x="285788" y="82777"/>
                </a:cubicBezTo>
                <a:lnTo>
                  <a:pt x="306576" y="82777"/>
                </a:lnTo>
                <a:cubicBezTo>
                  <a:pt x="308917" y="82777"/>
                  <a:pt x="310789" y="84650"/>
                  <a:pt x="310883" y="86897"/>
                </a:cubicBezTo>
                <a:lnTo>
                  <a:pt x="310883" y="103753"/>
                </a:lnTo>
                <a:cubicBezTo>
                  <a:pt x="310883" y="106094"/>
                  <a:pt x="309010" y="107966"/>
                  <a:pt x="306669" y="107966"/>
                </a:cubicBezTo>
                <a:lnTo>
                  <a:pt x="285881" y="107966"/>
                </a:lnTo>
                <a:cubicBezTo>
                  <a:pt x="283821" y="107966"/>
                  <a:pt x="282136" y="109652"/>
                  <a:pt x="282136" y="111712"/>
                </a:cubicBezTo>
                <a:lnTo>
                  <a:pt x="282136" y="128661"/>
                </a:lnTo>
                <a:cubicBezTo>
                  <a:pt x="282136" y="130721"/>
                  <a:pt x="283821" y="132406"/>
                  <a:pt x="285881" y="132406"/>
                </a:cubicBezTo>
                <a:lnTo>
                  <a:pt x="306669" y="132406"/>
                </a:lnTo>
                <a:cubicBezTo>
                  <a:pt x="309010" y="132406"/>
                  <a:pt x="310883" y="134279"/>
                  <a:pt x="310883" y="136620"/>
                </a:cubicBezTo>
                <a:lnTo>
                  <a:pt x="310883" y="153475"/>
                </a:lnTo>
                <a:cubicBezTo>
                  <a:pt x="310883" y="155816"/>
                  <a:pt x="309010" y="157689"/>
                  <a:pt x="306669" y="157689"/>
                </a:cubicBezTo>
                <a:lnTo>
                  <a:pt x="285881" y="157689"/>
                </a:lnTo>
                <a:cubicBezTo>
                  <a:pt x="283821" y="157689"/>
                  <a:pt x="282136" y="159374"/>
                  <a:pt x="282136" y="161435"/>
                </a:cubicBezTo>
                <a:lnTo>
                  <a:pt x="282136" y="170518"/>
                </a:lnTo>
                <a:cubicBezTo>
                  <a:pt x="282136" y="172578"/>
                  <a:pt x="280450" y="174263"/>
                  <a:pt x="278390" y="174263"/>
                </a:cubicBezTo>
                <a:lnTo>
                  <a:pt x="219772" y="174263"/>
                </a:lnTo>
                <a:cubicBezTo>
                  <a:pt x="195800" y="174263"/>
                  <a:pt x="175387" y="158438"/>
                  <a:pt x="168364" y="136714"/>
                </a:cubicBezTo>
                <a:cubicBezTo>
                  <a:pt x="167615" y="134373"/>
                  <a:pt x="165461" y="132875"/>
                  <a:pt x="163026" y="132875"/>
                </a:cubicBezTo>
                <a:lnTo>
                  <a:pt x="116394" y="132875"/>
                </a:lnTo>
                <a:cubicBezTo>
                  <a:pt x="114053" y="132875"/>
                  <a:pt x="112180" y="131002"/>
                  <a:pt x="112180" y="128661"/>
                </a:cubicBezTo>
                <a:lnTo>
                  <a:pt x="112180" y="111806"/>
                </a:lnTo>
                <a:cubicBezTo>
                  <a:pt x="112180" y="109465"/>
                  <a:pt x="114053" y="107592"/>
                  <a:pt x="116394" y="107592"/>
                </a:cubicBezTo>
                <a:lnTo>
                  <a:pt x="163026" y="107592"/>
                </a:lnTo>
                <a:cubicBezTo>
                  <a:pt x="165461" y="107592"/>
                  <a:pt x="167615" y="106094"/>
                  <a:pt x="168364" y="103753"/>
                </a:cubicBezTo>
                <a:cubicBezTo>
                  <a:pt x="175293" y="82028"/>
                  <a:pt x="195707" y="66203"/>
                  <a:pt x="219772" y="66203"/>
                </a:cubicBezTo>
                <a:close/>
                <a:moveTo>
                  <a:pt x="141302" y="25283"/>
                </a:moveTo>
                <a:cubicBezTo>
                  <a:pt x="136714" y="25283"/>
                  <a:pt x="132313" y="27249"/>
                  <a:pt x="129129" y="30527"/>
                </a:cubicBezTo>
                <a:lnTo>
                  <a:pt x="31463" y="132594"/>
                </a:lnTo>
                <a:cubicBezTo>
                  <a:pt x="27624" y="136620"/>
                  <a:pt x="25470" y="141958"/>
                  <a:pt x="25470" y="147576"/>
                </a:cubicBezTo>
                <a:lnTo>
                  <a:pt x="25470" y="211438"/>
                </a:lnTo>
                <a:cubicBezTo>
                  <a:pt x="25470" y="235222"/>
                  <a:pt x="41108" y="255355"/>
                  <a:pt x="62551" y="262378"/>
                </a:cubicBezTo>
                <a:cubicBezTo>
                  <a:pt x="62551" y="261909"/>
                  <a:pt x="62551" y="261441"/>
                  <a:pt x="62551" y="260973"/>
                </a:cubicBezTo>
                <a:cubicBezTo>
                  <a:pt x="62551" y="224454"/>
                  <a:pt x="92235" y="194770"/>
                  <a:pt x="128754" y="194770"/>
                </a:cubicBezTo>
                <a:cubicBezTo>
                  <a:pt x="165274" y="194770"/>
                  <a:pt x="194957" y="224360"/>
                  <a:pt x="194957" y="260973"/>
                </a:cubicBezTo>
                <a:cubicBezTo>
                  <a:pt x="194957" y="263033"/>
                  <a:pt x="196643" y="264812"/>
                  <a:pt x="198797" y="264812"/>
                </a:cubicBezTo>
                <a:lnTo>
                  <a:pt x="323525" y="264812"/>
                </a:lnTo>
                <a:cubicBezTo>
                  <a:pt x="325678" y="264812"/>
                  <a:pt x="327364" y="263127"/>
                  <a:pt x="327364" y="260973"/>
                </a:cubicBezTo>
                <a:cubicBezTo>
                  <a:pt x="327364" y="224454"/>
                  <a:pt x="357047" y="194770"/>
                  <a:pt x="393567" y="194770"/>
                </a:cubicBezTo>
                <a:cubicBezTo>
                  <a:pt x="430086" y="194770"/>
                  <a:pt x="459770" y="224360"/>
                  <a:pt x="459770" y="260973"/>
                </a:cubicBezTo>
                <a:cubicBezTo>
                  <a:pt x="459770" y="261067"/>
                  <a:pt x="459770" y="261067"/>
                  <a:pt x="459770" y="261067"/>
                </a:cubicBezTo>
                <a:cubicBezTo>
                  <a:pt x="459770" y="263595"/>
                  <a:pt x="461830" y="265749"/>
                  <a:pt x="464452" y="265749"/>
                </a:cubicBezTo>
                <a:lnTo>
                  <a:pt x="507713" y="265749"/>
                </a:lnTo>
                <a:cubicBezTo>
                  <a:pt x="510897" y="265749"/>
                  <a:pt x="513425" y="263221"/>
                  <a:pt x="513425" y="260037"/>
                </a:cubicBezTo>
                <a:lnTo>
                  <a:pt x="513519" y="260037"/>
                </a:lnTo>
                <a:lnTo>
                  <a:pt x="513519" y="219678"/>
                </a:lnTo>
                <a:cubicBezTo>
                  <a:pt x="513519" y="171828"/>
                  <a:pt x="474659" y="132968"/>
                  <a:pt x="426809" y="132968"/>
                </a:cubicBezTo>
                <a:lnTo>
                  <a:pt x="416134" y="132968"/>
                </a:lnTo>
                <a:cubicBezTo>
                  <a:pt x="413980" y="132968"/>
                  <a:pt x="411827" y="132032"/>
                  <a:pt x="410422" y="130346"/>
                </a:cubicBezTo>
                <a:lnTo>
                  <a:pt x="325304" y="30058"/>
                </a:lnTo>
                <a:cubicBezTo>
                  <a:pt x="322775" y="26968"/>
                  <a:pt x="319217" y="25283"/>
                  <a:pt x="315284" y="25283"/>
                </a:cubicBezTo>
                <a:close/>
                <a:moveTo>
                  <a:pt x="141208" y="0"/>
                </a:moveTo>
                <a:lnTo>
                  <a:pt x="315191" y="0"/>
                </a:lnTo>
                <a:cubicBezTo>
                  <a:pt x="326708" y="0"/>
                  <a:pt x="337383" y="5056"/>
                  <a:pt x="344687" y="13858"/>
                </a:cubicBezTo>
                <a:lnTo>
                  <a:pt x="422689" y="105719"/>
                </a:lnTo>
                <a:cubicBezTo>
                  <a:pt x="423719" y="106936"/>
                  <a:pt x="425217" y="107592"/>
                  <a:pt x="426715" y="107592"/>
                </a:cubicBezTo>
                <a:cubicBezTo>
                  <a:pt x="488611" y="107592"/>
                  <a:pt x="538708" y="157783"/>
                  <a:pt x="538615" y="219678"/>
                </a:cubicBezTo>
                <a:lnTo>
                  <a:pt x="538615" y="260130"/>
                </a:lnTo>
                <a:cubicBezTo>
                  <a:pt x="538615" y="277267"/>
                  <a:pt x="524756" y="291125"/>
                  <a:pt x="507620" y="291125"/>
                </a:cubicBezTo>
                <a:lnTo>
                  <a:pt x="456961" y="291125"/>
                </a:lnTo>
                <a:cubicBezTo>
                  <a:pt x="454339" y="291125"/>
                  <a:pt x="451904" y="292436"/>
                  <a:pt x="450593" y="294683"/>
                </a:cubicBezTo>
                <a:cubicBezTo>
                  <a:pt x="439076" y="314161"/>
                  <a:pt x="417820" y="327270"/>
                  <a:pt x="393567" y="327270"/>
                </a:cubicBezTo>
                <a:cubicBezTo>
                  <a:pt x="368940" y="327270"/>
                  <a:pt x="347496" y="313879"/>
                  <a:pt x="336072" y="293934"/>
                </a:cubicBezTo>
                <a:cubicBezTo>
                  <a:pt x="334761" y="291687"/>
                  <a:pt x="332233" y="290282"/>
                  <a:pt x="329611" y="290282"/>
                </a:cubicBezTo>
                <a:lnTo>
                  <a:pt x="192523" y="290282"/>
                </a:lnTo>
                <a:cubicBezTo>
                  <a:pt x="189901" y="290282"/>
                  <a:pt x="187373" y="291593"/>
                  <a:pt x="186062" y="293934"/>
                </a:cubicBezTo>
                <a:cubicBezTo>
                  <a:pt x="174638" y="313879"/>
                  <a:pt x="153194" y="327270"/>
                  <a:pt x="128567" y="327270"/>
                </a:cubicBezTo>
                <a:cubicBezTo>
                  <a:pt x="103565" y="327270"/>
                  <a:pt x="81747" y="313411"/>
                  <a:pt x="70510" y="292904"/>
                </a:cubicBezTo>
                <a:cubicBezTo>
                  <a:pt x="69387" y="290844"/>
                  <a:pt x="67420" y="289440"/>
                  <a:pt x="65173" y="289065"/>
                </a:cubicBezTo>
                <a:cubicBezTo>
                  <a:pt x="28185" y="282604"/>
                  <a:pt x="0" y="250204"/>
                  <a:pt x="0" y="211438"/>
                </a:cubicBezTo>
                <a:lnTo>
                  <a:pt x="0" y="147576"/>
                </a:lnTo>
                <a:cubicBezTo>
                  <a:pt x="0" y="135403"/>
                  <a:pt x="4588" y="123885"/>
                  <a:pt x="13016" y="115083"/>
                </a:cubicBezTo>
                <a:lnTo>
                  <a:pt x="110682" y="13016"/>
                </a:lnTo>
                <a:cubicBezTo>
                  <a:pt x="118641" y="4776"/>
                  <a:pt x="129784" y="0"/>
                  <a:pt x="141208" y="0"/>
                </a:cubicBezTo>
                <a:close/>
              </a:path>
            </a:pathLst>
          </a:custGeom>
          <a:solidFill>
            <a:schemeClr val="bg1"/>
          </a:solidFill>
          <a:ln w="934" cap="flat">
            <a:noFill/>
            <a:prstDash val="solid"/>
            <a:miter/>
          </a:ln>
        </p:spPr>
        <p:txBody>
          <a:bodyPr rtlCol="0" anchor="ctr"/>
          <a:lstStyle/>
          <a:p>
            <a:endParaRPr lang="de-DE"/>
          </a:p>
        </p:txBody>
      </p:sp>
      <p:sp>
        <p:nvSpPr>
          <p:cNvPr id="208" name="Freihandform: Form 130">
            <a:extLst>
              <a:ext uri="{FF2B5EF4-FFF2-40B4-BE49-F238E27FC236}">
                <a16:creationId xmlns:a16="http://schemas.microsoft.com/office/drawing/2014/main" id="{2F118B29-DE56-EC42-A1E7-65F30674691C}"/>
              </a:ext>
            </a:extLst>
          </p:cNvPr>
          <p:cNvSpPr>
            <a:spLocks noChangeAspect="1"/>
          </p:cNvSpPr>
          <p:nvPr/>
        </p:nvSpPr>
        <p:spPr>
          <a:xfrm>
            <a:off x="8028664" y="3621042"/>
            <a:ext cx="321815" cy="276452"/>
          </a:xfrm>
          <a:custGeom>
            <a:avLst/>
            <a:gdLst>
              <a:gd name="connsiteX0" fmla="*/ 394410 w 531030"/>
              <a:gd name="connsiteY0" fmla="*/ 304760 h 456175"/>
              <a:gd name="connsiteX1" fmla="*/ 379334 w 531030"/>
              <a:gd name="connsiteY1" fmla="*/ 319836 h 456175"/>
              <a:gd name="connsiteX2" fmla="*/ 397781 w 531030"/>
              <a:gd name="connsiteY2" fmla="*/ 338377 h 456175"/>
              <a:gd name="connsiteX3" fmla="*/ 412857 w 531030"/>
              <a:gd name="connsiteY3" fmla="*/ 323301 h 456175"/>
              <a:gd name="connsiteX4" fmla="*/ 394410 w 531030"/>
              <a:gd name="connsiteY4" fmla="*/ 304760 h 456175"/>
              <a:gd name="connsiteX5" fmla="*/ 399935 w 531030"/>
              <a:gd name="connsiteY5" fmla="*/ 279665 h 456175"/>
              <a:gd name="connsiteX6" fmla="*/ 438046 w 531030"/>
              <a:gd name="connsiteY6" fmla="*/ 317776 h 456175"/>
              <a:gd name="connsiteX7" fmla="*/ 392256 w 531030"/>
              <a:gd name="connsiteY7" fmla="*/ 363566 h 456175"/>
              <a:gd name="connsiteX8" fmla="*/ 354145 w 531030"/>
              <a:gd name="connsiteY8" fmla="*/ 325454 h 456175"/>
              <a:gd name="connsiteX9" fmla="*/ 399935 w 531030"/>
              <a:gd name="connsiteY9" fmla="*/ 279665 h 456175"/>
              <a:gd name="connsiteX10" fmla="*/ 396095 w 531030"/>
              <a:gd name="connsiteY10" fmla="*/ 262622 h 456175"/>
              <a:gd name="connsiteX11" fmla="*/ 337102 w 531030"/>
              <a:gd name="connsiteY11" fmla="*/ 321615 h 456175"/>
              <a:gd name="connsiteX12" fmla="*/ 343657 w 531030"/>
              <a:gd name="connsiteY12" fmla="*/ 348677 h 456175"/>
              <a:gd name="connsiteX13" fmla="*/ 394597 w 531030"/>
              <a:gd name="connsiteY13" fmla="*/ 419936 h 456175"/>
              <a:gd name="connsiteX14" fmla="*/ 397594 w 531030"/>
              <a:gd name="connsiteY14" fmla="*/ 419936 h 456175"/>
              <a:gd name="connsiteX15" fmla="*/ 448533 w 531030"/>
              <a:gd name="connsiteY15" fmla="*/ 348677 h 456175"/>
              <a:gd name="connsiteX16" fmla="*/ 455088 w 531030"/>
              <a:gd name="connsiteY16" fmla="*/ 321615 h 456175"/>
              <a:gd name="connsiteX17" fmla="*/ 396095 w 531030"/>
              <a:gd name="connsiteY17" fmla="*/ 262622 h 456175"/>
              <a:gd name="connsiteX18" fmla="*/ 331484 w 531030"/>
              <a:gd name="connsiteY18" fmla="*/ 30396 h 456175"/>
              <a:gd name="connsiteX19" fmla="*/ 199827 w 531030"/>
              <a:gd name="connsiteY19" fmla="*/ 56709 h 456175"/>
              <a:gd name="connsiteX20" fmla="*/ 193834 w 531030"/>
              <a:gd name="connsiteY20" fmla="*/ 64013 h 456175"/>
              <a:gd name="connsiteX21" fmla="*/ 193834 w 531030"/>
              <a:gd name="connsiteY21" fmla="*/ 414037 h 456175"/>
              <a:gd name="connsiteX22" fmla="*/ 199452 w 531030"/>
              <a:gd name="connsiteY22" fmla="*/ 418813 h 456175"/>
              <a:gd name="connsiteX23" fmla="*/ 337945 w 531030"/>
              <a:gd name="connsiteY23" fmla="*/ 391095 h 456175"/>
              <a:gd name="connsiteX24" fmla="*/ 339724 w 531030"/>
              <a:gd name="connsiteY24" fmla="*/ 386694 h 456175"/>
              <a:gd name="connsiteX25" fmla="*/ 322682 w 531030"/>
              <a:gd name="connsiteY25" fmla="*/ 362816 h 456175"/>
              <a:gd name="connsiteX26" fmla="*/ 321745 w 531030"/>
              <a:gd name="connsiteY26" fmla="*/ 361318 h 456175"/>
              <a:gd name="connsiteX27" fmla="*/ 311820 w 531030"/>
              <a:gd name="connsiteY27" fmla="*/ 321615 h 456175"/>
              <a:gd name="connsiteX28" fmla="*/ 333825 w 531030"/>
              <a:gd name="connsiteY28" fmla="*/ 264963 h 456175"/>
              <a:gd name="connsiteX29" fmla="*/ 337102 w 531030"/>
              <a:gd name="connsiteY29" fmla="*/ 256254 h 456175"/>
              <a:gd name="connsiteX30" fmla="*/ 337102 w 531030"/>
              <a:gd name="connsiteY30" fmla="*/ 34984 h 456175"/>
              <a:gd name="connsiteX31" fmla="*/ 331484 w 531030"/>
              <a:gd name="connsiteY31" fmla="*/ 30396 h 456175"/>
              <a:gd name="connsiteX32" fmla="*/ 30901 w 531030"/>
              <a:gd name="connsiteY32" fmla="*/ 30396 h 456175"/>
              <a:gd name="connsiteX33" fmla="*/ 25283 w 531030"/>
              <a:gd name="connsiteY33" fmla="*/ 34984 h 456175"/>
              <a:gd name="connsiteX34" fmla="*/ 25283 w 531030"/>
              <a:gd name="connsiteY34" fmla="*/ 385009 h 456175"/>
              <a:gd name="connsiteX35" fmla="*/ 31276 w 531030"/>
              <a:gd name="connsiteY35" fmla="*/ 392312 h 456175"/>
              <a:gd name="connsiteX36" fmla="*/ 162933 w 531030"/>
              <a:gd name="connsiteY36" fmla="*/ 418625 h 456175"/>
              <a:gd name="connsiteX37" fmla="*/ 168551 w 531030"/>
              <a:gd name="connsiteY37" fmla="*/ 414037 h 456175"/>
              <a:gd name="connsiteX38" fmla="*/ 168551 w 531030"/>
              <a:gd name="connsiteY38" fmla="*/ 64013 h 456175"/>
              <a:gd name="connsiteX39" fmla="*/ 162558 w 531030"/>
              <a:gd name="connsiteY39" fmla="*/ 56709 h 456175"/>
              <a:gd name="connsiteX40" fmla="*/ 368003 w 531030"/>
              <a:gd name="connsiteY40" fmla="*/ 30302 h 456175"/>
              <a:gd name="connsiteX41" fmla="*/ 362385 w 531030"/>
              <a:gd name="connsiteY41" fmla="*/ 34891 h 456175"/>
              <a:gd name="connsiteX42" fmla="*/ 362385 w 531030"/>
              <a:gd name="connsiteY42" fmla="*/ 237433 h 456175"/>
              <a:gd name="connsiteX43" fmla="*/ 368565 w 531030"/>
              <a:gd name="connsiteY43" fmla="*/ 241834 h 456175"/>
              <a:gd name="connsiteX44" fmla="*/ 396095 w 531030"/>
              <a:gd name="connsiteY44" fmla="*/ 237246 h 456175"/>
              <a:gd name="connsiteX45" fmla="*/ 480371 w 531030"/>
              <a:gd name="connsiteY45" fmla="*/ 321521 h 456175"/>
              <a:gd name="connsiteX46" fmla="*/ 470445 w 531030"/>
              <a:gd name="connsiteY46" fmla="*/ 361224 h 456175"/>
              <a:gd name="connsiteX47" fmla="*/ 469321 w 531030"/>
              <a:gd name="connsiteY47" fmla="*/ 363003 h 456175"/>
              <a:gd name="connsiteX48" fmla="*/ 438420 w 531030"/>
              <a:gd name="connsiteY48" fmla="*/ 406265 h 456175"/>
              <a:gd name="connsiteX49" fmla="*/ 500035 w 531030"/>
              <a:gd name="connsiteY49" fmla="*/ 418625 h 456175"/>
              <a:gd name="connsiteX50" fmla="*/ 505653 w 531030"/>
              <a:gd name="connsiteY50" fmla="*/ 414037 h 456175"/>
              <a:gd name="connsiteX51" fmla="*/ 505653 w 531030"/>
              <a:gd name="connsiteY51" fmla="*/ 63919 h 456175"/>
              <a:gd name="connsiteX52" fmla="*/ 499661 w 531030"/>
              <a:gd name="connsiteY52" fmla="*/ 56615 h 456175"/>
              <a:gd name="connsiteX53" fmla="*/ 8989 w 531030"/>
              <a:gd name="connsiteY53" fmla="*/ 150 h 456175"/>
              <a:gd name="connsiteX54" fmla="*/ 177166 w 531030"/>
              <a:gd name="connsiteY54" fmla="*/ 33767 h 456175"/>
              <a:gd name="connsiteX55" fmla="*/ 185219 w 531030"/>
              <a:gd name="connsiteY55" fmla="*/ 33767 h 456175"/>
              <a:gd name="connsiteX56" fmla="*/ 345717 w 531030"/>
              <a:gd name="connsiteY56" fmla="*/ 1649 h 456175"/>
              <a:gd name="connsiteX57" fmla="*/ 353770 w 531030"/>
              <a:gd name="connsiteY57" fmla="*/ 1649 h 456175"/>
              <a:gd name="connsiteX58" fmla="*/ 524943 w 531030"/>
              <a:gd name="connsiteY58" fmla="*/ 35921 h 456175"/>
              <a:gd name="connsiteX59" fmla="*/ 531030 w 531030"/>
              <a:gd name="connsiteY59" fmla="*/ 43225 h 456175"/>
              <a:gd name="connsiteX60" fmla="*/ 531030 w 531030"/>
              <a:gd name="connsiteY60" fmla="*/ 441380 h 456175"/>
              <a:gd name="connsiteX61" fmla="*/ 522040 w 531030"/>
              <a:gd name="connsiteY61" fmla="*/ 448684 h 456175"/>
              <a:gd name="connsiteX62" fmla="*/ 422314 w 531030"/>
              <a:gd name="connsiteY62" fmla="*/ 428739 h 456175"/>
              <a:gd name="connsiteX63" fmla="*/ 406583 w 531030"/>
              <a:gd name="connsiteY63" fmla="*/ 450744 h 456175"/>
              <a:gd name="connsiteX64" fmla="*/ 396095 w 531030"/>
              <a:gd name="connsiteY64" fmla="*/ 456175 h 456175"/>
              <a:gd name="connsiteX65" fmla="*/ 385608 w 531030"/>
              <a:gd name="connsiteY65" fmla="*/ 450837 h 456175"/>
              <a:gd name="connsiteX66" fmla="*/ 362853 w 531030"/>
              <a:gd name="connsiteY66" fmla="*/ 419000 h 456175"/>
              <a:gd name="connsiteX67" fmla="*/ 358265 w 531030"/>
              <a:gd name="connsiteY67" fmla="*/ 416003 h 456175"/>
              <a:gd name="connsiteX68" fmla="*/ 353770 w 531030"/>
              <a:gd name="connsiteY68" fmla="*/ 415067 h 456175"/>
              <a:gd name="connsiteX69" fmla="*/ 345717 w 531030"/>
              <a:gd name="connsiteY69" fmla="*/ 415067 h 456175"/>
              <a:gd name="connsiteX70" fmla="*/ 185219 w 531030"/>
              <a:gd name="connsiteY70" fmla="*/ 447185 h 456175"/>
              <a:gd name="connsiteX71" fmla="*/ 177166 w 531030"/>
              <a:gd name="connsiteY71" fmla="*/ 447185 h 456175"/>
              <a:gd name="connsiteX72" fmla="*/ 5993 w 531030"/>
              <a:gd name="connsiteY72" fmla="*/ 412913 h 456175"/>
              <a:gd name="connsiteX73" fmla="*/ 0 w 531030"/>
              <a:gd name="connsiteY73" fmla="*/ 405609 h 456175"/>
              <a:gd name="connsiteX74" fmla="*/ 0 w 531030"/>
              <a:gd name="connsiteY74" fmla="*/ 7454 h 456175"/>
              <a:gd name="connsiteX75" fmla="*/ 8989 w 531030"/>
              <a:gd name="connsiteY75" fmla="*/ 150 h 45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31030" h="456175">
                <a:moveTo>
                  <a:pt x="394410" y="304760"/>
                </a:moveTo>
                <a:cubicBezTo>
                  <a:pt x="386450" y="305603"/>
                  <a:pt x="380083" y="311970"/>
                  <a:pt x="379334" y="319836"/>
                </a:cubicBezTo>
                <a:cubicBezTo>
                  <a:pt x="378210" y="330511"/>
                  <a:pt x="387106" y="339407"/>
                  <a:pt x="397781" y="338377"/>
                </a:cubicBezTo>
                <a:cubicBezTo>
                  <a:pt x="405740" y="337534"/>
                  <a:pt x="412108" y="331167"/>
                  <a:pt x="412857" y="323301"/>
                </a:cubicBezTo>
                <a:cubicBezTo>
                  <a:pt x="413981" y="312626"/>
                  <a:pt x="405085" y="303730"/>
                  <a:pt x="394410" y="304760"/>
                </a:cubicBezTo>
                <a:close/>
                <a:moveTo>
                  <a:pt x="399935" y="279665"/>
                </a:moveTo>
                <a:cubicBezTo>
                  <a:pt x="420067" y="281444"/>
                  <a:pt x="436267" y="297644"/>
                  <a:pt x="438046" y="317776"/>
                </a:cubicBezTo>
                <a:cubicBezTo>
                  <a:pt x="440387" y="343995"/>
                  <a:pt x="418475" y="365907"/>
                  <a:pt x="392256" y="363566"/>
                </a:cubicBezTo>
                <a:cubicBezTo>
                  <a:pt x="372124" y="361787"/>
                  <a:pt x="355924" y="345587"/>
                  <a:pt x="354145" y="325454"/>
                </a:cubicBezTo>
                <a:cubicBezTo>
                  <a:pt x="351804" y="299235"/>
                  <a:pt x="373716" y="277324"/>
                  <a:pt x="399935" y="279665"/>
                </a:cubicBezTo>
                <a:close/>
                <a:moveTo>
                  <a:pt x="396095" y="262622"/>
                </a:moveTo>
                <a:cubicBezTo>
                  <a:pt x="363602" y="262622"/>
                  <a:pt x="337102" y="289122"/>
                  <a:pt x="337102" y="321615"/>
                </a:cubicBezTo>
                <a:cubicBezTo>
                  <a:pt x="337102" y="331072"/>
                  <a:pt x="339350" y="340342"/>
                  <a:pt x="343657" y="348677"/>
                </a:cubicBezTo>
                <a:lnTo>
                  <a:pt x="394597" y="419936"/>
                </a:lnTo>
                <a:cubicBezTo>
                  <a:pt x="395346" y="420966"/>
                  <a:pt x="396844" y="420966"/>
                  <a:pt x="397594" y="419936"/>
                </a:cubicBezTo>
                <a:lnTo>
                  <a:pt x="448533" y="348677"/>
                </a:lnTo>
                <a:cubicBezTo>
                  <a:pt x="452841" y="340342"/>
                  <a:pt x="455088" y="330979"/>
                  <a:pt x="455088" y="321615"/>
                </a:cubicBezTo>
                <a:cubicBezTo>
                  <a:pt x="455088" y="289122"/>
                  <a:pt x="428588" y="262622"/>
                  <a:pt x="396095" y="262622"/>
                </a:cubicBezTo>
                <a:close/>
                <a:moveTo>
                  <a:pt x="331484" y="30396"/>
                </a:moveTo>
                <a:lnTo>
                  <a:pt x="199827" y="56709"/>
                </a:lnTo>
                <a:cubicBezTo>
                  <a:pt x="196362" y="57364"/>
                  <a:pt x="193834" y="60454"/>
                  <a:pt x="193834" y="64013"/>
                </a:cubicBezTo>
                <a:lnTo>
                  <a:pt x="193834" y="414037"/>
                </a:lnTo>
                <a:cubicBezTo>
                  <a:pt x="193834" y="417034"/>
                  <a:pt x="196549" y="419187"/>
                  <a:pt x="199452" y="418813"/>
                </a:cubicBezTo>
                <a:lnTo>
                  <a:pt x="337945" y="391095"/>
                </a:lnTo>
                <a:cubicBezTo>
                  <a:pt x="340005" y="390721"/>
                  <a:pt x="340942" y="388380"/>
                  <a:pt x="339724" y="386694"/>
                </a:cubicBezTo>
                <a:lnTo>
                  <a:pt x="322682" y="362816"/>
                </a:lnTo>
                <a:cubicBezTo>
                  <a:pt x="322307" y="362348"/>
                  <a:pt x="322026" y="361880"/>
                  <a:pt x="321745" y="361318"/>
                </a:cubicBezTo>
                <a:cubicBezTo>
                  <a:pt x="315284" y="349145"/>
                  <a:pt x="311820" y="335474"/>
                  <a:pt x="311820" y="321615"/>
                </a:cubicBezTo>
                <a:cubicBezTo>
                  <a:pt x="311820" y="299797"/>
                  <a:pt x="320153" y="279945"/>
                  <a:pt x="333825" y="264963"/>
                </a:cubicBezTo>
                <a:cubicBezTo>
                  <a:pt x="335979" y="262622"/>
                  <a:pt x="337102" y="259438"/>
                  <a:pt x="337102" y="256254"/>
                </a:cubicBezTo>
                <a:lnTo>
                  <a:pt x="337102" y="34984"/>
                </a:lnTo>
                <a:cubicBezTo>
                  <a:pt x="337102" y="31988"/>
                  <a:pt x="334387" y="29834"/>
                  <a:pt x="331484" y="30396"/>
                </a:cubicBezTo>
                <a:close/>
                <a:moveTo>
                  <a:pt x="30901" y="30396"/>
                </a:moveTo>
                <a:cubicBezTo>
                  <a:pt x="27998" y="29741"/>
                  <a:pt x="25283" y="31988"/>
                  <a:pt x="25283" y="34984"/>
                </a:cubicBezTo>
                <a:lnTo>
                  <a:pt x="25283" y="385009"/>
                </a:lnTo>
                <a:cubicBezTo>
                  <a:pt x="25283" y="388567"/>
                  <a:pt x="27811" y="391657"/>
                  <a:pt x="31276" y="392312"/>
                </a:cubicBezTo>
                <a:lnTo>
                  <a:pt x="162933" y="418625"/>
                </a:lnTo>
                <a:cubicBezTo>
                  <a:pt x="165836" y="419187"/>
                  <a:pt x="168551" y="417034"/>
                  <a:pt x="168551" y="414037"/>
                </a:cubicBezTo>
                <a:lnTo>
                  <a:pt x="168551" y="64013"/>
                </a:lnTo>
                <a:cubicBezTo>
                  <a:pt x="168551" y="60454"/>
                  <a:pt x="166023" y="57364"/>
                  <a:pt x="162558" y="56709"/>
                </a:cubicBezTo>
                <a:close/>
                <a:moveTo>
                  <a:pt x="368003" y="30302"/>
                </a:moveTo>
                <a:cubicBezTo>
                  <a:pt x="365100" y="29741"/>
                  <a:pt x="362385" y="31894"/>
                  <a:pt x="362385" y="34891"/>
                </a:cubicBezTo>
                <a:lnTo>
                  <a:pt x="362385" y="237433"/>
                </a:lnTo>
                <a:cubicBezTo>
                  <a:pt x="362385" y="240616"/>
                  <a:pt x="365569" y="242864"/>
                  <a:pt x="368565" y="241834"/>
                </a:cubicBezTo>
                <a:cubicBezTo>
                  <a:pt x="377180" y="238837"/>
                  <a:pt x="386450" y="237246"/>
                  <a:pt x="396095" y="237246"/>
                </a:cubicBezTo>
                <a:cubicBezTo>
                  <a:pt x="442540" y="237246"/>
                  <a:pt x="480371" y="275076"/>
                  <a:pt x="480371" y="321521"/>
                </a:cubicBezTo>
                <a:cubicBezTo>
                  <a:pt x="480371" y="335380"/>
                  <a:pt x="476906" y="349145"/>
                  <a:pt x="470445" y="361224"/>
                </a:cubicBezTo>
                <a:cubicBezTo>
                  <a:pt x="470164" y="361880"/>
                  <a:pt x="469789" y="362441"/>
                  <a:pt x="469321" y="363003"/>
                </a:cubicBezTo>
                <a:lnTo>
                  <a:pt x="438420" y="406265"/>
                </a:lnTo>
                <a:lnTo>
                  <a:pt x="500035" y="418625"/>
                </a:lnTo>
                <a:cubicBezTo>
                  <a:pt x="502938" y="419187"/>
                  <a:pt x="505653" y="417034"/>
                  <a:pt x="505653" y="414037"/>
                </a:cubicBezTo>
                <a:lnTo>
                  <a:pt x="505653" y="63919"/>
                </a:lnTo>
                <a:cubicBezTo>
                  <a:pt x="505653" y="60360"/>
                  <a:pt x="503125" y="57270"/>
                  <a:pt x="499661" y="56615"/>
                </a:cubicBezTo>
                <a:close/>
                <a:moveTo>
                  <a:pt x="8989" y="150"/>
                </a:moveTo>
                <a:lnTo>
                  <a:pt x="177166" y="33767"/>
                </a:lnTo>
                <a:cubicBezTo>
                  <a:pt x="179788" y="34329"/>
                  <a:pt x="182597" y="34329"/>
                  <a:pt x="185219" y="33767"/>
                </a:cubicBezTo>
                <a:lnTo>
                  <a:pt x="345717" y="1649"/>
                </a:lnTo>
                <a:cubicBezTo>
                  <a:pt x="348339" y="1087"/>
                  <a:pt x="351148" y="1087"/>
                  <a:pt x="353770" y="1649"/>
                </a:cubicBezTo>
                <a:lnTo>
                  <a:pt x="524943" y="35921"/>
                </a:lnTo>
                <a:cubicBezTo>
                  <a:pt x="528408" y="36670"/>
                  <a:pt x="530936" y="39760"/>
                  <a:pt x="531030" y="43225"/>
                </a:cubicBezTo>
                <a:lnTo>
                  <a:pt x="531030" y="441380"/>
                </a:lnTo>
                <a:cubicBezTo>
                  <a:pt x="531030" y="446062"/>
                  <a:pt x="526722" y="449620"/>
                  <a:pt x="522040" y="448684"/>
                </a:cubicBezTo>
                <a:lnTo>
                  <a:pt x="422314" y="428739"/>
                </a:lnTo>
                <a:lnTo>
                  <a:pt x="406583" y="450744"/>
                </a:lnTo>
                <a:cubicBezTo>
                  <a:pt x="404148" y="454208"/>
                  <a:pt x="400215" y="456175"/>
                  <a:pt x="396095" y="456175"/>
                </a:cubicBezTo>
                <a:cubicBezTo>
                  <a:pt x="391975" y="456175"/>
                  <a:pt x="388042" y="454208"/>
                  <a:pt x="385608" y="450837"/>
                </a:cubicBezTo>
                <a:lnTo>
                  <a:pt x="362853" y="419000"/>
                </a:lnTo>
                <a:cubicBezTo>
                  <a:pt x="361823" y="417408"/>
                  <a:pt x="360138" y="416378"/>
                  <a:pt x="358265" y="416003"/>
                </a:cubicBezTo>
                <a:lnTo>
                  <a:pt x="353770" y="415067"/>
                </a:lnTo>
                <a:cubicBezTo>
                  <a:pt x="351148" y="414505"/>
                  <a:pt x="348339" y="414505"/>
                  <a:pt x="345717" y="415067"/>
                </a:cubicBezTo>
                <a:lnTo>
                  <a:pt x="185219" y="447185"/>
                </a:lnTo>
                <a:cubicBezTo>
                  <a:pt x="182597" y="447747"/>
                  <a:pt x="179788" y="447747"/>
                  <a:pt x="177166" y="447185"/>
                </a:cubicBezTo>
                <a:lnTo>
                  <a:pt x="5993" y="412913"/>
                </a:lnTo>
                <a:cubicBezTo>
                  <a:pt x="2528" y="412258"/>
                  <a:pt x="0" y="409168"/>
                  <a:pt x="0" y="405609"/>
                </a:cubicBezTo>
                <a:lnTo>
                  <a:pt x="0" y="7454"/>
                </a:lnTo>
                <a:cubicBezTo>
                  <a:pt x="0" y="2772"/>
                  <a:pt x="4308" y="-786"/>
                  <a:pt x="8989" y="150"/>
                </a:cubicBezTo>
                <a:close/>
              </a:path>
            </a:pathLst>
          </a:custGeom>
          <a:solidFill>
            <a:schemeClr val="bg1"/>
          </a:solidFill>
          <a:ln w="934" cap="flat">
            <a:noFill/>
            <a:prstDash val="solid"/>
            <a:miter/>
          </a:ln>
        </p:spPr>
        <p:txBody>
          <a:bodyPr rtlCol="0" anchor="ctr"/>
          <a:lstStyle/>
          <a:p>
            <a:endParaRPr lang="de-DE"/>
          </a:p>
        </p:txBody>
      </p:sp>
      <p:sp>
        <p:nvSpPr>
          <p:cNvPr id="209" name="Freihandform: Form 132">
            <a:extLst>
              <a:ext uri="{FF2B5EF4-FFF2-40B4-BE49-F238E27FC236}">
                <a16:creationId xmlns:a16="http://schemas.microsoft.com/office/drawing/2014/main" id="{ECFF5BA3-BBBE-264E-835C-34B525D2CF9C}"/>
              </a:ext>
            </a:extLst>
          </p:cNvPr>
          <p:cNvSpPr>
            <a:spLocks noChangeAspect="1"/>
          </p:cNvSpPr>
          <p:nvPr/>
        </p:nvSpPr>
        <p:spPr>
          <a:xfrm>
            <a:off x="7495489" y="4570553"/>
            <a:ext cx="306436" cy="326922"/>
          </a:xfrm>
          <a:custGeom>
            <a:avLst/>
            <a:gdLst>
              <a:gd name="connsiteX0" fmla="*/ 505653 w 505653"/>
              <a:gd name="connsiteY0" fmla="*/ 362479 h 539457"/>
              <a:gd name="connsiteX1" fmla="*/ 438233 w 505653"/>
              <a:gd name="connsiteY1" fmla="*/ 273240 h 539457"/>
              <a:gd name="connsiteX2" fmla="*/ 438233 w 505653"/>
              <a:gd name="connsiteY2" fmla="*/ 121357 h 539457"/>
              <a:gd name="connsiteX3" fmla="*/ 441979 w 505653"/>
              <a:gd name="connsiteY3" fmla="*/ 116769 h 539457"/>
              <a:gd name="connsiteX4" fmla="*/ 488798 w 505653"/>
              <a:gd name="connsiteY4" fmla="*/ 58899 h 539457"/>
              <a:gd name="connsiteX5" fmla="*/ 428963 w 505653"/>
              <a:gd name="connsiteY5" fmla="*/ 0 h 539457"/>
              <a:gd name="connsiteX6" fmla="*/ 76691 w 505653"/>
              <a:gd name="connsiteY6" fmla="*/ 0 h 539457"/>
              <a:gd name="connsiteX7" fmla="*/ 16855 w 505653"/>
              <a:gd name="connsiteY7" fmla="*/ 58899 h 539457"/>
              <a:gd name="connsiteX8" fmla="*/ 63675 w 505653"/>
              <a:gd name="connsiteY8" fmla="*/ 116769 h 539457"/>
              <a:gd name="connsiteX9" fmla="*/ 67420 w 505653"/>
              <a:gd name="connsiteY9" fmla="*/ 121357 h 539457"/>
              <a:gd name="connsiteX10" fmla="*/ 67420 w 505653"/>
              <a:gd name="connsiteY10" fmla="*/ 273240 h 539457"/>
              <a:gd name="connsiteX11" fmla="*/ 0 w 505653"/>
              <a:gd name="connsiteY11" fmla="*/ 362479 h 539457"/>
              <a:gd name="connsiteX12" fmla="*/ 0 w 505653"/>
              <a:gd name="connsiteY12" fmla="*/ 462673 h 539457"/>
              <a:gd name="connsiteX13" fmla="*/ 9364 w 505653"/>
              <a:gd name="connsiteY13" fmla="*/ 472037 h 539457"/>
              <a:gd name="connsiteX14" fmla="*/ 62738 w 505653"/>
              <a:gd name="connsiteY14" fmla="*/ 472037 h 539457"/>
              <a:gd name="connsiteX15" fmla="*/ 67420 w 505653"/>
              <a:gd name="connsiteY15" fmla="*/ 476719 h 539457"/>
              <a:gd name="connsiteX16" fmla="*/ 67420 w 505653"/>
              <a:gd name="connsiteY16" fmla="*/ 530093 h 539457"/>
              <a:gd name="connsiteX17" fmla="*/ 76784 w 505653"/>
              <a:gd name="connsiteY17" fmla="*/ 539457 h 539457"/>
              <a:gd name="connsiteX18" fmla="*/ 428869 w 505653"/>
              <a:gd name="connsiteY18" fmla="*/ 539457 h 539457"/>
              <a:gd name="connsiteX19" fmla="*/ 438233 w 505653"/>
              <a:gd name="connsiteY19" fmla="*/ 530093 h 539457"/>
              <a:gd name="connsiteX20" fmla="*/ 438233 w 505653"/>
              <a:gd name="connsiteY20" fmla="*/ 476719 h 539457"/>
              <a:gd name="connsiteX21" fmla="*/ 442915 w 505653"/>
              <a:gd name="connsiteY21" fmla="*/ 472037 h 539457"/>
              <a:gd name="connsiteX22" fmla="*/ 496289 w 505653"/>
              <a:gd name="connsiteY22" fmla="*/ 472037 h 539457"/>
              <a:gd name="connsiteX23" fmla="*/ 505653 w 505653"/>
              <a:gd name="connsiteY23" fmla="*/ 462673 h 539457"/>
              <a:gd name="connsiteX24" fmla="*/ 505653 w 505653"/>
              <a:gd name="connsiteY24" fmla="*/ 362479 h 539457"/>
              <a:gd name="connsiteX25" fmla="*/ 352272 w 505653"/>
              <a:gd name="connsiteY25" fmla="*/ 375214 h 539457"/>
              <a:gd name="connsiteX26" fmla="*/ 366412 w 505653"/>
              <a:gd name="connsiteY26" fmla="*/ 389353 h 539457"/>
              <a:gd name="connsiteX27" fmla="*/ 355549 w 505653"/>
              <a:gd name="connsiteY27" fmla="*/ 400215 h 539457"/>
              <a:gd name="connsiteX28" fmla="*/ 341410 w 505653"/>
              <a:gd name="connsiteY28" fmla="*/ 386075 h 539457"/>
              <a:gd name="connsiteX29" fmla="*/ 352272 w 505653"/>
              <a:gd name="connsiteY29" fmla="*/ 375214 h 539457"/>
              <a:gd name="connsiteX30" fmla="*/ 150010 w 505653"/>
              <a:gd name="connsiteY30" fmla="*/ 375214 h 539457"/>
              <a:gd name="connsiteX31" fmla="*/ 164150 w 505653"/>
              <a:gd name="connsiteY31" fmla="*/ 389353 h 539457"/>
              <a:gd name="connsiteX32" fmla="*/ 153288 w 505653"/>
              <a:gd name="connsiteY32" fmla="*/ 400215 h 539457"/>
              <a:gd name="connsiteX33" fmla="*/ 139148 w 505653"/>
              <a:gd name="connsiteY33" fmla="*/ 386075 h 539457"/>
              <a:gd name="connsiteX34" fmla="*/ 150010 w 505653"/>
              <a:gd name="connsiteY34" fmla="*/ 375214 h 539457"/>
              <a:gd name="connsiteX35" fmla="*/ 134092 w 505653"/>
              <a:gd name="connsiteY35" fmla="*/ 207505 h 539457"/>
              <a:gd name="connsiteX36" fmla="*/ 98322 w 505653"/>
              <a:gd name="connsiteY36" fmla="*/ 123323 h 539457"/>
              <a:gd name="connsiteX37" fmla="*/ 103003 w 505653"/>
              <a:gd name="connsiteY37" fmla="*/ 118079 h 539457"/>
              <a:gd name="connsiteX38" fmla="*/ 134373 w 505653"/>
              <a:gd name="connsiteY38" fmla="*/ 118079 h 539457"/>
              <a:gd name="connsiteX39" fmla="*/ 139055 w 505653"/>
              <a:gd name="connsiteY39" fmla="*/ 122761 h 539457"/>
              <a:gd name="connsiteX40" fmla="*/ 139055 w 505653"/>
              <a:gd name="connsiteY40" fmla="*/ 205819 h 539457"/>
              <a:gd name="connsiteX41" fmla="*/ 134092 w 505653"/>
              <a:gd name="connsiteY41" fmla="*/ 207505 h 539457"/>
              <a:gd name="connsiteX42" fmla="*/ 169019 w 505653"/>
              <a:gd name="connsiteY42" fmla="*/ 118079 h 539457"/>
              <a:gd name="connsiteX43" fmla="*/ 336634 w 505653"/>
              <a:gd name="connsiteY43" fmla="*/ 118079 h 539457"/>
              <a:gd name="connsiteX44" fmla="*/ 341316 w 505653"/>
              <a:gd name="connsiteY44" fmla="*/ 122761 h 539457"/>
              <a:gd name="connsiteX45" fmla="*/ 341316 w 505653"/>
              <a:gd name="connsiteY45" fmla="*/ 232600 h 539457"/>
              <a:gd name="connsiteX46" fmla="*/ 338039 w 505653"/>
              <a:gd name="connsiteY46" fmla="*/ 238781 h 539457"/>
              <a:gd name="connsiteX47" fmla="*/ 252827 w 505653"/>
              <a:gd name="connsiteY47" fmla="*/ 265562 h 539457"/>
              <a:gd name="connsiteX48" fmla="*/ 167615 w 505653"/>
              <a:gd name="connsiteY48" fmla="*/ 238781 h 539457"/>
              <a:gd name="connsiteX49" fmla="*/ 164337 w 505653"/>
              <a:gd name="connsiteY49" fmla="*/ 232600 h 539457"/>
              <a:gd name="connsiteX50" fmla="*/ 164337 w 505653"/>
              <a:gd name="connsiteY50" fmla="*/ 122761 h 539457"/>
              <a:gd name="connsiteX51" fmla="*/ 169019 w 505653"/>
              <a:gd name="connsiteY51" fmla="*/ 118079 h 539457"/>
              <a:gd name="connsiteX52" fmla="*/ 164337 w 505653"/>
              <a:gd name="connsiteY52" fmla="*/ 88115 h 539457"/>
              <a:gd name="connsiteX53" fmla="*/ 164337 w 505653"/>
              <a:gd name="connsiteY53" fmla="*/ 30058 h 539457"/>
              <a:gd name="connsiteX54" fmla="*/ 169019 w 505653"/>
              <a:gd name="connsiteY54" fmla="*/ 25376 h 539457"/>
              <a:gd name="connsiteX55" fmla="*/ 336634 w 505653"/>
              <a:gd name="connsiteY55" fmla="*/ 25376 h 539457"/>
              <a:gd name="connsiteX56" fmla="*/ 341316 w 505653"/>
              <a:gd name="connsiteY56" fmla="*/ 30058 h 539457"/>
              <a:gd name="connsiteX57" fmla="*/ 341316 w 505653"/>
              <a:gd name="connsiteY57" fmla="*/ 88115 h 539457"/>
              <a:gd name="connsiteX58" fmla="*/ 336634 w 505653"/>
              <a:gd name="connsiteY58" fmla="*/ 92797 h 539457"/>
              <a:gd name="connsiteX59" fmla="*/ 169019 w 505653"/>
              <a:gd name="connsiteY59" fmla="*/ 92797 h 539457"/>
              <a:gd name="connsiteX60" fmla="*/ 164337 w 505653"/>
              <a:gd name="connsiteY60" fmla="*/ 88115 h 539457"/>
              <a:gd name="connsiteX61" fmla="*/ 371281 w 505653"/>
              <a:gd name="connsiteY61" fmla="*/ 118079 h 539457"/>
              <a:gd name="connsiteX62" fmla="*/ 402650 w 505653"/>
              <a:gd name="connsiteY62" fmla="*/ 118079 h 539457"/>
              <a:gd name="connsiteX63" fmla="*/ 407332 w 505653"/>
              <a:gd name="connsiteY63" fmla="*/ 123323 h 539457"/>
              <a:gd name="connsiteX64" fmla="*/ 371562 w 505653"/>
              <a:gd name="connsiteY64" fmla="*/ 207505 h 539457"/>
              <a:gd name="connsiteX65" fmla="*/ 366599 w 505653"/>
              <a:gd name="connsiteY65" fmla="*/ 205726 h 539457"/>
              <a:gd name="connsiteX66" fmla="*/ 366599 w 505653"/>
              <a:gd name="connsiteY66" fmla="*/ 122668 h 539457"/>
              <a:gd name="connsiteX67" fmla="*/ 371281 w 505653"/>
              <a:gd name="connsiteY67" fmla="*/ 118079 h 539457"/>
              <a:gd name="connsiteX68" fmla="*/ 463516 w 505653"/>
              <a:gd name="connsiteY68" fmla="*/ 59929 h 539457"/>
              <a:gd name="connsiteX69" fmla="*/ 429150 w 505653"/>
              <a:gd name="connsiteY69" fmla="*/ 92797 h 539457"/>
              <a:gd name="connsiteX70" fmla="*/ 371281 w 505653"/>
              <a:gd name="connsiteY70" fmla="*/ 92797 h 539457"/>
              <a:gd name="connsiteX71" fmla="*/ 366599 w 505653"/>
              <a:gd name="connsiteY71" fmla="*/ 88115 h 539457"/>
              <a:gd name="connsiteX72" fmla="*/ 366599 w 505653"/>
              <a:gd name="connsiteY72" fmla="*/ 30058 h 539457"/>
              <a:gd name="connsiteX73" fmla="*/ 371281 w 505653"/>
              <a:gd name="connsiteY73" fmla="*/ 25376 h 539457"/>
              <a:gd name="connsiteX74" fmla="*/ 429805 w 505653"/>
              <a:gd name="connsiteY74" fmla="*/ 25376 h 539457"/>
              <a:gd name="connsiteX75" fmla="*/ 463516 w 505653"/>
              <a:gd name="connsiteY75" fmla="*/ 59929 h 539457"/>
              <a:gd name="connsiteX76" fmla="*/ 42138 w 505653"/>
              <a:gd name="connsiteY76" fmla="*/ 58244 h 539457"/>
              <a:gd name="connsiteX77" fmla="*/ 76503 w 505653"/>
              <a:gd name="connsiteY77" fmla="*/ 25376 h 539457"/>
              <a:gd name="connsiteX78" fmla="*/ 134373 w 505653"/>
              <a:gd name="connsiteY78" fmla="*/ 25376 h 539457"/>
              <a:gd name="connsiteX79" fmla="*/ 139055 w 505653"/>
              <a:gd name="connsiteY79" fmla="*/ 30058 h 539457"/>
              <a:gd name="connsiteX80" fmla="*/ 139055 w 505653"/>
              <a:gd name="connsiteY80" fmla="*/ 88115 h 539457"/>
              <a:gd name="connsiteX81" fmla="*/ 134373 w 505653"/>
              <a:gd name="connsiteY81" fmla="*/ 92797 h 539457"/>
              <a:gd name="connsiteX82" fmla="*/ 75848 w 505653"/>
              <a:gd name="connsiteY82" fmla="*/ 92797 h 539457"/>
              <a:gd name="connsiteX83" fmla="*/ 42138 w 505653"/>
              <a:gd name="connsiteY83" fmla="*/ 58244 h 539457"/>
              <a:gd name="connsiteX84" fmla="*/ 96168 w 505653"/>
              <a:gd name="connsiteY84" fmla="*/ 196455 h 539457"/>
              <a:gd name="connsiteX85" fmla="*/ 136526 w 505653"/>
              <a:gd name="connsiteY85" fmla="*/ 246553 h 539457"/>
              <a:gd name="connsiteX86" fmla="*/ 139055 w 505653"/>
              <a:gd name="connsiteY86" fmla="*/ 252171 h 539457"/>
              <a:gd name="connsiteX87" fmla="*/ 139055 w 505653"/>
              <a:gd name="connsiteY87" fmla="*/ 346934 h 539457"/>
              <a:gd name="connsiteX88" fmla="*/ 134935 w 505653"/>
              <a:gd name="connsiteY88" fmla="*/ 353677 h 539457"/>
              <a:gd name="connsiteX89" fmla="*/ 113866 w 505653"/>
              <a:gd name="connsiteY89" fmla="*/ 390570 h 539457"/>
              <a:gd name="connsiteX90" fmla="*/ 148981 w 505653"/>
              <a:gd name="connsiteY90" fmla="*/ 425498 h 539457"/>
              <a:gd name="connsiteX91" fmla="*/ 189620 w 505653"/>
              <a:gd name="connsiteY91" fmla="*/ 387668 h 539457"/>
              <a:gd name="connsiteX92" fmla="*/ 168364 w 505653"/>
              <a:gd name="connsiteY92" fmla="*/ 353677 h 539457"/>
              <a:gd name="connsiteX93" fmla="*/ 164337 w 505653"/>
              <a:gd name="connsiteY93" fmla="*/ 347028 h 539457"/>
              <a:gd name="connsiteX94" fmla="*/ 164337 w 505653"/>
              <a:gd name="connsiteY94" fmla="*/ 271461 h 539457"/>
              <a:gd name="connsiteX95" fmla="*/ 168457 w 505653"/>
              <a:gd name="connsiteY95" fmla="*/ 269026 h 539457"/>
              <a:gd name="connsiteX96" fmla="*/ 252827 w 505653"/>
              <a:gd name="connsiteY96" fmla="*/ 290844 h 539457"/>
              <a:gd name="connsiteX97" fmla="*/ 337196 w 505653"/>
              <a:gd name="connsiteY97" fmla="*/ 269026 h 539457"/>
              <a:gd name="connsiteX98" fmla="*/ 341316 w 505653"/>
              <a:gd name="connsiteY98" fmla="*/ 271461 h 539457"/>
              <a:gd name="connsiteX99" fmla="*/ 341316 w 505653"/>
              <a:gd name="connsiteY99" fmla="*/ 346934 h 539457"/>
              <a:gd name="connsiteX100" fmla="*/ 337196 w 505653"/>
              <a:gd name="connsiteY100" fmla="*/ 353677 h 539457"/>
              <a:gd name="connsiteX101" fmla="*/ 316127 w 505653"/>
              <a:gd name="connsiteY101" fmla="*/ 390570 h 539457"/>
              <a:gd name="connsiteX102" fmla="*/ 351242 w 505653"/>
              <a:gd name="connsiteY102" fmla="*/ 425498 h 539457"/>
              <a:gd name="connsiteX103" fmla="*/ 391881 w 505653"/>
              <a:gd name="connsiteY103" fmla="*/ 387668 h 539457"/>
              <a:gd name="connsiteX104" fmla="*/ 370625 w 505653"/>
              <a:gd name="connsiteY104" fmla="*/ 353677 h 539457"/>
              <a:gd name="connsiteX105" fmla="*/ 366599 w 505653"/>
              <a:gd name="connsiteY105" fmla="*/ 347028 h 539457"/>
              <a:gd name="connsiteX106" fmla="*/ 366599 w 505653"/>
              <a:gd name="connsiteY106" fmla="*/ 252078 h 539457"/>
              <a:gd name="connsiteX107" fmla="*/ 369127 w 505653"/>
              <a:gd name="connsiteY107" fmla="*/ 246459 h 539457"/>
              <a:gd name="connsiteX108" fmla="*/ 409486 w 505653"/>
              <a:gd name="connsiteY108" fmla="*/ 196362 h 539457"/>
              <a:gd name="connsiteX109" fmla="*/ 412950 w 505653"/>
              <a:gd name="connsiteY109" fmla="*/ 197299 h 539457"/>
              <a:gd name="connsiteX110" fmla="*/ 412950 w 505653"/>
              <a:gd name="connsiteY110" fmla="*/ 269682 h 539457"/>
              <a:gd name="connsiteX111" fmla="*/ 412950 w 505653"/>
              <a:gd name="connsiteY111" fmla="*/ 441510 h 539457"/>
              <a:gd name="connsiteX112" fmla="*/ 408268 w 505653"/>
              <a:gd name="connsiteY112" fmla="*/ 446192 h 539457"/>
              <a:gd name="connsiteX113" fmla="*/ 97385 w 505653"/>
              <a:gd name="connsiteY113" fmla="*/ 446192 h 539457"/>
              <a:gd name="connsiteX114" fmla="*/ 92703 w 505653"/>
              <a:gd name="connsiteY114" fmla="*/ 441510 h 539457"/>
              <a:gd name="connsiteX115" fmla="*/ 92703 w 505653"/>
              <a:gd name="connsiteY115" fmla="*/ 269682 h 539457"/>
              <a:gd name="connsiteX116" fmla="*/ 92703 w 505653"/>
              <a:gd name="connsiteY116" fmla="*/ 197299 h 539457"/>
              <a:gd name="connsiteX117" fmla="*/ 96168 w 505653"/>
              <a:gd name="connsiteY117" fmla="*/ 196455 h 539457"/>
              <a:gd name="connsiteX118" fmla="*/ 29965 w 505653"/>
              <a:gd name="connsiteY118" fmla="*/ 446754 h 539457"/>
              <a:gd name="connsiteX119" fmla="*/ 25283 w 505653"/>
              <a:gd name="connsiteY119" fmla="*/ 442072 h 539457"/>
              <a:gd name="connsiteX120" fmla="*/ 25283 w 505653"/>
              <a:gd name="connsiteY120" fmla="*/ 362479 h 539457"/>
              <a:gd name="connsiteX121" fmla="*/ 60491 w 505653"/>
              <a:gd name="connsiteY121" fmla="*/ 303205 h 539457"/>
              <a:gd name="connsiteX122" fmla="*/ 67420 w 505653"/>
              <a:gd name="connsiteY122" fmla="*/ 307325 h 539457"/>
              <a:gd name="connsiteX123" fmla="*/ 67420 w 505653"/>
              <a:gd name="connsiteY123" fmla="*/ 441978 h 539457"/>
              <a:gd name="connsiteX124" fmla="*/ 62738 w 505653"/>
              <a:gd name="connsiteY124" fmla="*/ 446660 h 539457"/>
              <a:gd name="connsiteX125" fmla="*/ 29965 w 505653"/>
              <a:gd name="connsiteY125" fmla="*/ 446660 h 539457"/>
              <a:gd name="connsiteX126" fmla="*/ 412950 w 505653"/>
              <a:gd name="connsiteY126" fmla="*/ 476719 h 539457"/>
              <a:gd name="connsiteX127" fmla="*/ 412950 w 505653"/>
              <a:gd name="connsiteY127" fmla="*/ 509493 h 539457"/>
              <a:gd name="connsiteX128" fmla="*/ 408268 w 505653"/>
              <a:gd name="connsiteY128" fmla="*/ 514175 h 539457"/>
              <a:gd name="connsiteX129" fmla="*/ 97385 w 505653"/>
              <a:gd name="connsiteY129" fmla="*/ 514175 h 539457"/>
              <a:gd name="connsiteX130" fmla="*/ 92703 w 505653"/>
              <a:gd name="connsiteY130" fmla="*/ 509493 h 539457"/>
              <a:gd name="connsiteX131" fmla="*/ 92703 w 505653"/>
              <a:gd name="connsiteY131" fmla="*/ 476719 h 539457"/>
              <a:gd name="connsiteX132" fmla="*/ 97385 w 505653"/>
              <a:gd name="connsiteY132" fmla="*/ 472037 h 539457"/>
              <a:gd name="connsiteX133" fmla="*/ 408268 w 505653"/>
              <a:gd name="connsiteY133" fmla="*/ 472037 h 539457"/>
              <a:gd name="connsiteX134" fmla="*/ 412950 w 505653"/>
              <a:gd name="connsiteY134" fmla="*/ 476719 h 539457"/>
              <a:gd name="connsiteX135" fmla="*/ 475689 w 505653"/>
              <a:gd name="connsiteY135" fmla="*/ 446754 h 539457"/>
              <a:gd name="connsiteX136" fmla="*/ 442915 w 505653"/>
              <a:gd name="connsiteY136" fmla="*/ 446754 h 539457"/>
              <a:gd name="connsiteX137" fmla="*/ 438233 w 505653"/>
              <a:gd name="connsiteY137" fmla="*/ 442072 h 539457"/>
              <a:gd name="connsiteX138" fmla="*/ 438233 w 505653"/>
              <a:gd name="connsiteY138" fmla="*/ 307418 h 539457"/>
              <a:gd name="connsiteX139" fmla="*/ 445162 w 505653"/>
              <a:gd name="connsiteY139" fmla="*/ 303298 h 539457"/>
              <a:gd name="connsiteX140" fmla="*/ 480371 w 505653"/>
              <a:gd name="connsiteY140" fmla="*/ 362572 h 539457"/>
              <a:gd name="connsiteX141" fmla="*/ 480371 w 505653"/>
              <a:gd name="connsiteY141" fmla="*/ 442166 h 539457"/>
              <a:gd name="connsiteX142" fmla="*/ 475689 w 505653"/>
              <a:gd name="connsiteY142" fmla="*/ 446754 h 5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505653" h="539457">
                <a:moveTo>
                  <a:pt x="505653" y="362479"/>
                </a:moveTo>
                <a:cubicBezTo>
                  <a:pt x="505653" y="320060"/>
                  <a:pt x="477187" y="284290"/>
                  <a:pt x="438233" y="273240"/>
                </a:cubicBezTo>
                <a:lnTo>
                  <a:pt x="438233" y="121357"/>
                </a:lnTo>
                <a:cubicBezTo>
                  <a:pt x="438233" y="119110"/>
                  <a:pt x="439825" y="117237"/>
                  <a:pt x="441979" y="116769"/>
                </a:cubicBezTo>
                <a:cubicBezTo>
                  <a:pt x="468760" y="111150"/>
                  <a:pt x="488798" y="87365"/>
                  <a:pt x="488798" y="58899"/>
                </a:cubicBezTo>
                <a:cubicBezTo>
                  <a:pt x="488705" y="26219"/>
                  <a:pt x="461643" y="0"/>
                  <a:pt x="428963" y="0"/>
                </a:cubicBezTo>
                <a:lnTo>
                  <a:pt x="76691" y="0"/>
                </a:lnTo>
                <a:cubicBezTo>
                  <a:pt x="44011" y="0"/>
                  <a:pt x="16949" y="26219"/>
                  <a:pt x="16855" y="58899"/>
                </a:cubicBezTo>
                <a:cubicBezTo>
                  <a:pt x="16761" y="87365"/>
                  <a:pt x="36894" y="111150"/>
                  <a:pt x="63675" y="116769"/>
                </a:cubicBezTo>
                <a:cubicBezTo>
                  <a:pt x="65829" y="117237"/>
                  <a:pt x="67420" y="119110"/>
                  <a:pt x="67420" y="121357"/>
                </a:cubicBezTo>
                <a:lnTo>
                  <a:pt x="67420" y="273240"/>
                </a:lnTo>
                <a:cubicBezTo>
                  <a:pt x="28466" y="284290"/>
                  <a:pt x="0" y="320060"/>
                  <a:pt x="0" y="362479"/>
                </a:cubicBezTo>
                <a:lnTo>
                  <a:pt x="0" y="462673"/>
                </a:lnTo>
                <a:cubicBezTo>
                  <a:pt x="0" y="467823"/>
                  <a:pt x="4214" y="472037"/>
                  <a:pt x="9364" y="472037"/>
                </a:cubicBezTo>
                <a:lnTo>
                  <a:pt x="62738" y="472037"/>
                </a:lnTo>
                <a:cubicBezTo>
                  <a:pt x="65360" y="472037"/>
                  <a:pt x="67420" y="474097"/>
                  <a:pt x="67420" y="476719"/>
                </a:cubicBezTo>
                <a:lnTo>
                  <a:pt x="67420" y="530093"/>
                </a:lnTo>
                <a:cubicBezTo>
                  <a:pt x="67420" y="535243"/>
                  <a:pt x="71634" y="539457"/>
                  <a:pt x="76784" y="539457"/>
                </a:cubicBezTo>
                <a:lnTo>
                  <a:pt x="428869" y="539457"/>
                </a:lnTo>
                <a:cubicBezTo>
                  <a:pt x="434019" y="539457"/>
                  <a:pt x="438233" y="535243"/>
                  <a:pt x="438233" y="530093"/>
                </a:cubicBezTo>
                <a:lnTo>
                  <a:pt x="438233" y="476719"/>
                </a:lnTo>
                <a:cubicBezTo>
                  <a:pt x="438233" y="474097"/>
                  <a:pt x="440293" y="472037"/>
                  <a:pt x="442915" y="472037"/>
                </a:cubicBezTo>
                <a:lnTo>
                  <a:pt x="496289" y="472037"/>
                </a:lnTo>
                <a:cubicBezTo>
                  <a:pt x="501440" y="472037"/>
                  <a:pt x="505653" y="467823"/>
                  <a:pt x="505653" y="462673"/>
                </a:cubicBezTo>
                <a:lnTo>
                  <a:pt x="505653" y="362479"/>
                </a:lnTo>
                <a:close/>
                <a:moveTo>
                  <a:pt x="352272" y="375214"/>
                </a:moveTo>
                <a:cubicBezTo>
                  <a:pt x="360512" y="374184"/>
                  <a:pt x="367535" y="381113"/>
                  <a:pt x="366412" y="389353"/>
                </a:cubicBezTo>
                <a:cubicBezTo>
                  <a:pt x="365662" y="394971"/>
                  <a:pt x="361168" y="399560"/>
                  <a:pt x="355549" y="400215"/>
                </a:cubicBezTo>
                <a:cubicBezTo>
                  <a:pt x="347309" y="401245"/>
                  <a:pt x="340286" y="394316"/>
                  <a:pt x="341410" y="386075"/>
                </a:cubicBezTo>
                <a:cubicBezTo>
                  <a:pt x="342159" y="380457"/>
                  <a:pt x="346653" y="375963"/>
                  <a:pt x="352272" y="375214"/>
                </a:cubicBezTo>
                <a:close/>
                <a:moveTo>
                  <a:pt x="150010" y="375214"/>
                </a:moveTo>
                <a:cubicBezTo>
                  <a:pt x="158251" y="374184"/>
                  <a:pt x="165274" y="381113"/>
                  <a:pt x="164150" y="389353"/>
                </a:cubicBezTo>
                <a:cubicBezTo>
                  <a:pt x="163401" y="394971"/>
                  <a:pt x="158906" y="399560"/>
                  <a:pt x="153288" y="400215"/>
                </a:cubicBezTo>
                <a:cubicBezTo>
                  <a:pt x="145048" y="401245"/>
                  <a:pt x="138025" y="394316"/>
                  <a:pt x="139148" y="386075"/>
                </a:cubicBezTo>
                <a:cubicBezTo>
                  <a:pt x="139897" y="380457"/>
                  <a:pt x="144392" y="375963"/>
                  <a:pt x="150010" y="375214"/>
                </a:cubicBezTo>
                <a:close/>
                <a:moveTo>
                  <a:pt x="134092" y="207505"/>
                </a:moveTo>
                <a:cubicBezTo>
                  <a:pt x="115270" y="184095"/>
                  <a:pt x="102442" y="155161"/>
                  <a:pt x="98322" y="123323"/>
                </a:cubicBezTo>
                <a:cubicBezTo>
                  <a:pt x="97947" y="120514"/>
                  <a:pt x="100194" y="118079"/>
                  <a:pt x="103003" y="118079"/>
                </a:cubicBezTo>
                <a:lnTo>
                  <a:pt x="134373" y="118079"/>
                </a:lnTo>
                <a:cubicBezTo>
                  <a:pt x="136995" y="118079"/>
                  <a:pt x="139055" y="120139"/>
                  <a:pt x="139055" y="122761"/>
                </a:cubicBezTo>
                <a:lnTo>
                  <a:pt x="139055" y="205819"/>
                </a:lnTo>
                <a:cubicBezTo>
                  <a:pt x="139055" y="208442"/>
                  <a:pt x="135684" y="209565"/>
                  <a:pt x="134092" y="207505"/>
                </a:cubicBezTo>
                <a:close/>
                <a:moveTo>
                  <a:pt x="169019" y="118079"/>
                </a:moveTo>
                <a:lnTo>
                  <a:pt x="336634" y="118079"/>
                </a:lnTo>
                <a:cubicBezTo>
                  <a:pt x="339256" y="118079"/>
                  <a:pt x="341316" y="120139"/>
                  <a:pt x="341316" y="122761"/>
                </a:cubicBezTo>
                <a:lnTo>
                  <a:pt x="341316" y="232600"/>
                </a:lnTo>
                <a:cubicBezTo>
                  <a:pt x="341316" y="235035"/>
                  <a:pt x="340099" y="237376"/>
                  <a:pt x="338039" y="238781"/>
                </a:cubicBezTo>
                <a:cubicBezTo>
                  <a:pt x="313505" y="255730"/>
                  <a:pt x="284196" y="265562"/>
                  <a:pt x="252827" y="265562"/>
                </a:cubicBezTo>
                <a:cubicBezTo>
                  <a:pt x="221457" y="265562"/>
                  <a:pt x="192055" y="255730"/>
                  <a:pt x="167615" y="238781"/>
                </a:cubicBezTo>
                <a:cubicBezTo>
                  <a:pt x="165555" y="237376"/>
                  <a:pt x="164337" y="235035"/>
                  <a:pt x="164337" y="232600"/>
                </a:cubicBezTo>
                <a:lnTo>
                  <a:pt x="164337" y="122761"/>
                </a:lnTo>
                <a:cubicBezTo>
                  <a:pt x="164337" y="120139"/>
                  <a:pt x="166397" y="118079"/>
                  <a:pt x="169019" y="118079"/>
                </a:cubicBezTo>
                <a:close/>
                <a:moveTo>
                  <a:pt x="164337" y="88115"/>
                </a:moveTo>
                <a:lnTo>
                  <a:pt x="164337" y="30058"/>
                </a:lnTo>
                <a:cubicBezTo>
                  <a:pt x="164337" y="27436"/>
                  <a:pt x="166397" y="25376"/>
                  <a:pt x="169019" y="25376"/>
                </a:cubicBezTo>
                <a:lnTo>
                  <a:pt x="336634" y="25376"/>
                </a:lnTo>
                <a:cubicBezTo>
                  <a:pt x="339256" y="25376"/>
                  <a:pt x="341316" y="27436"/>
                  <a:pt x="341316" y="30058"/>
                </a:cubicBezTo>
                <a:lnTo>
                  <a:pt x="341316" y="88115"/>
                </a:lnTo>
                <a:cubicBezTo>
                  <a:pt x="341316" y="90737"/>
                  <a:pt x="339256" y="92797"/>
                  <a:pt x="336634" y="92797"/>
                </a:cubicBezTo>
                <a:lnTo>
                  <a:pt x="169019" y="92797"/>
                </a:lnTo>
                <a:cubicBezTo>
                  <a:pt x="166397" y="92797"/>
                  <a:pt x="164337" y="90737"/>
                  <a:pt x="164337" y="88115"/>
                </a:cubicBezTo>
                <a:close/>
                <a:moveTo>
                  <a:pt x="371281" y="118079"/>
                </a:moveTo>
                <a:lnTo>
                  <a:pt x="402650" y="118079"/>
                </a:lnTo>
                <a:cubicBezTo>
                  <a:pt x="405459" y="118079"/>
                  <a:pt x="407706" y="120514"/>
                  <a:pt x="407332" y="123323"/>
                </a:cubicBezTo>
                <a:cubicBezTo>
                  <a:pt x="403212" y="155161"/>
                  <a:pt x="390477" y="184189"/>
                  <a:pt x="371562" y="207505"/>
                </a:cubicBezTo>
                <a:cubicBezTo>
                  <a:pt x="369876" y="209565"/>
                  <a:pt x="366599" y="208348"/>
                  <a:pt x="366599" y="205726"/>
                </a:cubicBezTo>
                <a:lnTo>
                  <a:pt x="366599" y="122668"/>
                </a:lnTo>
                <a:cubicBezTo>
                  <a:pt x="366599" y="120139"/>
                  <a:pt x="368659" y="118079"/>
                  <a:pt x="371281" y="118079"/>
                </a:cubicBezTo>
                <a:close/>
                <a:moveTo>
                  <a:pt x="463516" y="59929"/>
                </a:moveTo>
                <a:cubicBezTo>
                  <a:pt x="463047" y="78376"/>
                  <a:pt x="447597" y="92797"/>
                  <a:pt x="429150" y="92797"/>
                </a:cubicBezTo>
                <a:lnTo>
                  <a:pt x="371281" y="92797"/>
                </a:lnTo>
                <a:cubicBezTo>
                  <a:pt x="368659" y="92797"/>
                  <a:pt x="366599" y="90737"/>
                  <a:pt x="366599" y="88115"/>
                </a:cubicBezTo>
                <a:lnTo>
                  <a:pt x="366599" y="30058"/>
                </a:lnTo>
                <a:cubicBezTo>
                  <a:pt x="366599" y="27436"/>
                  <a:pt x="368659" y="25376"/>
                  <a:pt x="371281" y="25376"/>
                </a:cubicBezTo>
                <a:lnTo>
                  <a:pt x="429805" y="25376"/>
                </a:lnTo>
                <a:cubicBezTo>
                  <a:pt x="448627" y="25376"/>
                  <a:pt x="463984" y="40921"/>
                  <a:pt x="463516" y="59929"/>
                </a:cubicBezTo>
                <a:close/>
                <a:moveTo>
                  <a:pt x="42138" y="58244"/>
                </a:moveTo>
                <a:cubicBezTo>
                  <a:pt x="42606" y="39797"/>
                  <a:pt x="58057" y="25376"/>
                  <a:pt x="76503" y="25376"/>
                </a:cubicBezTo>
                <a:lnTo>
                  <a:pt x="134373" y="25376"/>
                </a:lnTo>
                <a:cubicBezTo>
                  <a:pt x="136995" y="25376"/>
                  <a:pt x="139055" y="27436"/>
                  <a:pt x="139055" y="30058"/>
                </a:cubicBezTo>
                <a:lnTo>
                  <a:pt x="139055" y="88115"/>
                </a:lnTo>
                <a:cubicBezTo>
                  <a:pt x="139055" y="90737"/>
                  <a:pt x="136995" y="92797"/>
                  <a:pt x="134373" y="92797"/>
                </a:cubicBezTo>
                <a:lnTo>
                  <a:pt x="75848" y="92797"/>
                </a:lnTo>
                <a:cubicBezTo>
                  <a:pt x="57026" y="92797"/>
                  <a:pt x="41670" y="77253"/>
                  <a:pt x="42138" y="58244"/>
                </a:cubicBezTo>
                <a:close/>
                <a:moveTo>
                  <a:pt x="96168" y="196455"/>
                </a:moveTo>
                <a:cubicBezTo>
                  <a:pt x="106749" y="215465"/>
                  <a:pt x="120421" y="232413"/>
                  <a:pt x="136526" y="246553"/>
                </a:cubicBezTo>
                <a:cubicBezTo>
                  <a:pt x="138118" y="247957"/>
                  <a:pt x="139055" y="250017"/>
                  <a:pt x="139055" y="252171"/>
                </a:cubicBezTo>
                <a:lnTo>
                  <a:pt x="139055" y="346934"/>
                </a:lnTo>
                <a:cubicBezTo>
                  <a:pt x="139055" y="349744"/>
                  <a:pt x="137463" y="352459"/>
                  <a:pt x="134935" y="353677"/>
                </a:cubicBezTo>
                <a:cubicBezTo>
                  <a:pt x="121638" y="360231"/>
                  <a:pt x="112648" y="374464"/>
                  <a:pt x="113866" y="390570"/>
                </a:cubicBezTo>
                <a:cubicBezTo>
                  <a:pt x="115270" y="409205"/>
                  <a:pt x="130346" y="424187"/>
                  <a:pt x="148981" y="425498"/>
                </a:cubicBezTo>
                <a:cubicBezTo>
                  <a:pt x="171079" y="427090"/>
                  <a:pt x="189620" y="409485"/>
                  <a:pt x="189620" y="387668"/>
                </a:cubicBezTo>
                <a:cubicBezTo>
                  <a:pt x="189620" y="372779"/>
                  <a:pt x="180912" y="359856"/>
                  <a:pt x="168364" y="353677"/>
                </a:cubicBezTo>
                <a:cubicBezTo>
                  <a:pt x="165836" y="352459"/>
                  <a:pt x="164337" y="349837"/>
                  <a:pt x="164337" y="347028"/>
                </a:cubicBezTo>
                <a:lnTo>
                  <a:pt x="164337" y="271461"/>
                </a:lnTo>
                <a:cubicBezTo>
                  <a:pt x="164337" y="269307"/>
                  <a:pt x="166585" y="267996"/>
                  <a:pt x="168457" y="269026"/>
                </a:cubicBezTo>
                <a:cubicBezTo>
                  <a:pt x="193647" y="282979"/>
                  <a:pt x="222394" y="290844"/>
                  <a:pt x="252827" y="290844"/>
                </a:cubicBezTo>
                <a:cubicBezTo>
                  <a:pt x="283260" y="290844"/>
                  <a:pt x="311913" y="282979"/>
                  <a:pt x="337196" y="269026"/>
                </a:cubicBezTo>
                <a:cubicBezTo>
                  <a:pt x="339069" y="267996"/>
                  <a:pt x="341316" y="269307"/>
                  <a:pt x="341316" y="271461"/>
                </a:cubicBezTo>
                <a:lnTo>
                  <a:pt x="341316" y="346934"/>
                </a:lnTo>
                <a:cubicBezTo>
                  <a:pt x="341316" y="349744"/>
                  <a:pt x="339724" y="352459"/>
                  <a:pt x="337196" y="353677"/>
                </a:cubicBezTo>
                <a:cubicBezTo>
                  <a:pt x="323899" y="360231"/>
                  <a:pt x="314910" y="374464"/>
                  <a:pt x="316127" y="390570"/>
                </a:cubicBezTo>
                <a:cubicBezTo>
                  <a:pt x="317532" y="409205"/>
                  <a:pt x="332608" y="424187"/>
                  <a:pt x="351242" y="425498"/>
                </a:cubicBezTo>
                <a:cubicBezTo>
                  <a:pt x="373341" y="427090"/>
                  <a:pt x="391881" y="409485"/>
                  <a:pt x="391881" y="387668"/>
                </a:cubicBezTo>
                <a:cubicBezTo>
                  <a:pt x="391881" y="372779"/>
                  <a:pt x="383173" y="359856"/>
                  <a:pt x="370625" y="353677"/>
                </a:cubicBezTo>
                <a:cubicBezTo>
                  <a:pt x="368097" y="352459"/>
                  <a:pt x="366599" y="349837"/>
                  <a:pt x="366599" y="347028"/>
                </a:cubicBezTo>
                <a:lnTo>
                  <a:pt x="366599" y="252078"/>
                </a:lnTo>
                <a:cubicBezTo>
                  <a:pt x="366599" y="249924"/>
                  <a:pt x="367535" y="247864"/>
                  <a:pt x="369127" y="246459"/>
                </a:cubicBezTo>
                <a:cubicBezTo>
                  <a:pt x="385139" y="232413"/>
                  <a:pt x="398904" y="215465"/>
                  <a:pt x="409486" y="196362"/>
                </a:cubicBezTo>
                <a:cubicBezTo>
                  <a:pt x="410422" y="194676"/>
                  <a:pt x="412950" y="195332"/>
                  <a:pt x="412950" y="197299"/>
                </a:cubicBezTo>
                <a:lnTo>
                  <a:pt x="412950" y="269682"/>
                </a:lnTo>
                <a:lnTo>
                  <a:pt x="412950" y="441510"/>
                </a:lnTo>
                <a:cubicBezTo>
                  <a:pt x="412950" y="444132"/>
                  <a:pt x="410890" y="446192"/>
                  <a:pt x="408268" y="446192"/>
                </a:cubicBezTo>
                <a:lnTo>
                  <a:pt x="97385" y="446192"/>
                </a:lnTo>
                <a:cubicBezTo>
                  <a:pt x="94763" y="446192"/>
                  <a:pt x="92703" y="444132"/>
                  <a:pt x="92703" y="441510"/>
                </a:cubicBezTo>
                <a:lnTo>
                  <a:pt x="92703" y="269682"/>
                </a:lnTo>
                <a:lnTo>
                  <a:pt x="92703" y="197299"/>
                </a:lnTo>
                <a:cubicBezTo>
                  <a:pt x="92703" y="195426"/>
                  <a:pt x="95231" y="194770"/>
                  <a:pt x="96168" y="196455"/>
                </a:cubicBezTo>
                <a:close/>
                <a:moveTo>
                  <a:pt x="29965" y="446754"/>
                </a:moveTo>
                <a:cubicBezTo>
                  <a:pt x="27343" y="446754"/>
                  <a:pt x="25283" y="444694"/>
                  <a:pt x="25283" y="442072"/>
                </a:cubicBezTo>
                <a:lnTo>
                  <a:pt x="25283" y="362479"/>
                </a:lnTo>
                <a:cubicBezTo>
                  <a:pt x="25283" y="336915"/>
                  <a:pt x="39516" y="314722"/>
                  <a:pt x="60491" y="303205"/>
                </a:cubicBezTo>
                <a:cubicBezTo>
                  <a:pt x="63581" y="301519"/>
                  <a:pt x="67420" y="303766"/>
                  <a:pt x="67420" y="307325"/>
                </a:cubicBezTo>
                <a:lnTo>
                  <a:pt x="67420" y="441978"/>
                </a:lnTo>
                <a:cubicBezTo>
                  <a:pt x="67420" y="444600"/>
                  <a:pt x="65360" y="446660"/>
                  <a:pt x="62738" y="446660"/>
                </a:cubicBezTo>
                <a:lnTo>
                  <a:pt x="29965" y="446660"/>
                </a:lnTo>
                <a:close/>
                <a:moveTo>
                  <a:pt x="412950" y="476719"/>
                </a:moveTo>
                <a:lnTo>
                  <a:pt x="412950" y="509493"/>
                </a:lnTo>
                <a:cubicBezTo>
                  <a:pt x="412950" y="512114"/>
                  <a:pt x="410890" y="514175"/>
                  <a:pt x="408268" y="514175"/>
                </a:cubicBezTo>
                <a:lnTo>
                  <a:pt x="97385" y="514175"/>
                </a:lnTo>
                <a:cubicBezTo>
                  <a:pt x="94763" y="514175"/>
                  <a:pt x="92703" y="512114"/>
                  <a:pt x="92703" y="509493"/>
                </a:cubicBezTo>
                <a:lnTo>
                  <a:pt x="92703" y="476719"/>
                </a:lnTo>
                <a:cubicBezTo>
                  <a:pt x="92703" y="474097"/>
                  <a:pt x="94763" y="472037"/>
                  <a:pt x="97385" y="472037"/>
                </a:cubicBezTo>
                <a:lnTo>
                  <a:pt x="408268" y="472037"/>
                </a:lnTo>
                <a:cubicBezTo>
                  <a:pt x="410890" y="472037"/>
                  <a:pt x="412950" y="474097"/>
                  <a:pt x="412950" y="476719"/>
                </a:cubicBezTo>
                <a:close/>
                <a:moveTo>
                  <a:pt x="475689" y="446754"/>
                </a:moveTo>
                <a:lnTo>
                  <a:pt x="442915" y="446754"/>
                </a:lnTo>
                <a:cubicBezTo>
                  <a:pt x="440293" y="446754"/>
                  <a:pt x="438233" y="444694"/>
                  <a:pt x="438233" y="442072"/>
                </a:cubicBezTo>
                <a:lnTo>
                  <a:pt x="438233" y="307418"/>
                </a:lnTo>
                <a:cubicBezTo>
                  <a:pt x="438233" y="303860"/>
                  <a:pt x="441979" y="301613"/>
                  <a:pt x="445162" y="303298"/>
                </a:cubicBezTo>
                <a:cubicBezTo>
                  <a:pt x="466138" y="314722"/>
                  <a:pt x="480371" y="337008"/>
                  <a:pt x="480371" y="362572"/>
                </a:cubicBezTo>
                <a:lnTo>
                  <a:pt x="480371" y="442166"/>
                </a:lnTo>
                <a:cubicBezTo>
                  <a:pt x="480371" y="444694"/>
                  <a:pt x="478311" y="446754"/>
                  <a:pt x="475689" y="446754"/>
                </a:cubicBezTo>
                <a:close/>
              </a:path>
            </a:pathLst>
          </a:custGeom>
          <a:solidFill>
            <a:schemeClr val="bg1"/>
          </a:solidFill>
          <a:ln w="934" cap="flat">
            <a:noFill/>
            <a:prstDash val="solid"/>
            <a:miter/>
          </a:ln>
        </p:spPr>
        <p:txBody>
          <a:bodyPr rtlCol="0" anchor="ctr"/>
          <a:lstStyle/>
          <a:p>
            <a:endParaRPr lang="de-DE"/>
          </a:p>
        </p:txBody>
      </p:sp>
      <p:sp>
        <p:nvSpPr>
          <p:cNvPr id="210" name="Freihandform: Form 134">
            <a:extLst>
              <a:ext uri="{FF2B5EF4-FFF2-40B4-BE49-F238E27FC236}">
                <a16:creationId xmlns:a16="http://schemas.microsoft.com/office/drawing/2014/main" id="{6427877E-368D-BA4E-957C-5D60516A3824}"/>
              </a:ext>
            </a:extLst>
          </p:cNvPr>
          <p:cNvSpPr>
            <a:spLocks noChangeAspect="1"/>
          </p:cNvSpPr>
          <p:nvPr/>
        </p:nvSpPr>
        <p:spPr>
          <a:xfrm>
            <a:off x="7495488" y="3145911"/>
            <a:ext cx="296222" cy="245149"/>
          </a:xfrm>
          <a:custGeom>
            <a:avLst/>
            <a:gdLst>
              <a:gd name="connsiteX0" fmla="*/ 240841 w 488798"/>
              <a:gd name="connsiteY0" fmla="*/ 205258 h 404523"/>
              <a:gd name="connsiteX1" fmla="*/ 205258 w 488798"/>
              <a:gd name="connsiteY1" fmla="*/ 240841 h 404523"/>
              <a:gd name="connsiteX2" fmla="*/ 248051 w 488798"/>
              <a:gd name="connsiteY2" fmla="*/ 283634 h 404523"/>
              <a:gd name="connsiteX3" fmla="*/ 283634 w 488798"/>
              <a:gd name="connsiteY3" fmla="*/ 248051 h 404523"/>
              <a:gd name="connsiteX4" fmla="*/ 240841 w 488798"/>
              <a:gd name="connsiteY4" fmla="*/ 205258 h 404523"/>
              <a:gd name="connsiteX5" fmla="*/ 29965 w 488798"/>
              <a:gd name="connsiteY5" fmla="*/ 198048 h 404523"/>
              <a:gd name="connsiteX6" fmla="*/ 25283 w 488798"/>
              <a:gd name="connsiteY6" fmla="*/ 202730 h 404523"/>
              <a:gd name="connsiteX7" fmla="*/ 25283 w 488798"/>
              <a:gd name="connsiteY7" fmla="*/ 374558 h 404523"/>
              <a:gd name="connsiteX8" fmla="*/ 29965 w 488798"/>
              <a:gd name="connsiteY8" fmla="*/ 379240 h 404523"/>
              <a:gd name="connsiteX9" fmla="*/ 458834 w 488798"/>
              <a:gd name="connsiteY9" fmla="*/ 379240 h 404523"/>
              <a:gd name="connsiteX10" fmla="*/ 463516 w 488798"/>
              <a:gd name="connsiteY10" fmla="*/ 374558 h 404523"/>
              <a:gd name="connsiteX11" fmla="*/ 463516 w 488798"/>
              <a:gd name="connsiteY11" fmla="*/ 202730 h 404523"/>
              <a:gd name="connsiteX12" fmla="*/ 458834 w 488798"/>
              <a:gd name="connsiteY12" fmla="*/ 198048 h 404523"/>
              <a:gd name="connsiteX13" fmla="*/ 357141 w 488798"/>
              <a:gd name="connsiteY13" fmla="*/ 198048 h 404523"/>
              <a:gd name="connsiteX14" fmla="*/ 354519 w 488798"/>
              <a:gd name="connsiteY14" fmla="*/ 201887 h 404523"/>
              <a:gd name="connsiteX15" fmla="*/ 362385 w 488798"/>
              <a:gd name="connsiteY15" fmla="*/ 244399 h 404523"/>
              <a:gd name="connsiteX16" fmla="*/ 243744 w 488798"/>
              <a:gd name="connsiteY16" fmla="*/ 362385 h 404523"/>
              <a:gd name="connsiteX17" fmla="*/ 126413 w 488798"/>
              <a:gd name="connsiteY17" fmla="*/ 244399 h 404523"/>
              <a:gd name="connsiteX18" fmla="*/ 134279 w 488798"/>
              <a:gd name="connsiteY18" fmla="*/ 201887 h 404523"/>
              <a:gd name="connsiteX19" fmla="*/ 131657 w 488798"/>
              <a:gd name="connsiteY19" fmla="*/ 198048 h 404523"/>
              <a:gd name="connsiteX20" fmla="*/ 248707 w 488798"/>
              <a:gd name="connsiteY20" fmla="*/ 179882 h 404523"/>
              <a:gd name="connsiteX21" fmla="*/ 308917 w 488798"/>
              <a:gd name="connsiteY21" fmla="*/ 240092 h 404523"/>
              <a:gd name="connsiteX22" fmla="*/ 240186 w 488798"/>
              <a:gd name="connsiteY22" fmla="*/ 308823 h 404523"/>
              <a:gd name="connsiteX23" fmla="*/ 179976 w 488798"/>
              <a:gd name="connsiteY23" fmla="*/ 248613 h 404523"/>
              <a:gd name="connsiteX24" fmla="*/ 248707 w 488798"/>
              <a:gd name="connsiteY24" fmla="*/ 179882 h 404523"/>
              <a:gd name="connsiteX25" fmla="*/ 240092 w 488798"/>
              <a:gd name="connsiteY25" fmla="*/ 151790 h 404523"/>
              <a:gd name="connsiteX26" fmla="*/ 151883 w 488798"/>
              <a:gd name="connsiteY26" fmla="*/ 239998 h 404523"/>
              <a:gd name="connsiteX27" fmla="*/ 248800 w 488798"/>
              <a:gd name="connsiteY27" fmla="*/ 336915 h 404523"/>
              <a:gd name="connsiteX28" fmla="*/ 337009 w 488798"/>
              <a:gd name="connsiteY28" fmla="*/ 248707 h 404523"/>
              <a:gd name="connsiteX29" fmla="*/ 240092 w 488798"/>
              <a:gd name="connsiteY29" fmla="*/ 151790 h 404523"/>
              <a:gd name="connsiteX30" fmla="*/ 419037 w 488798"/>
              <a:gd name="connsiteY30" fmla="*/ 124541 h 404523"/>
              <a:gd name="connsiteX31" fmla="*/ 419505 w 488798"/>
              <a:gd name="connsiteY31" fmla="*/ 124541 h 404523"/>
              <a:gd name="connsiteX32" fmla="*/ 438233 w 488798"/>
              <a:gd name="connsiteY32" fmla="*/ 124541 h 404523"/>
              <a:gd name="connsiteX33" fmla="*/ 438701 w 488798"/>
              <a:gd name="connsiteY33" fmla="*/ 124541 h 404523"/>
              <a:gd name="connsiteX34" fmla="*/ 442915 w 488798"/>
              <a:gd name="connsiteY34" fmla="*/ 128755 h 404523"/>
              <a:gd name="connsiteX35" fmla="*/ 442915 w 488798"/>
              <a:gd name="connsiteY35" fmla="*/ 145610 h 404523"/>
              <a:gd name="connsiteX36" fmla="*/ 438701 w 488798"/>
              <a:gd name="connsiteY36" fmla="*/ 149824 h 404523"/>
              <a:gd name="connsiteX37" fmla="*/ 438233 w 488798"/>
              <a:gd name="connsiteY37" fmla="*/ 149824 h 404523"/>
              <a:gd name="connsiteX38" fmla="*/ 419505 w 488798"/>
              <a:gd name="connsiteY38" fmla="*/ 149824 h 404523"/>
              <a:gd name="connsiteX39" fmla="*/ 419037 w 488798"/>
              <a:gd name="connsiteY39" fmla="*/ 149824 h 404523"/>
              <a:gd name="connsiteX40" fmla="*/ 414823 w 488798"/>
              <a:gd name="connsiteY40" fmla="*/ 145610 h 404523"/>
              <a:gd name="connsiteX41" fmla="*/ 414823 w 488798"/>
              <a:gd name="connsiteY41" fmla="*/ 128755 h 404523"/>
              <a:gd name="connsiteX42" fmla="*/ 419037 w 488798"/>
              <a:gd name="connsiteY42" fmla="*/ 124541 h 404523"/>
              <a:gd name="connsiteX43" fmla="*/ 380645 w 488798"/>
              <a:gd name="connsiteY43" fmla="*/ 124541 h 404523"/>
              <a:gd name="connsiteX44" fmla="*/ 381113 w 488798"/>
              <a:gd name="connsiteY44" fmla="*/ 124541 h 404523"/>
              <a:gd name="connsiteX45" fmla="*/ 399841 w 488798"/>
              <a:gd name="connsiteY45" fmla="*/ 124541 h 404523"/>
              <a:gd name="connsiteX46" fmla="*/ 400309 w 488798"/>
              <a:gd name="connsiteY46" fmla="*/ 124541 h 404523"/>
              <a:gd name="connsiteX47" fmla="*/ 404523 w 488798"/>
              <a:gd name="connsiteY47" fmla="*/ 128755 h 404523"/>
              <a:gd name="connsiteX48" fmla="*/ 404523 w 488798"/>
              <a:gd name="connsiteY48" fmla="*/ 145610 h 404523"/>
              <a:gd name="connsiteX49" fmla="*/ 400309 w 488798"/>
              <a:gd name="connsiteY49" fmla="*/ 149824 h 404523"/>
              <a:gd name="connsiteX50" fmla="*/ 399841 w 488798"/>
              <a:gd name="connsiteY50" fmla="*/ 149824 h 404523"/>
              <a:gd name="connsiteX51" fmla="*/ 381113 w 488798"/>
              <a:gd name="connsiteY51" fmla="*/ 149824 h 404523"/>
              <a:gd name="connsiteX52" fmla="*/ 380645 w 488798"/>
              <a:gd name="connsiteY52" fmla="*/ 149824 h 404523"/>
              <a:gd name="connsiteX53" fmla="*/ 376431 w 488798"/>
              <a:gd name="connsiteY53" fmla="*/ 145610 h 404523"/>
              <a:gd name="connsiteX54" fmla="*/ 376431 w 488798"/>
              <a:gd name="connsiteY54" fmla="*/ 128755 h 404523"/>
              <a:gd name="connsiteX55" fmla="*/ 380645 w 488798"/>
              <a:gd name="connsiteY55" fmla="*/ 124541 h 404523"/>
              <a:gd name="connsiteX56" fmla="*/ 54780 w 488798"/>
              <a:gd name="connsiteY56" fmla="*/ 124073 h 404523"/>
              <a:gd name="connsiteX57" fmla="*/ 122200 w 488798"/>
              <a:gd name="connsiteY57" fmla="*/ 124073 h 404523"/>
              <a:gd name="connsiteX58" fmla="*/ 126414 w 488798"/>
              <a:gd name="connsiteY58" fmla="*/ 128287 h 404523"/>
              <a:gd name="connsiteX59" fmla="*/ 126414 w 488798"/>
              <a:gd name="connsiteY59" fmla="*/ 145142 h 404523"/>
              <a:gd name="connsiteX60" fmla="*/ 122200 w 488798"/>
              <a:gd name="connsiteY60" fmla="*/ 149356 h 404523"/>
              <a:gd name="connsiteX61" fmla="*/ 54780 w 488798"/>
              <a:gd name="connsiteY61" fmla="*/ 149356 h 404523"/>
              <a:gd name="connsiteX62" fmla="*/ 50566 w 488798"/>
              <a:gd name="connsiteY62" fmla="*/ 145142 h 404523"/>
              <a:gd name="connsiteX63" fmla="*/ 50566 w 488798"/>
              <a:gd name="connsiteY63" fmla="*/ 128287 h 404523"/>
              <a:gd name="connsiteX64" fmla="*/ 54780 w 488798"/>
              <a:gd name="connsiteY64" fmla="*/ 124073 h 404523"/>
              <a:gd name="connsiteX65" fmla="*/ 29965 w 488798"/>
              <a:gd name="connsiteY65" fmla="*/ 101131 h 404523"/>
              <a:gd name="connsiteX66" fmla="*/ 25283 w 488798"/>
              <a:gd name="connsiteY66" fmla="*/ 105813 h 404523"/>
              <a:gd name="connsiteX67" fmla="*/ 25283 w 488798"/>
              <a:gd name="connsiteY67" fmla="*/ 168083 h 404523"/>
              <a:gd name="connsiteX68" fmla="*/ 29965 w 488798"/>
              <a:gd name="connsiteY68" fmla="*/ 172765 h 404523"/>
              <a:gd name="connsiteX69" fmla="*/ 147014 w 488798"/>
              <a:gd name="connsiteY69" fmla="*/ 172765 h 404523"/>
              <a:gd name="connsiteX70" fmla="*/ 152820 w 488798"/>
              <a:gd name="connsiteY70" fmla="*/ 170049 h 404523"/>
              <a:gd name="connsiteX71" fmla="*/ 244399 w 488798"/>
              <a:gd name="connsiteY71" fmla="*/ 126413 h 404523"/>
              <a:gd name="connsiteX72" fmla="*/ 335979 w 488798"/>
              <a:gd name="connsiteY72" fmla="*/ 170049 h 404523"/>
              <a:gd name="connsiteX73" fmla="*/ 341784 w 488798"/>
              <a:gd name="connsiteY73" fmla="*/ 172765 h 404523"/>
              <a:gd name="connsiteX74" fmla="*/ 458834 w 488798"/>
              <a:gd name="connsiteY74" fmla="*/ 172765 h 404523"/>
              <a:gd name="connsiteX75" fmla="*/ 463516 w 488798"/>
              <a:gd name="connsiteY75" fmla="*/ 168083 h 404523"/>
              <a:gd name="connsiteX76" fmla="*/ 463516 w 488798"/>
              <a:gd name="connsiteY76" fmla="*/ 105813 h 404523"/>
              <a:gd name="connsiteX77" fmla="*/ 458834 w 488798"/>
              <a:gd name="connsiteY77" fmla="*/ 101131 h 404523"/>
              <a:gd name="connsiteX78" fmla="*/ 353957 w 488798"/>
              <a:gd name="connsiteY78" fmla="*/ 101131 h 404523"/>
              <a:gd name="connsiteX79" fmla="*/ 134841 w 488798"/>
              <a:gd name="connsiteY79" fmla="*/ 101131 h 404523"/>
              <a:gd name="connsiteX80" fmla="*/ 192148 w 488798"/>
              <a:gd name="connsiteY80" fmla="*/ 25283 h 404523"/>
              <a:gd name="connsiteX81" fmla="*/ 185125 w 488798"/>
              <a:gd name="connsiteY81" fmla="*/ 30433 h 404523"/>
              <a:gd name="connsiteX82" fmla="*/ 171173 w 488798"/>
              <a:gd name="connsiteY82" fmla="*/ 72196 h 404523"/>
              <a:gd name="connsiteX83" fmla="*/ 173795 w 488798"/>
              <a:gd name="connsiteY83" fmla="*/ 75848 h 404523"/>
              <a:gd name="connsiteX84" fmla="*/ 315003 w 488798"/>
              <a:gd name="connsiteY84" fmla="*/ 75848 h 404523"/>
              <a:gd name="connsiteX85" fmla="*/ 317625 w 488798"/>
              <a:gd name="connsiteY85" fmla="*/ 72196 h 404523"/>
              <a:gd name="connsiteX86" fmla="*/ 303673 w 488798"/>
              <a:gd name="connsiteY86" fmla="*/ 30433 h 404523"/>
              <a:gd name="connsiteX87" fmla="*/ 296556 w 488798"/>
              <a:gd name="connsiteY87" fmla="*/ 25283 h 404523"/>
              <a:gd name="connsiteX88" fmla="*/ 173982 w 488798"/>
              <a:gd name="connsiteY88" fmla="*/ 0 h 404523"/>
              <a:gd name="connsiteX89" fmla="*/ 314910 w 488798"/>
              <a:gd name="connsiteY89" fmla="*/ 0 h 404523"/>
              <a:gd name="connsiteX90" fmla="*/ 322026 w 488798"/>
              <a:gd name="connsiteY90" fmla="*/ 5150 h 404523"/>
              <a:gd name="connsiteX91" fmla="*/ 344500 w 488798"/>
              <a:gd name="connsiteY91" fmla="*/ 72664 h 404523"/>
              <a:gd name="connsiteX92" fmla="*/ 348901 w 488798"/>
              <a:gd name="connsiteY92" fmla="*/ 75848 h 404523"/>
              <a:gd name="connsiteX93" fmla="*/ 481307 w 488798"/>
              <a:gd name="connsiteY93" fmla="*/ 75848 h 404523"/>
              <a:gd name="connsiteX94" fmla="*/ 488798 w 488798"/>
              <a:gd name="connsiteY94" fmla="*/ 83339 h 404523"/>
              <a:gd name="connsiteX95" fmla="*/ 488798 w 488798"/>
              <a:gd name="connsiteY95" fmla="*/ 397031 h 404523"/>
              <a:gd name="connsiteX96" fmla="*/ 481307 w 488798"/>
              <a:gd name="connsiteY96" fmla="*/ 404523 h 404523"/>
              <a:gd name="connsiteX97" fmla="*/ 7491 w 488798"/>
              <a:gd name="connsiteY97" fmla="*/ 404523 h 404523"/>
              <a:gd name="connsiteX98" fmla="*/ 0 w 488798"/>
              <a:gd name="connsiteY98" fmla="*/ 397031 h 404523"/>
              <a:gd name="connsiteX99" fmla="*/ 0 w 488798"/>
              <a:gd name="connsiteY99" fmla="*/ 83339 h 404523"/>
              <a:gd name="connsiteX100" fmla="*/ 7491 w 488798"/>
              <a:gd name="connsiteY100" fmla="*/ 75848 h 404523"/>
              <a:gd name="connsiteX101" fmla="*/ 139991 w 488798"/>
              <a:gd name="connsiteY101" fmla="*/ 75848 h 404523"/>
              <a:gd name="connsiteX102" fmla="*/ 144392 w 488798"/>
              <a:gd name="connsiteY102" fmla="*/ 72664 h 404523"/>
              <a:gd name="connsiteX103" fmla="*/ 166866 w 488798"/>
              <a:gd name="connsiteY103" fmla="*/ 5150 h 404523"/>
              <a:gd name="connsiteX104" fmla="*/ 173982 w 488798"/>
              <a:gd name="connsiteY104" fmla="*/ 0 h 40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8798" h="404523">
                <a:moveTo>
                  <a:pt x="240841" y="205258"/>
                </a:moveTo>
                <a:cubicBezTo>
                  <a:pt x="222020" y="206850"/>
                  <a:pt x="206944" y="222020"/>
                  <a:pt x="205258" y="240841"/>
                </a:cubicBezTo>
                <a:cubicBezTo>
                  <a:pt x="203105" y="265375"/>
                  <a:pt x="223518" y="285788"/>
                  <a:pt x="248051" y="283634"/>
                </a:cubicBezTo>
                <a:cubicBezTo>
                  <a:pt x="266873" y="281949"/>
                  <a:pt x="281949" y="266873"/>
                  <a:pt x="283634" y="248051"/>
                </a:cubicBezTo>
                <a:cubicBezTo>
                  <a:pt x="285788" y="223518"/>
                  <a:pt x="265375" y="203104"/>
                  <a:pt x="240841" y="205258"/>
                </a:cubicBezTo>
                <a:close/>
                <a:moveTo>
                  <a:pt x="29965" y="198048"/>
                </a:moveTo>
                <a:cubicBezTo>
                  <a:pt x="27343" y="198048"/>
                  <a:pt x="25283" y="200107"/>
                  <a:pt x="25283" y="202730"/>
                </a:cubicBezTo>
                <a:lnTo>
                  <a:pt x="25283" y="374558"/>
                </a:lnTo>
                <a:cubicBezTo>
                  <a:pt x="25283" y="377180"/>
                  <a:pt x="27343" y="379240"/>
                  <a:pt x="29965" y="379240"/>
                </a:cubicBezTo>
                <a:lnTo>
                  <a:pt x="458834" y="379240"/>
                </a:lnTo>
                <a:cubicBezTo>
                  <a:pt x="461456" y="379240"/>
                  <a:pt x="463516" y="377180"/>
                  <a:pt x="463516" y="374558"/>
                </a:cubicBezTo>
                <a:lnTo>
                  <a:pt x="463516" y="202730"/>
                </a:lnTo>
                <a:cubicBezTo>
                  <a:pt x="463516" y="200107"/>
                  <a:pt x="461456" y="198048"/>
                  <a:pt x="458834" y="198048"/>
                </a:cubicBezTo>
                <a:lnTo>
                  <a:pt x="357141" y="198048"/>
                </a:lnTo>
                <a:cubicBezTo>
                  <a:pt x="355175" y="198048"/>
                  <a:pt x="353770" y="200014"/>
                  <a:pt x="354519" y="201887"/>
                </a:cubicBezTo>
                <a:cubicBezTo>
                  <a:pt x="359576" y="215090"/>
                  <a:pt x="362385" y="229417"/>
                  <a:pt x="362385" y="244399"/>
                </a:cubicBezTo>
                <a:cubicBezTo>
                  <a:pt x="362385" y="309759"/>
                  <a:pt x="309198" y="362759"/>
                  <a:pt x="243744" y="362385"/>
                </a:cubicBezTo>
                <a:cubicBezTo>
                  <a:pt x="178571" y="362010"/>
                  <a:pt x="126413" y="309572"/>
                  <a:pt x="126413" y="244399"/>
                </a:cubicBezTo>
                <a:cubicBezTo>
                  <a:pt x="126413" y="229417"/>
                  <a:pt x="129223" y="215090"/>
                  <a:pt x="134279" y="201887"/>
                </a:cubicBezTo>
                <a:cubicBezTo>
                  <a:pt x="135028" y="200014"/>
                  <a:pt x="133624" y="198048"/>
                  <a:pt x="131657" y="198048"/>
                </a:cubicBezTo>
                <a:close/>
                <a:moveTo>
                  <a:pt x="248707" y="179882"/>
                </a:moveTo>
                <a:cubicBezTo>
                  <a:pt x="280825" y="181942"/>
                  <a:pt x="306857" y="207880"/>
                  <a:pt x="308917" y="240092"/>
                </a:cubicBezTo>
                <a:cubicBezTo>
                  <a:pt x="311352" y="279046"/>
                  <a:pt x="279140" y="311352"/>
                  <a:pt x="240186" y="308823"/>
                </a:cubicBezTo>
                <a:cubicBezTo>
                  <a:pt x="207974" y="306764"/>
                  <a:pt x="181942" y="280825"/>
                  <a:pt x="179976" y="248613"/>
                </a:cubicBezTo>
                <a:cubicBezTo>
                  <a:pt x="177541" y="209659"/>
                  <a:pt x="209753" y="177354"/>
                  <a:pt x="248707" y="179882"/>
                </a:cubicBezTo>
                <a:close/>
                <a:moveTo>
                  <a:pt x="240092" y="151790"/>
                </a:moveTo>
                <a:cubicBezTo>
                  <a:pt x="192523" y="153943"/>
                  <a:pt x="153943" y="192523"/>
                  <a:pt x="151883" y="239998"/>
                </a:cubicBezTo>
                <a:cubicBezTo>
                  <a:pt x="149355" y="294496"/>
                  <a:pt x="194302" y="339443"/>
                  <a:pt x="248800" y="336915"/>
                </a:cubicBezTo>
                <a:cubicBezTo>
                  <a:pt x="296275" y="334761"/>
                  <a:pt x="334855" y="296275"/>
                  <a:pt x="337009" y="248707"/>
                </a:cubicBezTo>
                <a:cubicBezTo>
                  <a:pt x="339537" y="194208"/>
                  <a:pt x="294590" y="149261"/>
                  <a:pt x="240092" y="151790"/>
                </a:cubicBezTo>
                <a:close/>
                <a:moveTo>
                  <a:pt x="419037" y="124541"/>
                </a:moveTo>
                <a:lnTo>
                  <a:pt x="419505" y="124541"/>
                </a:lnTo>
                <a:lnTo>
                  <a:pt x="438233" y="124541"/>
                </a:lnTo>
                <a:lnTo>
                  <a:pt x="438701" y="124541"/>
                </a:lnTo>
                <a:cubicBezTo>
                  <a:pt x="441042" y="124541"/>
                  <a:pt x="442915" y="126414"/>
                  <a:pt x="442915" y="128755"/>
                </a:cubicBezTo>
                <a:lnTo>
                  <a:pt x="442915" y="145610"/>
                </a:lnTo>
                <a:cubicBezTo>
                  <a:pt x="442915" y="147951"/>
                  <a:pt x="441042" y="149824"/>
                  <a:pt x="438701" y="149824"/>
                </a:cubicBezTo>
                <a:lnTo>
                  <a:pt x="438233" y="149824"/>
                </a:lnTo>
                <a:lnTo>
                  <a:pt x="419505" y="149824"/>
                </a:lnTo>
                <a:lnTo>
                  <a:pt x="419037" y="149824"/>
                </a:lnTo>
                <a:cubicBezTo>
                  <a:pt x="416696" y="149824"/>
                  <a:pt x="414823" y="147951"/>
                  <a:pt x="414823" y="145610"/>
                </a:cubicBezTo>
                <a:lnTo>
                  <a:pt x="414823" y="128755"/>
                </a:lnTo>
                <a:cubicBezTo>
                  <a:pt x="414823" y="126414"/>
                  <a:pt x="416696" y="124541"/>
                  <a:pt x="419037" y="124541"/>
                </a:cubicBezTo>
                <a:close/>
                <a:moveTo>
                  <a:pt x="380645" y="124541"/>
                </a:moveTo>
                <a:lnTo>
                  <a:pt x="381113" y="124541"/>
                </a:lnTo>
                <a:lnTo>
                  <a:pt x="399841" y="124541"/>
                </a:lnTo>
                <a:lnTo>
                  <a:pt x="400309" y="124541"/>
                </a:lnTo>
                <a:cubicBezTo>
                  <a:pt x="402650" y="124541"/>
                  <a:pt x="404523" y="126414"/>
                  <a:pt x="404523" y="128755"/>
                </a:cubicBezTo>
                <a:lnTo>
                  <a:pt x="404523" y="145610"/>
                </a:lnTo>
                <a:cubicBezTo>
                  <a:pt x="404523" y="147951"/>
                  <a:pt x="402650" y="149824"/>
                  <a:pt x="400309" y="149824"/>
                </a:cubicBezTo>
                <a:lnTo>
                  <a:pt x="399841" y="149824"/>
                </a:lnTo>
                <a:lnTo>
                  <a:pt x="381113" y="149824"/>
                </a:lnTo>
                <a:lnTo>
                  <a:pt x="380645" y="149824"/>
                </a:lnTo>
                <a:cubicBezTo>
                  <a:pt x="378304" y="149824"/>
                  <a:pt x="376431" y="147951"/>
                  <a:pt x="376431" y="145610"/>
                </a:cubicBezTo>
                <a:lnTo>
                  <a:pt x="376431" y="128755"/>
                </a:lnTo>
                <a:cubicBezTo>
                  <a:pt x="376431" y="126414"/>
                  <a:pt x="378304" y="124541"/>
                  <a:pt x="380645" y="124541"/>
                </a:cubicBezTo>
                <a:close/>
                <a:moveTo>
                  <a:pt x="54780" y="124073"/>
                </a:moveTo>
                <a:lnTo>
                  <a:pt x="122200" y="124073"/>
                </a:lnTo>
                <a:cubicBezTo>
                  <a:pt x="124541" y="124073"/>
                  <a:pt x="126414" y="125946"/>
                  <a:pt x="126414" y="128287"/>
                </a:cubicBezTo>
                <a:lnTo>
                  <a:pt x="126414" y="145142"/>
                </a:lnTo>
                <a:cubicBezTo>
                  <a:pt x="126414" y="147483"/>
                  <a:pt x="124541" y="149356"/>
                  <a:pt x="122200" y="149356"/>
                </a:cubicBezTo>
                <a:lnTo>
                  <a:pt x="54780" y="149356"/>
                </a:lnTo>
                <a:cubicBezTo>
                  <a:pt x="52439" y="149356"/>
                  <a:pt x="50566" y="147483"/>
                  <a:pt x="50566" y="145142"/>
                </a:cubicBezTo>
                <a:lnTo>
                  <a:pt x="50566" y="128287"/>
                </a:lnTo>
                <a:cubicBezTo>
                  <a:pt x="50566" y="125946"/>
                  <a:pt x="52439" y="124073"/>
                  <a:pt x="54780" y="124073"/>
                </a:cubicBezTo>
                <a:close/>
                <a:moveTo>
                  <a:pt x="29965" y="101131"/>
                </a:moveTo>
                <a:cubicBezTo>
                  <a:pt x="27343" y="101131"/>
                  <a:pt x="25283" y="103190"/>
                  <a:pt x="25283" y="105813"/>
                </a:cubicBezTo>
                <a:lnTo>
                  <a:pt x="25283" y="168083"/>
                </a:lnTo>
                <a:cubicBezTo>
                  <a:pt x="25283" y="170705"/>
                  <a:pt x="27343" y="172765"/>
                  <a:pt x="29965" y="172765"/>
                </a:cubicBezTo>
                <a:lnTo>
                  <a:pt x="147014" y="172765"/>
                </a:lnTo>
                <a:cubicBezTo>
                  <a:pt x="149261" y="172765"/>
                  <a:pt x="151415" y="171828"/>
                  <a:pt x="152820" y="170049"/>
                </a:cubicBezTo>
                <a:cubicBezTo>
                  <a:pt x="174450" y="143455"/>
                  <a:pt x="207412" y="126413"/>
                  <a:pt x="244399" y="126413"/>
                </a:cubicBezTo>
                <a:cubicBezTo>
                  <a:pt x="281387" y="126413"/>
                  <a:pt x="314348" y="143455"/>
                  <a:pt x="335979" y="170049"/>
                </a:cubicBezTo>
                <a:cubicBezTo>
                  <a:pt x="337383" y="171735"/>
                  <a:pt x="339537" y="172765"/>
                  <a:pt x="341784" y="172765"/>
                </a:cubicBezTo>
                <a:lnTo>
                  <a:pt x="458834" y="172765"/>
                </a:lnTo>
                <a:cubicBezTo>
                  <a:pt x="461456" y="172765"/>
                  <a:pt x="463516" y="170705"/>
                  <a:pt x="463516" y="168083"/>
                </a:cubicBezTo>
                <a:lnTo>
                  <a:pt x="463516" y="105813"/>
                </a:lnTo>
                <a:cubicBezTo>
                  <a:pt x="463516" y="103190"/>
                  <a:pt x="461456" y="101131"/>
                  <a:pt x="458834" y="101131"/>
                </a:cubicBezTo>
                <a:lnTo>
                  <a:pt x="353957" y="101131"/>
                </a:lnTo>
                <a:lnTo>
                  <a:pt x="134841" y="101131"/>
                </a:lnTo>
                <a:close/>
                <a:moveTo>
                  <a:pt x="192148" y="25283"/>
                </a:moveTo>
                <a:cubicBezTo>
                  <a:pt x="188965" y="25283"/>
                  <a:pt x="186062" y="27342"/>
                  <a:pt x="185125" y="30433"/>
                </a:cubicBezTo>
                <a:lnTo>
                  <a:pt x="171173" y="72196"/>
                </a:lnTo>
                <a:cubicBezTo>
                  <a:pt x="170518" y="73975"/>
                  <a:pt x="171922" y="75848"/>
                  <a:pt x="173795" y="75848"/>
                </a:cubicBezTo>
                <a:lnTo>
                  <a:pt x="315003" y="75848"/>
                </a:lnTo>
                <a:cubicBezTo>
                  <a:pt x="316876" y="75848"/>
                  <a:pt x="318187" y="73975"/>
                  <a:pt x="317625" y="72196"/>
                </a:cubicBezTo>
                <a:lnTo>
                  <a:pt x="303673" y="30433"/>
                </a:lnTo>
                <a:cubicBezTo>
                  <a:pt x="302643" y="27342"/>
                  <a:pt x="299740" y="25283"/>
                  <a:pt x="296556" y="25283"/>
                </a:cubicBezTo>
                <a:close/>
                <a:moveTo>
                  <a:pt x="173982" y="0"/>
                </a:moveTo>
                <a:lnTo>
                  <a:pt x="314910" y="0"/>
                </a:lnTo>
                <a:cubicBezTo>
                  <a:pt x="318187" y="0"/>
                  <a:pt x="320996" y="2060"/>
                  <a:pt x="322026" y="5150"/>
                </a:cubicBezTo>
                <a:lnTo>
                  <a:pt x="344500" y="72664"/>
                </a:lnTo>
                <a:cubicBezTo>
                  <a:pt x="345062" y="74537"/>
                  <a:pt x="346934" y="75848"/>
                  <a:pt x="348901" y="75848"/>
                </a:cubicBezTo>
                <a:lnTo>
                  <a:pt x="481307" y="75848"/>
                </a:lnTo>
                <a:cubicBezTo>
                  <a:pt x="485427" y="75848"/>
                  <a:pt x="488798" y="79219"/>
                  <a:pt x="488798" y="83339"/>
                </a:cubicBezTo>
                <a:lnTo>
                  <a:pt x="488798" y="397031"/>
                </a:lnTo>
                <a:cubicBezTo>
                  <a:pt x="488798" y="401152"/>
                  <a:pt x="485427" y="404523"/>
                  <a:pt x="481307" y="404523"/>
                </a:cubicBezTo>
                <a:lnTo>
                  <a:pt x="7491" y="404523"/>
                </a:lnTo>
                <a:cubicBezTo>
                  <a:pt x="3371" y="404523"/>
                  <a:pt x="0" y="401152"/>
                  <a:pt x="0" y="397031"/>
                </a:cubicBezTo>
                <a:lnTo>
                  <a:pt x="0" y="83339"/>
                </a:lnTo>
                <a:cubicBezTo>
                  <a:pt x="0" y="79219"/>
                  <a:pt x="3371" y="75848"/>
                  <a:pt x="7491" y="75848"/>
                </a:cubicBezTo>
                <a:lnTo>
                  <a:pt x="139991" y="75848"/>
                </a:lnTo>
                <a:cubicBezTo>
                  <a:pt x="141958" y="75848"/>
                  <a:pt x="143737" y="74537"/>
                  <a:pt x="144392" y="72664"/>
                </a:cubicBezTo>
                <a:lnTo>
                  <a:pt x="166866" y="5150"/>
                </a:lnTo>
                <a:cubicBezTo>
                  <a:pt x="167896" y="2060"/>
                  <a:pt x="170798" y="0"/>
                  <a:pt x="173982" y="0"/>
                </a:cubicBezTo>
                <a:close/>
              </a:path>
            </a:pathLst>
          </a:custGeom>
          <a:solidFill>
            <a:schemeClr val="bg1"/>
          </a:solidFill>
          <a:ln w="934" cap="flat">
            <a:noFill/>
            <a:prstDash val="solid"/>
            <a:miter/>
          </a:ln>
        </p:spPr>
        <p:txBody>
          <a:bodyPr rtlCol="0" anchor="ctr"/>
          <a:lstStyle/>
          <a:p>
            <a:endParaRPr lang="de-DE"/>
          </a:p>
        </p:txBody>
      </p:sp>
      <p:sp>
        <p:nvSpPr>
          <p:cNvPr id="211" name="Freihandform: Form 136">
            <a:extLst>
              <a:ext uri="{FF2B5EF4-FFF2-40B4-BE49-F238E27FC236}">
                <a16:creationId xmlns:a16="http://schemas.microsoft.com/office/drawing/2014/main" id="{EA6F00BF-271B-CC4E-B571-649B7B65B1B9}"/>
              </a:ext>
            </a:extLst>
          </p:cNvPr>
          <p:cNvSpPr>
            <a:spLocks noChangeAspect="1"/>
          </p:cNvSpPr>
          <p:nvPr/>
        </p:nvSpPr>
        <p:spPr>
          <a:xfrm>
            <a:off x="8053917" y="3120634"/>
            <a:ext cx="273523" cy="313756"/>
          </a:xfrm>
          <a:custGeom>
            <a:avLst/>
            <a:gdLst>
              <a:gd name="connsiteX0" fmla="*/ 25283 w 451342"/>
              <a:gd name="connsiteY0" fmla="*/ 450312 h 517732"/>
              <a:gd name="connsiteX1" fmla="*/ 42138 w 451342"/>
              <a:gd name="connsiteY1" fmla="*/ 450312 h 517732"/>
              <a:gd name="connsiteX2" fmla="*/ 46352 w 451342"/>
              <a:gd name="connsiteY2" fmla="*/ 454526 h 517732"/>
              <a:gd name="connsiteX3" fmla="*/ 46352 w 451342"/>
              <a:gd name="connsiteY3" fmla="*/ 467635 h 517732"/>
              <a:gd name="connsiteX4" fmla="*/ 51034 w 451342"/>
              <a:gd name="connsiteY4" fmla="*/ 472317 h 517732"/>
              <a:gd name="connsiteX5" fmla="*/ 63207 w 451342"/>
              <a:gd name="connsiteY5" fmla="*/ 472317 h 517732"/>
              <a:gd name="connsiteX6" fmla="*/ 67420 w 451342"/>
              <a:gd name="connsiteY6" fmla="*/ 476531 h 517732"/>
              <a:gd name="connsiteX7" fmla="*/ 67420 w 451342"/>
              <a:gd name="connsiteY7" fmla="*/ 493386 h 517732"/>
              <a:gd name="connsiteX8" fmla="*/ 63207 w 451342"/>
              <a:gd name="connsiteY8" fmla="*/ 497600 h 517732"/>
              <a:gd name="connsiteX9" fmla="*/ 51034 w 451342"/>
              <a:gd name="connsiteY9" fmla="*/ 497600 h 517732"/>
              <a:gd name="connsiteX10" fmla="*/ 46352 w 451342"/>
              <a:gd name="connsiteY10" fmla="*/ 502282 h 517732"/>
              <a:gd name="connsiteX11" fmla="*/ 46352 w 451342"/>
              <a:gd name="connsiteY11" fmla="*/ 513519 h 517732"/>
              <a:gd name="connsiteX12" fmla="*/ 42138 w 451342"/>
              <a:gd name="connsiteY12" fmla="*/ 517732 h 517732"/>
              <a:gd name="connsiteX13" fmla="*/ 25283 w 451342"/>
              <a:gd name="connsiteY13" fmla="*/ 517732 h 517732"/>
              <a:gd name="connsiteX14" fmla="*/ 21069 w 451342"/>
              <a:gd name="connsiteY14" fmla="*/ 513519 h 517732"/>
              <a:gd name="connsiteX15" fmla="*/ 21069 w 451342"/>
              <a:gd name="connsiteY15" fmla="*/ 502282 h 517732"/>
              <a:gd name="connsiteX16" fmla="*/ 16387 w 451342"/>
              <a:gd name="connsiteY16" fmla="*/ 497600 h 517732"/>
              <a:gd name="connsiteX17" fmla="*/ 4214 w 451342"/>
              <a:gd name="connsiteY17" fmla="*/ 497600 h 517732"/>
              <a:gd name="connsiteX18" fmla="*/ 0 w 451342"/>
              <a:gd name="connsiteY18" fmla="*/ 493386 h 517732"/>
              <a:gd name="connsiteX19" fmla="*/ 0 w 451342"/>
              <a:gd name="connsiteY19" fmla="*/ 476531 h 517732"/>
              <a:gd name="connsiteX20" fmla="*/ 4214 w 451342"/>
              <a:gd name="connsiteY20" fmla="*/ 472317 h 517732"/>
              <a:gd name="connsiteX21" fmla="*/ 16387 w 451342"/>
              <a:gd name="connsiteY21" fmla="*/ 472317 h 517732"/>
              <a:gd name="connsiteX22" fmla="*/ 21069 w 451342"/>
              <a:gd name="connsiteY22" fmla="*/ 467635 h 517732"/>
              <a:gd name="connsiteX23" fmla="*/ 21069 w 451342"/>
              <a:gd name="connsiteY23" fmla="*/ 454526 h 517732"/>
              <a:gd name="connsiteX24" fmla="*/ 25283 w 451342"/>
              <a:gd name="connsiteY24" fmla="*/ 450312 h 517732"/>
              <a:gd name="connsiteX25" fmla="*/ 356580 w 451342"/>
              <a:gd name="connsiteY25" fmla="*/ 377367 h 517732"/>
              <a:gd name="connsiteX26" fmla="*/ 349369 w 451342"/>
              <a:gd name="connsiteY26" fmla="*/ 382611 h 517732"/>
              <a:gd name="connsiteX27" fmla="*/ 322401 w 451342"/>
              <a:gd name="connsiteY27" fmla="*/ 443008 h 517732"/>
              <a:gd name="connsiteX28" fmla="*/ 309666 w 451342"/>
              <a:gd name="connsiteY28" fmla="*/ 462485 h 517732"/>
              <a:gd name="connsiteX29" fmla="*/ 311820 w 451342"/>
              <a:gd name="connsiteY29" fmla="*/ 465295 h 517732"/>
              <a:gd name="connsiteX30" fmla="*/ 373060 w 451342"/>
              <a:gd name="connsiteY30" fmla="*/ 425404 h 517732"/>
              <a:gd name="connsiteX31" fmla="*/ 405366 w 451342"/>
              <a:gd name="connsiteY31" fmla="*/ 381487 h 517732"/>
              <a:gd name="connsiteX32" fmla="*/ 402837 w 451342"/>
              <a:gd name="connsiteY32" fmla="*/ 377367 h 517732"/>
              <a:gd name="connsiteX33" fmla="*/ 177915 w 451342"/>
              <a:gd name="connsiteY33" fmla="*/ 377367 h 517732"/>
              <a:gd name="connsiteX34" fmla="*/ 174357 w 451342"/>
              <a:gd name="connsiteY34" fmla="*/ 382330 h 517732"/>
              <a:gd name="connsiteX35" fmla="*/ 196081 w 451342"/>
              <a:gd name="connsiteY35" fmla="*/ 429243 h 517732"/>
              <a:gd name="connsiteX36" fmla="*/ 232039 w 451342"/>
              <a:gd name="connsiteY36" fmla="*/ 476250 h 517732"/>
              <a:gd name="connsiteX37" fmla="*/ 236440 w 451342"/>
              <a:gd name="connsiteY37" fmla="*/ 472224 h 517732"/>
              <a:gd name="connsiteX38" fmla="*/ 236440 w 451342"/>
              <a:gd name="connsiteY38" fmla="*/ 382049 h 517732"/>
              <a:gd name="connsiteX39" fmla="*/ 231758 w 451342"/>
              <a:gd name="connsiteY39" fmla="*/ 377367 h 517732"/>
              <a:gd name="connsiteX40" fmla="*/ 266405 w 451342"/>
              <a:gd name="connsiteY40" fmla="*/ 377273 h 517732"/>
              <a:gd name="connsiteX41" fmla="*/ 261723 w 451342"/>
              <a:gd name="connsiteY41" fmla="*/ 381955 h 517732"/>
              <a:gd name="connsiteX42" fmla="*/ 261723 w 451342"/>
              <a:gd name="connsiteY42" fmla="*/ 472973 h 517732"/>
              <a:gd name="connsiteX43" fmla="*/ 265187 w 451342"/>
              <a:gd name="connsiteY43" fmla="*/ 476157 h 517732"/>
              <a:gd name="connsiteX44" fmla="*/ 301051 w 451342"/>
              <a:gd name="connsiteY44" fmla="*/ 429150 h 517732"/>
              <a:gd name="connsiteX45" fmla="*/ 322776 w 451342"/>
              <a:gd name="connsiteY45" fmla="*/ 382236 h 517732"/>
              <a:gd name="connsiteX46" fmla="*/ 319217 w 451342"/>
              <a:gd name="connsiteY46" fmla="*/ 377273 h 517732"/>
              <a:gd name="connsiteX47" fmla="*/ 94483 w 451342"/>
              <a:gd name="connsiteY47" fmla="*/ 377273 h 517732"/>
              <a:gd name="connsiteX48" fmla="*/ 92048 w 451342"/>
              <a:gd name="connsiteY48" fmla="*/ 381300 h 517732"/>
              <a:gd name="connsiteX49" fmla="*/ 124260 w 451342"/>
              <a:gd name="connsiteY49" fmla="*/ 425310 h 517732"/>
              <a:gd name="connsiteX50" fmla="*/ 185500 w 451342"/>
              <a:gd name="connsiteY50" fmla="*/ 465201 h 517732"/>
              <a:gd name="connsiteX51" fmla="*/ 187654 w 451342"/>
              <a:gd name="connsiteY51" fmla="*/ 462392 h 517732"/>
              <a:gd name="connsiteX52" fmla="*/ 174919 w 451342"/>
              <a:gd name="connsiteY52" fmla="*/ 442915 h 517732"/>
              <a:gd name="connsiteX53" fmla="*/ 147951 w 451342"/>
              <a:gd name="connsiteY53" fmla="*/ 382517 h 517732"/>
              <a:gd name="connsiteX54" fmla="*/ 140740 w 451342"/>
              <a:gd name="connsiteY54" fmla="*/ 377273 h 517732"/>
              <a:gd name="connsiteX55" fmla="*/ 361542 w 451342"/>
              <a:gd name="connsiteY55" fmla="*/ 249924 h 517732"/>
              <a:gd name="connsiteX56" fmla="*/ 357797 w 451342"/>
              <a:gd name="connsiteY56" fmla="*/ 254325 h 517732"/>
              <a:gd name="connsiteX57" fmla="*/ 361823 w 451342"/>
              <a:gd name="connsiteY57" fmla="*/ 300957 h 517732"/>
              <a:gd name="connsiteX58" fmla="*/ 357797 w 451342"/>
              <a:gd name="connsiteY58" fmla="*/ 347590 h 517732"/>
              <a:gd name="connsiteX59" fmla="*/ 361542 w 451342"/>
              <a:gd name="connsiteY59" fmla="*/ 351991 h 517732"/>
              <a:gd name="connsiteX60" fmla="*/ 411452 w 451342"/>
              <a:gd name="connsiteY60" fmla="*/ 351991 h 517732"/>
              <a:gd name="connsiteX61" fmla="*/ 418756 w 451342"/>
              <a:gd name="connsiteY61" fmla="*/ 346466 h 517732"/>
              <a:gd name="connsiteX62" fmla="*/ 424656 w 451342"/>
              <a:gd name="connsiteY62" fmla="*/ 300957 h 517732"/>
              <a:gd name="connsiteX63" fmla="*/ 418756 w 451342"/>
              <a:gd name="connsiteY63" fmla="*/ 255448 h 517732"/>
              <a:gd name="connsiteX64" fmla="*/ 411452 w 451342"/>
              <a:gd name="connsiteY64" fmla="*/ 249924 h 517732"/>
              <a:gd name="connsiteX65" fmla="*/ 172110 w 451342"/>
              <a:gd name="connsiteY65" fmla="*/ 249924 h 517732"/>
              <a:gd name="connsiteX66" fmla="*/ 164712 w 451342"/>
              <a:gd name="connsiteY66" fmla="*/ 256010 h 517732"/>
              <a:gd name="connsiteX67" fmla="*/ 160592 w 451342"/>
              <a:gd name="connsiteY67" fmla="*/ 300957 h 517732"/>
              <a:gd name="connsiteX68" fmla="*/ 164712 w 451342"/>
              <a:gd name="connsiteY68" fmla="*/ 345998 h 517732"/>
              <a:gd name="connsiteX69" fmla="*/ 172110 w 451342"/>
              <a:gd name="connsiteY69" fmla="*/ 352085 h 517732"/>
              <a:gd name="connsiteX70" fmla="*/ 231758 w 451342"/>
              <a:gd name="connsiteY70" fmla="*/ 352085 h 517732"/>
              <a:gd name="connsiteX71" fmla="*/ 236440 w 451342"/>
              <a:gd name="connsiteY71" fmla="*/ 347403 h 517732"/>
              <a:gd name="connsiteX72" fmla="*/ 236440 w 451342"/>
              <a:gd name="connsiteY72" fmla="*/ 254606 h 517732"/>
              <a:gd name="connsiteX73" fmla="*/ 231758 w 451342"/>
              <a:gd name="connsiteY73" fmla="*/ 249924 h 517732"/>
              <a:gd name="connsiteX74" fmla="*/ 85774 w 451342"/>
              <a:gd name="connsiteY74" fmla="*/ 249924 h 517732"/>
              <a:gd name="connsiteX75" fmla="*/ 78470 w 451342"/>
              <a:gd name="connsiteY75" fmla="*/ 255448 h 517732"/>
              <a:gd name="connsiteX76" fmla="*/ 72571 w 451342"/>
              <a:gd name="connsiteY76" fmla="*/ 300957 h 517732"/>
              <a:gd name="connsiteX77" fmla="*/ 78470 w 451342"/>
              <a:gd name="connsiteY77" fmla="*/ 346466 h 517732"/>
              <a:gd name="connsiteX78" fmla="*/ 85774 w 451342"/>
              <a:gd name="connsiteY78" fmla="*/ 351991 h 517732"/>
              <a:gd name="connsiteX79" fmla="*/ 135684 w 451342"/>
              <a:gd name="connsiteY79" fmla="*/ 351991 h 517732"/>
              <a:gd name="connsiteX80" fmla="*/ 139430 w 451342"/>
              <a:gd name="connsiteY80" fmla="*/ 347590 h 517732"/>
              <a:gd name="connsiteX81" fmla="*/ 135403 w 451342"/>
              <a:gd name="connsiteY81" fmla="*/ 300957 h 517732"/>
              <a:gd name="connsiteX82" fmla="*/ 139430 w 451342"/>
              <a:gd name="connsiteY82" fmla="*/ 254325 h 517732"/>
              <a:gd name="connsiteX83" fmla="*/ 135684 w 451342"/>
              <a:gd name="connsiteY83" fmla="*/ 249924 h 517732"/>
              <a:gd name="connsiteX84" fmla="*/ 266405 w 451342"/>
              <a:gd name="connsiteY84" fmla="*/ 249830 h 517732"/>
              <a:gd name="connsiteX85" fmla="*/ 261723 w 451342"/>
              <a:gd name="connsiteY85" fmla="*/ 254512 h 517732"/>
              <a:gd name="connsiteX86" fmla="*/ 261723 w 451342"/>
              <a:gd name="connsiteY86" fmla="*/ 347309 h 517732"/>
              <a:gd name="connsiteX87" fmla="*/ 266405 w 451342"/>
              <a:gd name="connsiteY87" fmla="*/ 351991 h 517732"/>
              <a:gd name="connsiteX88" fmla="*/ 325117 w 451342"/>
              <a:gd name="connsiteY88" fmla="*/ 351991 h 517732"/>
              <a:gd name="connsiteX89" fmla="*/ 332514 w 451342"/>
              <a:gd name="connsiteY89" fmla="*/ 345904 h 517732"/>
              <a:gd name="connsiteX90" fmla="*/ 336634 w 451342"/>
              <a:gd name="connsiteY90" fmla="*/ 300957 h 517732"/>
              <a:gd name="connsiteX91" fmla="*/ 332514 w 451342"/>
              <a:gd name="connsiteY91" fmla="*/ 255917 h 517732"/>
              <a:gd name="connsiteX92" fmla="*/ 325117 w 451342"/>
              <a:gd name="connsiteY92" fmla="*/ 249830 h 517732"/>
              <a:gd name="connsiteX93" fmla="*/ 311820 w 451342"/>
              <a:gd name="connsiteY93" fmla="*/ 136714 h 517732"/>
              <a:gd name="connsiteX94" fmla="*/ 309666 w 451342"/>
              <a:gd name="connsiteY94" fmla="*/ 139523 h 517732"/>
              <a:gd name="connsiteX95" fmla="*/ 322401 w 451342"/>
              <a:gd name="connsiteY95" fmla="*/ 159000 h 517732"/>
              <a:gd name="connsiteX96" fmla="*/ 349369 w 451342"/>
              <a:gd name="connsiteY96" fmla="*/ 219397 h 517732"/>
              <a:gd name="connsiteX97" fmla="*/ 356486 w 451342"/>
              <a:gd name="connsiteY97" fmla="*/ 224641 h 517732"/>
              <a:gd name="connsiteX98" fmla="*/ 402744 w 451342"/>
              <a:gd name="connsiteY98" fmla="*/ 224641 h 517732"/>
              <a:gd name="connsiteX99" fmla="*/ 405272 w 451342"/>
              <a:gd name="connsiteY99" fmla="*/ 220614 h 517732"/>
              <a:gd name="connsiteX100" fmla="*/ 373060 w 451342"/>
              <a:gd name="connsiteY100" fmla="*/ 176604 h 517732"/>
              <a:gd name="connsiteX101" fmla="*/ 311820 w 451342"/>
              <a:gd name="connsiteY101" fmla="*/ 136714 h 517732"/>
              <a:gd name="connsiteX102" fmla="*/ 185407 w 451342"/>
              <a:gd name="connsiteY102" fmla="*/ 136620 h 517732"/>
              <a:gd name="connsiteX103" fmla="*/ 124166 w 451342"/>
              <a:gd name="connsiteY103" fmla="*/ 176510 h 517732"/>
              <a:gd name="connsiteX104" fmla="*/ 91954 w 451342"/>
              <a:gd name="connsiteY104" fmla="*/ 220427 h 517732"/>
              <a:gd name="connsiteX105" fmla="*/ 94483 w 451342"/>
              <a:gd name="connsiteY105" fmla="*/ 224547 h 517732"/>
              <a:gd name="connsiteX106" fmla="*/ 140740 w 451342"/>
              <a:gd name="connsiteY106" fmla="*/ 224547 h 517732"/>
              <a:gd name="connsiteX107" fmla="*/ 147857 w 451342"/>
              <a:gd name="connsiteY107" fmla="*/ 219303 h 517732"/>
              <a:gd name="connsiteX108" fmla="*/ 174825 w 451342"/>
              <a:gd name="connsiteY108" fmla="*/ 158906 h 517732"/>
              <a:gd name="connsiteX109" fmla="*/ 187560 w 451342"/>
              <a:gd name="connsiteY109" fmla="*/ 139429 h 517732"/>
              <a:gd name="connsiteX110" fmla="*/ 185407 w 451342"/>
              <a:gd name="connsiteY110" fmla="*/ 136620 h 517732"/>
              <a:gd name="connsiteX111" fmla="*/ 232039 w 451342"/>
              <a:gd name="connsiteY111" fmla="*/ 125758 h 517732"/>
              <a:gd name="connsiteX112" fmla="*/ 196081 w 451342"/>
              <a:gd name="connsiteY112" fmla="*/ 172765 h 517732"/>
              <a:gd name="connsiteX113" fmla="*/ 174357 w 451342"/>
              <a:gd name="connsiteY113" fmla="*/ 219678 h 517732"/>
              <a:gd name="connsiteX114" fmla="*/ 177915 w 451342"/>
              <a:gd name="connsiteY114" fmla="*/ 224641 h 517732"/>
              <a:gd name="connsiteX115" fmla="*/ 231758 w 451342"/>
              <a:gd name="connsiteY115" fmla="*/ 224641 h 517732"/>
              <a:gd name="connsiteX116" fmla="*/ 236440 w 451342"/>
              <a:gd name="connsiteY116" fmla="*/ 219959 h 517732"/>
              <a:gd name="connsiteX117" fmla="*/ 236440 w 451342"/>
              <a:gd name="connsiteY117" fmla="*/ 129784 h 517732"/>
              <a:gd name="connsiteX118" fmla="*/ 232039 w 451342"/>
              <a:gd name="connsiteY118" fmla="*/ 125758 h 517732"/>
              <a:gd name="connsiteX119" fmla="*/ 265281 w 451342"/>
              <a:gd name="connsiteY119" fmla="*/ 125664 h 517732"/>
              <a:gd name="connsiteX120" fmla="*/ 261723 w 451342"/>
              <a:gd name="connsiteY120" fmla="*/ 128848 h 517732"/>
              <a:gd name="connsiteX121" fmla="*/ 261723 w 451342"/>
              <a:gd name="connsiteY121" fmla="*/ 219865 h 517732"/>
              <a:gd name="connsiteX122" fmla="*/ 266405 w 451342"/>
              <a:gd name="connsiteY122" fmla="*/ 224547 h 517732"/>
              <a:gd name="connsiteX123" fmla="*/ 319311 w 451342"/>
              <a:gd name="connsiteY123" fmla="*/ 224547 h 517732"/>
              <a:gd name="connsiteX124" fmla="*/ 322869 w 451342"/>
              <a:gd name="connsiteY124" fmla="*/ 219585 h 517732"/>
              <a:gd name="connsiteX125" fmla="*/ 301145 w 451342"/>
              <a:gd name="connsiteY125" fmla="*/ 172671 h 517732"/>
              <a:gd name="connsiteX126" fmla="*/ 265281 w 451342"/>
              <a:gd name="connsiteY126" fmla="*/ 125664 h 517732"/>
              <a:gd name="connsiteX127" fmla="*/ 409205 w 451342"/>
              <a:gd name="connsiteY127" fmla="*/ 32680 h 517732"/>
              <a:gd name="connsiteX128" fmla="*/ 426060 w 451342"/>
              <a:gd name="connsiteY128" fmla="*/ 32680 h 517732"/>
              <a:gd name="connsiteX129" fmla="*/ 430274 w 451342"/>
              <a:gd name="connsiteY129" fmla="*/ 36894 h 517732"/>
              <a:gd name="connsiteX130" fmla="*/ 430274 w 451342"/>
              <a:gd name="connsiteY130" fmla="*/ 50003 h 517732"/>
              <a:gd name="connsiteX131" fmla="*/ 434956 w 451342"/>
              <a:gd name="connsiteY131" fmla="*/ 54685 h 517732"/>
              <a:gd name="connsiteX132" fmla="*/ 447129 w 451342"/>
              <a:gd name="connsiteY132" fmla="*/ 54685 h 517732"/>
              <a:gd name="connsiteX133" fmla="*/ 451342 w 451342"/>
              <a:gd name="connsiteY133" fmla="*/ 58899 h 517732"/>
              <a:gd name="connsiteX134" fmla="*/ 451342 w 451342"/>
              <a:gd name="connsiteY134" fmla="*/ 75754 h 517732"/>
              <a:gd name="connsiteX135" fmla="*/ 447129 w 451342"/>
              <a:gd name="connsiteY135" fmla="*/ 79968 h 517732"/>
              <a:gd name="connsiteX136" fmla="*/ 434956 w 451342"/>
              <a:gd name="connsiteY136" fmla="*/ 79968 h 517732"/>
              <a:gd name="connsiteX137" fmla="*/ 430274 w 451342"/>
              <a:gd name="connsiteY137" fmla="*/ 84650 h 517732"/>
              <a:gd name="connsiteX138" fmla="*/ 430274 w 451342"/>
              <a:gd name="connsiteY138" fmla="*/ 95887 h 517732"/>
              <a:gd name="connsiteX139" fmla="*/ 426060 w 451342"/>
              <a:gd name="connsiteY139" fmla="*/ 100100 h 517732"/>
              <a:gd name="connsiteX140" fmla="*/ 409205 w 451342"/>
              <a:gd name="connsiteY140" fmla="*/ 100100 h 517732"/>
              <a:gd name="connsiteX141" fmla="*/ 404991 w 451342"/>
              <a:gd name="connsiteY141" fmla="*/ 95887 h 517732"/>
              <a:gd name="connsiteX142" fmla="*/ 404991 w 451342"/>
              <a:gd name="connsiteY142" fmla="*/ 84650 h 517732"/>
              <a:gd name="connsiteX143" fmla="*/ 400309 w 451342"/>
              <a:gd name="connsiteY143" fmla="*/ 79968 h 517732"/>
              <a:gd name="connsiteX144" fmla="*/ 388136 w 451342"/>
              <a:gd name="connsiteY144" fmla="*/ 79968 h 517732"/>
              <a:gd name="connsiteX145" fmla="*/ 383922 w 451342"/>
              <a:gd name="connsiteY145" fmla="*/ 75754 h 517732"/>
              <a:gd name="connsiteX146" fmla="*/ 383922 w 451342"/>
              <a:gd name="connsiteY146" fmla="*/ 58899 h 517732"/>
              <a:gd name="connsiteX147" fmla="*/ 388136 w 451342"/>
              <a:gd name="connsiteY147" fmla="*/ 54685 h 517732"/>
              <a:gd name="connsiteX148" fmla="*/ 400309 w 451342"/>
              <a:gd name="connsiteY148" fmla="*/ 54685 h 517732"/>
              <a:gd name="connsiteX149" fmla="*/ 404991 w 451342"/>
              <a:gd name="connsiteY149" fmla="*/ 50003 h 517732"/>
              <a:gd name="connsiteX150" fmla="*/ 404991 w 451342"/>
              <a:gd name="connsiteY150" fmla="*/ 36894 h 517732"/>
              <a:gd name="connsiteX151" fmla="*/ 409205 w 451342"/>
              <a:gd name="connsiteY151" fmla="*/ 32680 h 517732"/>
              <a:gd name="connsiteX152" fmla="*/ 240747 w 451342"/>
              <a:gd name="connsiteY152" fmla="*/ 0 h 517732"/>
              <a:gd name="connsiteX153" fmla="*/ 257509 w 451342"/>
              <a:gd name="connsiteY153" fmla="*/ 0 h 517732"/>
              <a:gd name="connsiteX154" fmla="*/ 261723 w 451342"/>
              <a:gd name="connsiteY154" fmla="*/ 4214 h 517732"/>
              <a:gd name="connsiteX155" fmla="*/ 261723 w 451342"/>
              <a:gd name="connsiteY155" fmla="*/ 93171 h 517732"/>
              <a:gd name="connsiteX156" fmla="*/ 268652 w 451342"/>
              <a:gd name="connsiteY156" fmla="*/ 100569 h 517732"/>
              <a:gd name="connsiteX157" fmla="*/ 450125 w 451342"/>
              <a:gd name="connsiteY157" fmla="*/ 300957 h 517732"/>
              <a:gd name="connsiteX158" fmla="*/ 205164 w 451342"/>
              <a:gd name="connsiteY158" fmla="*/ 497694 h 517732"/>
              <a:gd name="connsiteX159" fmla="*/ 52345 w 451342"/>
              <a:gd name="connsiteY159" fmla="*/ 345998 h 517732"/>
              <a:gd name="connsiteX160" fmla="*/ 229698 w 451342"/>
              <a:gd name="connsiteY160" fmla="*/ 100569 h 517732"/>
              <a:gd name="connsiteX161" fmla="*/ 236534 w 451342"/>
              <a:gd name="connsiteY161" fmla="*/ 93078 h 517732"/>
              <a:gd name="connsiteX162" fmla="*/ 236534 w 451342"/>
              <a:gd name="connsiteY162" fmla="*/ 4214 h 517732"/>
              <a:gd name="connsiteX163" fmla="*/ 240747 w 451342"/>
              <a:gd name="connsiteY163" fmla="*/ 0 h 51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51342" h="517732">
                <a:moveTo>
                  <a:pt x="25283" y="450312"/>
                </a:moveTo>
                <a:lnTo>
                  <a:pt x="42138" y="450312"/>
                </a:lnTo>
                <a:cubicBezTo>
                  <a:pt x="44479" y="450312"/>
                  <a:pt x="46352" y="452185"/>
                  <a:pt x="46352" y="454526"/>
                </a:cubicBezTo>
                <a:lnTo>
                  <a:pt x="46352" y="467635"/>
                </a:lnTo>
                <a:cubicBezTo>
                  <a:pt x="46352" y="470257"/>
                  <a:pt x="48412" y="472317"/>
                  <a:pt x="51034" y="472317"/>
                </a:cubicBezTo>
                <a:lnTo>
                  <a:pt x="63207" y="472317"/>
                </a:lnTo>
                <a:cubicBezTo>
                  <a:pt x="65548" y="472317"/>
                  <a:pt x="67420" y="474190"/>
                  <a:pt x="67420" y="476531"/>
                </a:cubicBezTo>
                <a:lnTo>
                  <a:pt x="67420" y="493386"/>
                </a:lnTo>
                <a:cubicBezTo>
                  <a:pt x="67420" y="495727"/>
                  <a:pt x="65548" y="497600"/>
                  <a:pt x="63207" y="497600"/>
                </a:cubicBezTo>
                <a:lnTo>
                  <a:pt x="51034" y="497600"/>
                </a:lnTo>
                <a:cubicBezTo>
                  <a:pt x="48412" y="497600"/>
                  <a:pt x="46352" y="499660"/>
                  <a:pt x="46352" y="502282"/>
                </a:cubicBezTo>
                <a:lnTo>
                  <a:pt x="46352" y="513519"/>
                </a:lnTo>
                <a:cubicBezTo>
                  <a:pt x="46352" y="515860"/>
                  <a:pt x="44479" y="517732"/>
                  <a:pt x="42138" y="517732"/>
                </a:cubicBezTo>
                <a:lnTo>
                  <a:pt x="25283" y="517732"/>
                </a:lnTo>
                <a:cubicBezTo>
                  <a:pt x="22942" y="517732"/>
                  <a:pt x="21069" y="515860"/>
                  <a:pt x="21069" y="513519"/>
                </a:cubicBezTo>
                <a:lnTo>
                  <a:pt x="21069" y="502282"/>
                </a:lnTo>
                <a:cubicBezTo>
                  <a:pt x="21069" y="499660"/>
                  <a:pt x="19009" y="497600"/>
                  <a:pt x="16387" y="497600"/>
                </a:cubicBezTo>
                <a:lnTo>
                  <a:pt x="4214" y="497600"/>
                </a:lnTo>
                <a:cubicBezTo>
                  <a:pt x="1873" y="497600"/>
                  <a:pt x="0" y="495727"/>
                  <a:pt x="0" y="493386"/>
                </a:cubicBezTo>
                <a:lnTo>
                  <a:pt x="0" y="476531"/>
                </a:lnTo>
                <a:cubicBezTo>
                  <a:pt x="0" y="474190"/>
                  <a:pt x="1873" y="472317"/>
                  <a:pt x="4214" y="472317"/>
                </a:cubicBezTo>
                <a:lnTo>
                  <a:pt x="16387" y="472317"/>
                </a:lnTo>
                <a:cubicBezTo>
                  <a:pt x="19009" y="472317"/>
                  <a:pt x="21069" y="470257"/>
                  <a:pt x="21069" y="467635"/>
                </a:cubicBezTo>
                <a:lnTo>
                  <a:pt x="21069" y="454526"/>
                </a:lnTo>
                <a:cubicBezTo>
                  <a:pt x="21069" y="452185"/>
                  <a:pt x="22942" y="450312"/>
                  <a:pt x="25283" y="450312"/>
                </a:cubicBezTo>
                <a:close/>
                <a:moveTo>
                  <a:pt x="356580" y="377367"/>
                </a:moveTo>
                <a:cubicBezTo>
                  <a:pt x="353209" y="377367"/>
                  <a:pt x="350306" y="379427"/>
                  <a:pt x="349369" y="382611"/>
                </a:cubicBezTo>
                <a:cubicBezTo>
                  <a:pt x="341691" y="407144"/>
                  <a:pt x="331578" y="427558"/>
                  <a:pt x="322401" y="443008"/>
                </a:cubicBezTo>
                <a:cubicBezTo>
                  <a:pt x="318094" y="450219"/>
                  <a:pt x="313786" y="456680"/>
                  <a:pt x="309666" y="462485"/>
                </a:cubicBezTo>
                <a:cubicBezTo>
                  <a:pt x="308543" y="463984"/>
                  <a:pt x="310041" y="465950"/>
                  <a:pt x="311820" y="465295"/>
                </a:cubicBezTo>
                <a:cubicBezTo>
                  <a:pt x="334574" y="456586"/>
                  <a:pt x="355362" y="443102"/>
                  <a:pt x="373060" y="425404"/>
                </a:cubicBezTo>
                <a:cubicBezTo>
                  <a:pt x="386263" y="412295"/>
                  <a:pt x="397032" y="397500"/>
                  <a:pt x="405366" y="381487"/>
                </a:cubicBezTo>
                <a:cubicBezTo>
                  <a:pt x="406302" y="379614"/>
                  <a:pt x="404991" y="377367"/>
                  <a:pt x="402837" y="377367"/>
                </a:cubicBezTo>
                <a:close/>
                <a:moveTo>
                  <a:pt x="177915" y="377367"/>
                </a:moveTo>
                <a:cubicBezTo>
                  <a:pt x="175293" y="377367"/>
                  <a:pt x="173514" y="379895"/>
                  <a:pt x="174357" y="382330"/>
                </a:cubicBezTo>
                <a:cubicBezTo>
                  <a:pt x="180912" y="401058"/>
                  <a:pt x="188778" y="416883"/>
                  <a:pt x="196081" y="429243"/>
                </a:cubicBezTo>
                <a:cubicBezTo>
                  <a:pt x="213779" y="459208"/>
                  <a:pt x="231852" y="476063"/>
                  <a:pt x="232039" y="476250"/>
                </a:cubicBezTo>
                <a:cubicBezTo>
                  <a:pt x="234380" y="476531"/>
                  <a:pt x="236440" y="474659"/>
                  <a:pt x="236440" y="472224"/>
                </a:cubicBezTo>
                <a:lnTo>
                  <a:pt x="236440" y="382049"/>
                </a:lnTo>
                <a:cubicBezTo>
                  <a:pt x="236440" y="379521"/>
                  <a:pt x="234380" y="377367"/>
                  <a:pt x="231758" y="377367"/>
                </a:cubicBezTo>
                <a:close/>
                <a:moveTo>
                  <a:pt x="266405" y="377273"/>
                </a:moveTo>
                <a:cubicBezTo>
                  <a:pt x="263877" y="377273"/>
                  <a:pt x="261723" y="379333"/>
                  <a:pt x="261723" y="381955"/>
                </a:cubicBezTo>
                <a:lnTo>
                  <a:pt x="261723" y="472973"/>
                </a:lnTo>
                <a:cubicBezTo>
                  <a:pt x="261723" y="474846"/>
                  <a:pt x="263315" y="476344"/>
                  <a:pt x="265187" y="476157"/>
                </a:cubicBezTo>
                <a:cubicBezTo>
                  <a:pt x="265375" y="476063"/>
                  <a:pt x="283447" y="459208"/>
                  <a:pt x="301051" y="429150"/>
                </a:cubicBezTo>
                <a:cubicBezTo>
                  <a:pt x="308355" y="416789"/>
                  <a:pt x="316315" y="401058"/>
                  <a:pt x="322776" y="382236"/>
                </a:cubicBezTo>
                <a:cubicBezTo>
                  <a:pt x="323618" y="379801"/>
                  <a:pt x="321839" y="377273"/>
                  <a:pt x="319217" y="377273"/>
                </a:cubicBezTo>
                <a:close/>
                <a:moveTo>
                  <a:pt x="94483" y="377273"/>
                </a:moveTo>
                <a:cubicBezTo>
                  <a:pt x="92329" y="377273"/>
                  <a:pt x="91018" y="379521"/>
                  <a:pt x="92048" y="381300"/>
                </a:cubicBezTo>
                <a:cubicBezTo>
                  <a:pt x="100382" y="397312"/>
                  <a:pt x="111150" y="412201"/>
                  <a:pt x="124260" y="425310"/>
                </a:cubicBezTo>
                <a:cubicBezTo>
                  <a:pt x="141958" y="443008"/>
                  <a:pt x="162839" y="456493"/>
                  <a:pt x="185500" y="465201"/>
                </a:cubicBezTo>
                <a:cubicBezTo>
                  <a:pt x="187186" y="465950"/>
                  <a:pt x="188778" y="463890"/>
                  <a:pt x="187654" y="462392"/>
                </a:cubicBezTo>
                <a:cubicBezTo>
                  <a:pt x="183534" y="456680"/>
                  <a:pt x="179226" y="450125"/>
                  <a:pt x="174919" y="442915"/>
                </a:cubicBezTo>
                <a:cubicBezTo>
                  <a:pt x="165742" y="427464"/>
                  <a:pt x="155629" y="407051"/>
                  <a:pt x="147951" y="382517"/>
                </a:cubicBezTo>
                <a:cubicBezTo>
                  <a:pt x="146921" y="379427"/>
                  <a:pt x="144018" y="377273"/>
                  <a:pt x="140740" y="377273"/>
                </a:cubicBezTo>
                <a:close/>
                <a:moveTo>
                  <a:pt x="361542" y="249924"/>
                </a:moveTo>
                <a:cubicBezTo>
                  <a:pt x="359201" y="249924"/>
                  <a:pt x="357422" y="251984"/>
                  <a:pt x="357797" y="254325"/>
                </a:cubicBezTo>
                <a:cubicBezTo>
                  <a:pt x="360325" y="268839"/>
                  <a:pt x="361823" y="284477"/>
                  <a:pt x="361823" y="300957"/>
                </a:cubicBezTo>
                <a:cubicBezTo>
                  <a:pt x="361823" y="317438"/>
                  <a:pt x="360325" y="333075"/>
                  <a:pt x="357797" y="347590"/>
                </a:cubicBezTo>
                <a:cubicBezTo>
                  <a:pt x="357422" y="349931"/>
                  <a:pt x="359201" y="351991"/>
                  <a:pt x="361542" y="351991"/>
                </a:cubicBezTo>
                <a:lnTo>
                  <a:pt x="411452" y="351991"/>
                </a:lnTo>
                <a:cubicBezTo>
                  <a:pt x="414917" y="351991"/>
                  <a:pt x="417914" y="349744"/>
                  <a:pt x="418756" y="346466"/>
                </a:cubicBezTo>
                <a:cubicBezTo>
                  <a:pt x="422689" y="331765"/>
                  <a:pt x="424656" y="316502"/>
                  <a:pt x="424656" y="300957"/>
                </a:cubicBezTo>
                <a:cubicBezTo>
                  <a:pt x="424656" y="285413"/>
                  <a:pt x="422689" y="270150"/>
                  <a:pt x="418756" y="255448"/>
                </a:cubicBezTo>
                <a:cubicBezTo>
                  <a:pt x="417820" y="252171"/>
                  <a:pt x="414823" y="249924"/>
                  <a:pt x="411452" y="249924"/>
                </a:cubicBezTo>
                <a:close/>
                <a:moveTo>
                  <a:pt x="172110" y="249924"/>
                </a:moveTo>
                <a:cubicBezTo>
                  <a:pt x="168458" y="249924"/>
                  <a:pt x="165368" y="252452"/>
                  <a:pt x="164712" y="256010"/>
                </a:cubicBezTo>
                <a:cubicBezTo>
                  <a:pt x="162184" y="269962"/>
                  <a:pt x="160592" y="284945"/>
                  <a:pt x="160592" y="300957"/>
                </a:cubicBezTo>
                <a:cubicBezTo>
                  <a:pt x="160592" y="316970"/>
                  <a:pt x="162184" y="331952"/>
                  <a:pt x="164712" y="345998"/>
                </a:cubicBezTo>
                <a:cubicBezTo>
                  <a:pt x="165368" y="349556"/>
                  <a:pt x="168551" y="352085"/>
                  <a:pt x="172110" y="352085"/>
                </a:cubicBezTo>
                <a:lnTo>
                  <a:pt x="231758" y="352085"/>
                </a:lnTo>
                <a:cubicBezTo>
                  <a:pt x="234380" y="352085"/>
                  <a:pt x="236440" y="350024"/>
                  <a:pt x="236440" y="347403"/>
                </a:cubicBezTo>
                <a:lnTo>
                  <a:pt x="236440" y="254606"/>
                </a:lnTo>
                <a:cubicBezTo>
                  <a:pt x="236440" y="251984"/>
                  <a:pt x="234380" y="249924"/>
                  <a:pt x="231758" y="249924"/>
                </a:cubicBezTo>
                <a:close/>
                <a:moveTo>
                  <a:pt x="85774" y="249924"/>
                </a:moveTo>
                <a:cubicBezTo>
                  <a:pt x="82309" y="249924"/>
                  <a:pt x="79313" y="252171"/>
                  <a:pt x="78470" y="255448"/>
                </a:cubicBezTo>
                <a:cubicBezTo>
                  <a:pt x="74537" y="270150"/>
                  <a:pt x="72571" y="285413"/>
                  <a:pt x="72571" y="300957"/>
                </a:cubicBezTo>
                <a:cubicBezTo>
                  <a:pt x="72571" y="316502"/>
                  <a:pt x="74537" y="331765"/>
                  <a:pt x="78470" y="346466"/>
                </a:cubicBezTo>
                <a:cubicBezTo>
                  <a:pt x="79407" y="349744"/>
                  <a:pt x="82403" y="351991"/>
                  <a:pt x="85774" y="351991"/>
                </a:cubicBezTo>
                <a:lnTo>
                  <a:pt x="135684" y="351991"/>
                </a:lnTo>
                <a:cubicBezTo>
                  <a:pt x="138025" y="351991"/>
                  <a:pt x="139804" y="349931"/>
                  <a:pt x="139430" y="347590"/>
                </a:cubicBezTo>
                <a:cubicBezTo>
                  <a:pt x="136901" y="333075"/>
                  <a:pt x="135403" y="317438"/>
                  <a:pt x="135403" y="300957"/>
                </a:cubicBezTo>
                <a:cubicBezTo>
                  <a:pt x="135403" y="284477"/>
                  <a:pt x="136901" y="268839"/>
                  <a:pt x="139430" y="254325"/>
                </a:cubicBezTo>
                <a:cubicBezTo>
                  <a:pt x="139804" y="251984"/>
                  <a:pt x="138025" y="249924"/>
                  <a:pt x="135684" y="249924"/>
                </a:cubicBezTo>
                <a:close/>
                <a:moveTo>
                  <a:pt x="266405" y="249830"/>
                </a:moveTo>
                <a:cubicBezTo>
                  <a:pt x="263783" y="249830"/>
                  <a:pt x="261723" y="251890"/>
                  <a:pt x="261723" y="254512"/>
                </a:cubicBezTo>
                <a:lnTo>
                  <a:pt x="261723" y="347309"/>
                </a:lnTo>
                <a:cubicBezTo>
                  <a:pt x="261723" y="349931"/>
                  <a:pt x="263783" y="351991"/>
                  <a:pt x="266405" y="351991"/>
                </a:cubicBezTo>
                <a:lnTo>
                  <a:pt x="325117" y="351991"/>
                </a:lnTo>
                <a:cubicBezTo>
                  <a:pt x="328769" y="351991"/>
                  <a:pt x="331859" y="349462"/>
                  <a:pt x="332514" y="345904"/>
                </a:cubicBezTo>
                <a:cubicBezTo>
                  <a:pt x="335043" y="331952"/>
                  <a:pt x="336634" y="316970"/>
                  <a:pt x="336634" y="300957"/>
                </a:cubicBezTo>
                <a:cubicBezTo>
                  <a:pt x="336634" y="284945"/>
                  <a:pt x="335043" y="269962"/>
                  <a:pt x="332514" y="255917"/>
                </a:cubicBezTo>
                <a:cubicBezTo>
                  <a:pt x="331859" y="252358"/>
                  <a:pt x="328675" y="249830"/>
                  <a:pt x="325117" y="249830"/>
                </a:cubicBezTo>
                <a:close/>
                <a:moveTo>
                  <a:pt x="311820" y="136714"/>
                </a:moveTo>
                <a:cubicBezTo>
                  <a:pt x="310134" y="135964"/>
                  <a:pt x="308543" y="138025"/>
                  <a:pt x="309666" y="139523"/>
                </a:cubicBezTo>
                <a:cubicBezTo>
                  <a:pt x="313786" y="145234"/>
                  <a:pt x="318094" y="151789"/>
                  <a:pt x="322401" y="159000"/>
                </a:cubicBezTo>
                <a:cubicBezTo>
                  <a:pt x="331578" y="174450"/>
                  <a:pt x="341691" y="194863"/>
                  <a:pt x="349369" y="219397"/>
                </a:cubicBezTo>
                <a:cubicBezTo>
                  <a:pt x="350306" y="222487"/>
                  <a:pt x="353209" y="224641"/>
                  <a:pt x="356486" y="224641"/>
                </a:cubicBezTo>
                <a:lnTo>
                  <a:pt x="402744" y="224641"/>
                </a:lnTo>
                <a:cubicBezTo>
                  <a:pt x="404898" y="224641"/>
                  <a:pt x="406209" y="222394"/>
                  <a:pt x="405272" y="220614"/>
                </a:cubicBezTo>
                <a:cubicBezTo>
                  <a:pt x="397032" y="204602"/>
                  <a:pt x="386170" y="189713"/>
                  <a:pt x="373060" y="176604"/>
                </a:cubicBezTo>
                <a:cubicBezTo>
                  <a:pt x="355362" y="158906"/>
                  <a:pt x="334481" y="145422"/>
                  <a:pt x="311820" y="136714"/>
                </a:cubicBezTo>
                <a:close/>
                <a:moveTo>
                  <a:pt x="185407" y="136620"/>
                </a:moveTo>
                <a:cubicBezTo>
                  <a:pt x="162652" y="145328"/>
                  <a:pt x="141864" y="158812"/>
                  <a:pt x="124166" y="176510"/>
                </a:cubicBezTo>
                <a:cubicBezTo>
                  <a:pt x="110963" y="189620"/>
                  <a:pt x="100195" y="204415"/>
                  <a:pt x="91954" y="220427"/>
                </a:cubicBezTo>
                <a:cubicBezTo>
                  <a:pt x="91018" y="222300"/>
                  <a:pt x="92423" y="224547"/>
                  <a:pt x="94483" y="224547"/>
                </a:cubicBezTo>
                <a:lnTo>
                  <a:pt x="140740" y="224547"/>
                </a:lnTo>
                <a:cubicBezTo>
                  <a:pt x="144018" y="224547"/>
                  <a:pt x="146921" y="222394"/>
                  <a:pt x="147857" y="219303"/>
                </a:cubicBezTo>
                <a:cubicBezTo>
                  <a:pt x="155536" y="194770"/>
                  <a:pt x="165649" y="174356"/>
                  <a:pt x="174825" y="158906"/>
                </a:cubicBezTo>
                <a:cubicBezTo>
                  <a:pt x="179133" y="151696"/>
                  <a:pt x="183440" y="145234"/>
                  <a:pt x="187560" y="139429"/>
                </a:cubicBezTo>
                <a:cubicBezTo>
                  <a:pt x="188684" y="137931"/>
                  <a:pt x="187186" y="135964"/>
                  <a:pt x="185407" y="136620"/>
                </a:cubicBezTo>
                <a:close/>
                <a:moveTo>
                  <a:pt x="232039" y="125758"/>
                </a:moveTo>
                <a:cubicBezTo>
                  <a:pt x="231852" y="125945"/>
                  <a:pt x="213779" y="142707"/>
                  <a:pt x="196081" y="172765"/>
                </a:cubicBezTo>
                <a:cubicBezTo>
                  <a:pt x="188778" y="185031"/>
                  <a:pt x="180818" y="200857"/>
                  <a:pt x="174357" y="219678"/>
                </a:cubicBezTo>
                <a:cubicBezTo>
                  <a:pt x="173514" y="222113"/>
                  <a:pt x="175387" y="224641"/>
                  <a:pt x="177915" y="224641"/>
                </a:cubicBezTo>
                <a:lnTo>
                  <a:pt x="231758" y="224641"/>
                </a:lnTo>
                <a:cubicBezTo>
                  <a:pt x="234380" y="224641"/>
                  <a:pt x="236440" y="222487"/>
                  <a:pt x="236440" y="219959"/>
                </a:cubicBezTo>
                <a:lnTo>
                  <a:pt x="236440" y="129784"/>
                </a:lnTo>
                <a:cubicBezTo>
                  <a:pt x="236440" y="127443"/>
                  <a:pt x="234380" y="125570"/>
                  <a:pt x="232039" y="125758"/>
                </a:cubicBezTo>
                <a:close/>
                <a:moveTo>
                  <a:pt x="265281" y="125664"/>
                </a:moveTo>
                <a:cubicBezTo>
                  <a:pt x="263315" y="125477"/>
                  <a:pt x="261723" y="126975"/>
                  <a:pt x="261723" y="128848"/>
                </a:cubicBezTo>
                <a:lnTo>
                  <a:pt x="261723" y="219865"/>
                </a:lnTo>
                <a:cubicBezTo>
                  <a:pt x="261723" y="222487"/>
                  <a:pt x="263783" y="224547"/>
                  <a:pt x="266405" y="224547"/>
                </a:cubicBezTo>
                <a:lnTo>
                  <a:pt x="319311" y="224547"/>
                </a:lnTo>
                <a:cubicBezTo>
                  <a:pt x="321933" y="224547"/>
                  <a:pt x="323712" y="222019"/>
                  <a:pt x="322869" y="219585"/>
                </a:cubicBezTo>
                <a:cubicBezTo>
                  <a:pt x="316315" y="200857"/>
                  <a:pt x="308449" y="185031"/>
                  <a:pt x="301145" y="172671"/>
                </a:cubicBezTo>
                <a:cubicBezTo>
                  <a:pt x="283447" y="142613"/>
                  <a:pt x="265468" y="125851"/>
                  <a:pt x="265281" y="125664"/>
                </a:cubicBezTo>
                <a:close/>
                <a:moveTo>
                  <a:pt x="409205" y="32680"/>
                </a:moveTo>
                <a:lnTo>
                  <a:pt x="426060" y="32680"/>
                </a:lnTo>
                <a:cubicBezTo>
                  <a:pt x="428401" y="32680"/>
                  <a:pt x="430274" y="34553"/>
                  <a:pt x="430274" y="36894"/>
                </a:cubicBezTo>
                <a:lnTo>
                  <a:pt x="430274" y="50003"/>
                </a:lnTo>
                <a:cubicBezTo>
                  <a:pt x="430274" y="52625"/>
                  <a:pt x="432334" y="54685"/>
                  <a:pt x="434956" y="54685"/>
                </a:cubicBezTo>
                <a:lnTo>
                  <a:pt x="447129" y="54685"/>
                </a:lnTo>
                <a:cubicBezTo>
                  <a:pt x="449470" y="54685"/>
                  <a:pt x="451342" y="56558"/>
                  <a:pt x="451342" y="58899"/>
                </a:cubicBezTo>
                <a:lnTo>
                  <a:pt x="451342" y="75754"/>
                </a:lnTo>
                <a:cubicBezTo>
                  <a:pt x="451342" y="78095"/>
                  <a:pt x="449470" y="79968"/>
                  <a:pt x="447129" y="79968"/>
                </a:cubicBezTo>
                <a:lnTo>
                  <a:pt x="434956" y="79968"/>
                </a:lnTo>
                <a:cubicBezTo>
                  <a:pt x="432334" y="79968"/>
                  <a:pt x="430274" y="82028"/>
                  <a:pt x="430274" y="84650"/>
                </a:cubicBezTo>
                <a:lnTo>
                  <a:pt x="430274" y="95887"/>
                </a:lnTo>
                <a:cubicBezTo>
                  <a:pt x="430274" y="98228"/>
                  <a:pt x="428401" y="100100"/>
                  <a:pt x="426060" y="100100"/>
                </a:cubicBezTo>
                <a:lnTo>
                  <a:pt x="409205" y="100100"/>
                </a:lnTo>
                <a:cubicBezTo>
                  <a:pt x="406864" y="100100"/>
                  <a:pt x="404991" y="98228"/>
                  <a:pt x="404991" y="95887"/>
                </a:cubicBezTo>
                <a:lnTo>
                  <a:pt x="404991" y="84650"/>
                </a:lnTo>
                <a:cubicBezTo>
                  <a:pt x="404991" y="82028"/>
                  <a:pt x="402931" y="79968"/>
                  <a:pt x="400309" y="79968"/>
                </a:cubicBezTo>
                <a:lnTo>
                  <a:pt x="388136" y="79968"/>
                </a:lnTo>
                <a:cubicBezTo>
                  <a:pt x="385795" y="79968"/>
                  <a:pt x="383922" y="78095"/>
                  <a:pt x="383922" y="75754"/>
                </a:cubicBezTo>
                <a:lnTo>
                  <a:pt x="383922" y="58899"/>
                </a:lnTo>
                <a:cubicBezTo>
                  <a:pt x="383922" y="56558"/>
                  <a:pt x="385795" y="54685"/>
                  <a:pt x="388136" y="54685"/>
                </a:cubicBezTo>
                <a:lnTo>
                  <a:pt x="400309" y="54685"/>
                </a:lnTo>
                <a:cubicBezTo>
                  <a:pt x="402931" y="54685"/>
                  <a:pt x="404991" y="52625"/>
                  <a:pt x="404991" y="50003"/>
                </a:cubicBezTo>
                <a:lnTo>
                  <a:pt x="404991" y="36894"/>
                </a:lnTo>
                <a:cubicBezTo>
                  <a:pt x="404991" y="34553"/>
                  <a:pt x="406864" y="32680"/>
                  <a:pt x="409205" y="32680"/>
                </a:cubicBezTo>
                <a:close/>
                <a:moveTo>
                  <a:pt x="240747" y="0"/>
                </a:moveTo>
                <a:lnTo>
                  <a:pt x="257509" y="0"/>
                </a:lnTo>
                <a:cubicBezTo>
                  <a:pt x="259850" y="0"/>
                  <a:pt x="261723" y="1873"/>
                  <a:pt x="261723" y="4214"/>
                </a:cubicBezTo>
                <a:lnTo>
                  <a:pt x="261723" y="93171"/>
                </a:lnTo>
                <a:cubicBezTo>
                  <a:pt x="261723" y="97010"/>
                  <a:pt x="264626" y="100194"/>
                  <a:pt x="268652" y="100569"/>
                </a:cubicBezTo>
                <a:cubicBezTo>
                  <a:pt x="370532" y="110588"/>
                  <a:pt x="450125" y="196455"/>
                  <a:pt x="450125" y="300957"/>
                </a:cubicBezTo>
                <a:cubicBezTo>
                  <a:pt x="450125" y="426434"/>
                  <a:pt x="335417" y="525036"/>
                  <a:pt x="205164" y="497694"/>
                </a:cubicBezTo>
                <a:cubicBezTo>
                  <a:pt x="128942" y="481681"/>
                  <a:pt x="68825" y="422127"/>
                  <a:pt x="52345" y="345998"/>
                </a:cubicBezTo>
                <a:cubicBezTo>
                  <a:pt x="25377" y="221832"/>
                  <a:pt x="113117" y="111524"/>
                  <a:pt x="229698" y="100569"/>
                </a:cubicBezTo>
                <a:cubicBezTo>
                  <a:pt x="233537" y="100194"/>
                  <a:pt x="236534" y="97010"/>
                  <a:pt x="236534" y="93078"/>
                </a:cubicBezTo>
                <a:lnTo>
                  <a:pt x="236534" y="4214"/>
                </a:lnTo>
                <a:cubicBezTo>
                  <a:pt x="236534" y="1873"/>
                  <a:pt x="238406" y="0"/>
                  <a:pt x="240747" y="0"/>
                </a:cubicBezTo>
                <a:close/>
              </a:path>
            </a:pathLst>
          </a:custGeom>
          <a:solidFill>
            <a:schemeClr val="bg1"/>
          </a:solidFill>
          <a:ln w="934" cap="flat">
            <a:noFill/>
            <a:prstDash val="solid"/>
            <a:miter/>
          </a:ln>
        </p:spPr>
        <p:txBody>
          <a:bodyPr rtlCol="0" anchor="ctr"/>
          <a:lstStyle/>
          <a:p>
            <a:endParaRPr lang="de-DE"/>
          </a:p>
        </p:txBody>
      </p:sp>
      <p:sp>
        <p:nvSpPr>
          <p:cNvPr id="212" name="Freihandform: Form 138">
            <a:extLst>
              <a:ext uri="{FF2B5EF4-FFF2-40B4-BE49-F238E27FC236}">
                <a16:creationId xmlns:a16="http://schemas.microsoft.com/office/drawing/2014/main" id="{7C09EBE1-AE94-894D-BBB8-9DDE4693D678}"/>
              </a:ext>
            </a:extLst>
          </p:cNvPr>
          <p:cNvSpPr>
            <a:spLocks noChangeAspect="1"/>
          </p:cNvSpPr>
          <p:nvPr/>
        </p:nvSpPr>
        <p:spPr>
          <a:xfrm>
            <a:off x="7464845" y="4128852"/>
            <a:ext cx="327660" cy="235786"/>
          </a:xfrm>
          <a:custGeom>
            <a:avLst/>
            <a:gdLst>
              <a:gd name="connsiteX0" fmla="*/ 394223 w 540675"/>
              <a:gd name="connsiteY0" fmla="*/ 308917 h 389072"/>
              <a:gd name="connsiteX1" fmla="*/ 479435 w 540675"/>
              <a:gd name="connsiteY1" fmla="*/ 308917 h 389072"/>
              <a:gd name="connsiteX2" fmla="*/ 483649 w 540675"/>
              <a:gd name="connsiteY2" fmla="*/ 313131 h 389072"/>
              <a:gd name="connsiteX3" fmla="*/ 483649 w 540675"/>
              <a:gd name="connsiteY3" fmla="*/ 329986 h 389072"/>
              <a:gd name="connsiteX4" fmla="*/ 479435 w 540675"/>
              <a:gd name="connsiteY4" fmla="*/ 334200 h 389072"/>
              <a:gd name="connsiteX5" fmla="*/ 394223 w 540675"/>
              <a:gd name="connsiteY5" fmla="*/ 334200 h 389072"/>
              <a:gd name="connsiteX6" fmla="*/ 390009 w 540675"/>
              <a:gd name="connsiteY6" fmla="*/ 329986 h 389072"/>
              <a:gd name="connsiteX7" fmla="*/ 390009 w 540675"/>
              <a:gd name="connsiteY7" fmla="*/ 313131 h 389072"/>
              <a:gd name="connsiteX8" fmla="*/ 394223 w 540675"/>
              <a:gd name="connsiteY8" fmla="*/ 308917 h 389072"/>
              <a:gd name="connsiteX9" fmla="*/ 440012 w 540675"/>
              <a:gd name="connsiteY9" fmla="*/ 254606 h 389072"/>
              <a:gd name="connsiteX10" fmla="*/ 432615 w 540675"/>
              <a:gd name="connsiteY10" fmla="*/ 256759 h 389072"/>
              <a:gd name="connsiteX11" fmla="*/ 339162 w 540675"/>
              <a:gd name="connsiteY11" fmla="*/ 314722 h 389072"/>
              <a:gd name="connsiteX12" fmla="*/ 336447 w 540675"/>
              <a:gd name="connsiteY12" fmla="*/ 316408 h 389072"/>
              <a:gd name="connsiteX13" fmla="*/ 329049 w 540675"/>
              <a:gd name="connsiteY13" fmla="*/ 318561 h 389072"/>
              <a:gd name="connsiteX14" fmla="*/ 325866 w 540675"/>
              <a:gd name="connsiteY14" fmla="*/ 318561 h 389072"/>
              <a:gd name="connsiteX15" fmla="*/ 30901 w 540675"/>
              <a:gd name="connsiteY15" fmla="*/ 318561 h 389072"/>
              <a:gd name="connsiteX16" fmla="*/ 26219 w 540675"/>
              <a:gd name="connsiteY16" fmla="*/ 323243 h 389072"/>
              <a:gd name="connsiteX17" fmla="*/ 26219 w 540675"/>
              <a:gd name="connsiteY17" fmla="*/ 348245 h 389072"/>
              <a:gd name="connsiteX18" fmla="*/ 41670 w 540675"/>
              <a:gd name="connsiteY18" fmla="*/ 363696 h 389072"/>
              <a:gd name="connsiteX19" fmla="*/ 475221 w 540675"/>
              <a:gd name="connsiteY19" fmla="*/ 363696 h 389072"/>
              <a:gd name="connsiteX20" fmla="*/ 515017 w 540675"/>
              <a:gd name="connsiteY20" fmla="*/ 323899 h 389072"/>
              <a:gd name="connsiteX21" fmla="*/ 514924 w 540675"/>
              <a:gd name="connsiteY21" fmla="*/ 323899 h 389072"/>
              <a:gd name="connsiteX22" fmla="*/ 514924 w 540675"/>
              <a:gd name="connsiteY22" fmla="*/ 259288 h 389072"/>
              <a:gd name="connsiteX23" fmla="*/ 510242 w 540675"/>
              <a:gd name="connsiteY23" fmla="*/ 254606 h 389072"/>
              <a:gd name="connsiteX24" fmla="*/ 379146 w 540675"/>
              <a:gd name="connsiteY24" fmla="*/ 138586 h 389072"/>
              <a:gd name="connsiteX25" fmla="*/ 368097 w 540675"/>
              <a:gd name="connsiteY25" fmla="*/ 143924 h 389072"/>
              <a:gd name="connsiteX26" fmla="*/ 335323 w 540675"/>
              <a:gd name="connsiteY26" fmla="*/ 173326 h 389072"/>
              <a:gd name="connsiteX27" fmla="*/ 275207 w 540675"/>
              <a:gd name="connsiteY27" fmla="*/ 189620 h 389072"/>
              <a:gd name="connsiteX28" fmla="*/ 270244 w 540675"/>
              <a:gd name="connsiteY28" fmla="*/ 189526 h 389072"/>
              <a:gd name="connsiteX29" fmla="*/ 190463 w 540675"/>
              <a:gd name="connsiteY29" fmla="*/ 167427 h 389072"/>
              <a:gd name="connsiteX30" fmla="*/ 181099 w 540675"/>
              <a:gd name="connsiteY30" fmla="*/ 166397 h 389072"/>
              <a:gd name="connsiteX31" fmla="*/ 116019 w 540675"/>
              <a:gd name="connsiteY31" fmla="*/ 181941 h 389072"/>
              <a:gd name="connsiteX32" fmla="*/ 51034 w 540675"/>
              <a:gd name="connsiteY32" fmla="*/ 222955 h 389072"/>
              <a:gd name="connsiteX33" fmla="*/ 25470 w 540675"/>
              <a:gd name="connsiteY33" fmla="*/ 288410 h 389072"/>
              <a:gd name="connsiteX34" fmla="*/ 30152 w 540675"/>
              <a:gd name="connsiteY34" fmla="*/ 293372 h 389072"/>
              <a:gd name="connsiteX35" fmla="*/ 321839 w 540675"/>
              <a:gd name="connsiteY35" fmla="*/ 293372 h 389072"/>
              <a:gd name="connsiteX36" fmla="*/ 329237 w 540675"/>
              <a:gd name="connsiteY36" fmla="*/ 291219 h 389072"/>
              <a:gd name="connsiteX37" fmla="*/ 425404 w 540675"/>
              <a:gd name="connsiteY37" fmla="*/ 231570 h 389072"/>
              <a:gd name="connsiteX38" fmla="*/ 432802 w 540675"/>
              <a:gd name="connsiteY38" fmla="*/ 229417 h 389072"/>
              <a:gd name="connsiteX39" fmla="*/ 508744 w 540675"/>
              <a:gd name="connsiteY39" fmla="*/ 229417 h 389072"/>
              <a:gd name="connsiteX40" fmla="*/ 513426 w 540675"/>
              <a:gd name="connsiteY40" fmla="*/ 224079 h 389072"/>
              <a:gd name="connsiteX41" fmla="*/ 502563 w 540675"/>
              <a:gd name="connsiteY41" fmla="*/ 142707 h 389072"/>
              <a:gd name="connsiteX42" fmla="*/ 497881 w 540675"/>
              <a:gd name="connsiteY42" fmla="*/ 138586 h 389072"/>
              <a:gd name="connsiteX43" fmla="*/ 249643 w 540675"/>
              <a:gd name="connsiteY43" fmla="*/ 138493 h 389072"/>
              <a:gd name="connsiteX44" fmla="*/ 240935 w 540675"/>
              <a:gd name="connsiteY44" fmla="*/ 141583 h 389072"/>
              <a:gd name="connsiteX45" fmla="*/ 227638 w 540675"/>
              <a:gd name="connsiteY45" fmla="*/ 150478 h 389072"/>
              <a:gd name="connsiteX46" fmla="*/ 228199 w 540675"/>
              <a:gd name="connsiteY46" fmla="*/ 155629 h 389072"/>
              <a:gd name="connsiteX47" fmla="*/ 322307 w 540675"/>
              <a:gd name="connsiteY47" fmla="*/ 151696 h 389072"/>
              <a:gd name="connsiteX48" fmla="*/ 335510 w 540675"/>
              <a:gd name="connsiteY48" fmla="*/ 141864 h 389072"/>
              <a:gd name="connsiteX49" fmla="*/ 334293 w 540675"/>
              <a:gd name="connsiteY49" fmla="*/ 138493 h 389072"/>
              <a:gd name="connsiteX50" fmla="*/ 282979 w 540675"/>
              <a:gd name="connsiteY50" fmla="*/ 83339 h 389072"/>
              <a:gd name="connsiteX51" fmla="*/ 278484 w 540675"/>
              <a:gd name="connsiteY51" fmla="*/ 86617 h 389072"/>
              <a:gd name="connsiteX52" fmla="*/ 268933 w 540675"/>
              <a:gd name="connsiteY52" fmla="*/ 108903 h 389072"/>
              <a:gd name="connsiteX53" fmla="*/ 271367 w 540675"/>
              <a:gd name="connsiteY53" fmla="*/ 113210 h 389072"/>
              <a:gd name="connsiteX54" fmla="*/ 355643 w 540675"/>
              <a:gd name="connsiteY54" fmla="*/ 113210 h 389072"/>
              <a:gd name="connsiteX55" fmla="*/ 359763 w 540675"/>
              <a:gd name="connsiteY55" fmla="*/ 110775 h 389072"/>
              <a:gd name="connsiteX56" fmla="*/ 370344 w 540675"/>
              <a:gd name="connsiteY56" fmla="*/ 87085 h 389072"/>
              <a:gd name="connsiteX57" fmla="*/ 367629 w 540675"/>
              <a:gd name="connsiteY57" fmla="*/ 83339 h 389072"/>
              <a:gd name="connsiteX58" fmla="*/ 406115 w 540675"/>
              <a:gd name="connsiteY58" fmla="*/ 64611 h 389072"/>
              <a:gd name="connsiteX59" fmla="*/ 401526 w 540675"/>
              <a:gd name="connsiteY59" fmla="*/ 68450 h 389072"/>
              <a:gd name="connsiteX60" fmla="*/ 388885 w 540675"/>
              <a:gd name="connsiteY60" fmla="*/ 109371 h 389072"/>
              <a:gd name="connsiteX61" fmla="*/ 391413 w 540675"/>
              <a:gd name="connsiteY61" fmla="*/ 113304 h 389072"/>
              <a:gd name="connsiteX62" fmla="*/ 493387 w 540675"/>
              <a:gd name="connsiteY62" fmla="*/ 113304 h 389072"/>
              <a:gd name="connsiteX63" fmla="*/ 498069 w 540675"/>
              <a:gd name="connsiteY63" fmla="*/ 107966 h 389072"/>
              <a:gd name="connsiteX64" fmla="*/ 492825 w 540675"/>
              <a:gd name="connsiteY64" fmla="*/ 68638 h 389072"/>
              <a:gd name="connsiteX65" fmla="*/ 488143 w 540675"/>
              <a:gd name="connsiteY65" fmla="*/ 64611 h 389072"/>
              <a:gd name="connsiteX66" fmla="*/ 287942 w 540675"/>
              <a:gd name="connsiteY66" fmla="*/ 25189 h 389072"/>
              <a:gd name="connsiteX67" fmla="*/ 283260 w 540675"/>
              <a:gd name="connsiteY67" fmla="*/ 29871 h 389072"/>
              <a:gd name="connsiteX68" fmla="*/ 283260 w 540675"/>
              <a:gd name="connsiteY68" fmla="*/ 54498 h 389072"/>
              <a:gd name="connsiteX69" fmla="*/ 286818 w 540675"/>
              <a:gd name="connsiteY69" fmla="*/ 58056 h 389072"/>
              <a:gd name="connsiteX70" fmla="*/ 373060 w 540675"/>
              <a:gd name="connsiteY70" fmla="*/ 58056 h 389072"/>
              <a:gd name="connsiteX71" fmla="*/ 377742 w 540675"/>
              <a:gd name="connsiteY71" fmla="*/ 53468 h 389072"/>
              <a:gd name="connsiteX72" fmla="*/ 377742 w 540675"/>
              <a:gd name="connsiteY72" fmla="*/ 51876 h 389072"/>
              <a:gd name="connsiteX73" fmla="*/ 377742 w 540675"/>
              <a:gd name="connsiteY73" fmla="*/ 29871 h 389072"/>
              <a:gd name="connsiteX74" fmla="*/ 373060 w 540675"/>
              <a:gd name="connsiteY74" fmla="*/ 25189 h 389072"/>
              <a:gd name="connsiteX75" fmla="*/ 265468 w 540675"/>
              <a:gd name="connsiteY75" fmla="*/ 0 h 389072"/>
              <a:gd name="connsiteX76" fmla="*/ 395627 w 540675"/>
              <a:gd name="connsiteY76" fmla="*/ 0 h 389072"/>
              <a:gd name="connsiteX77" fmla="*/ 403118 w 540675"/>
              <a:gd name="connsiteY77" fmla="*/ 7491 h 389072"/>
              <a:gd name="connsiteX78" fmla="*/ 403118 w 540675"/>
              <a:gd name="connsiteY78" fmla="*/ 39235 h 389072"/>
              <a:gd name="connsiteX79" fmla="*/ 507807 w 540675"/>
              <a:gd name="connsiteY79" fmla="*/ 39235 h 389072"/>
              <a:gd name="connsiteX80" fmla="*/ 515298 w 540675"/>
              <a:gd name="connsiteY80" fmla="*/ 45790 h 389072"/>
              <a:gd name="connsiteX81" fmla="*/ 539738 w 540675"/>
              <a:gd name="connsiteY81" fmla="*/ 229323 h 389072"/>
              <a:gd name="connsiteX82" fmla="*/ 540300 w 540675"/>
              <a:gd name="connsiteY82" fmla="*/ 229323 h 389072"/>
              <a:gd name="connsiteX83" fmla="*/ 540300 w 540675"/>
              <a:gd name="connsiteY83" fmla="*/ 233818 h 389072"/>
              <a:gd name="connsiteX84" fmla="*/ 540675 w 540675"/>
              <a:gd name="connsiteY84" fmla="*/ 236533 h 389072"/>
              <a:gd name="connsiteX85" fmla="*/ 540300 w 540675"/>
              <a:gd name="connsiteY85" fmla="*/ 236720 h 389072"/>
              <a:gd name="connsiteX86" fmla="*/ 540300 w 540675"/>
              <a:gd name="connsiteY86" fmla="*/ 323993 h 389072"/>
              <a:gd name="connsiteX87" fmla="*/ 475221 w 540675"/>
              <a:gd name="connsiteY87" fmla="*/ 389072 h 389072"/>
              <a:gd name="connsiteX88" fmla="*/ 41670 w 540675"/>
              <a:gd name="connsiteY88" fmla="*/ 389072 h 389072"/>
              <a:gd name="connsiteX89" fmla="*/ 936 w 540675"/>
              <a:gd name="connsiteY89" fmla="*/ 348339 h 389072"/>
              <a:gd name="connsiteX90" fmla="*/ 936 w 540675"/>
              <a:gd name="connsiteY90" fmla="*/ 307325 h 389072"/>
              <a:gd name="connsiteX91" fmla="*/ 0 w 540675"/>
              <a:gd name="connsiteY91" fmla="*/ 307325 h 389072"/>
              <a:gd name="connsiteX92" fmla="*/ 0 w 540675"/>
              <a:gd name="connsiteY92" fmla="*/ 294683 h 389072"/>
              <a:gd name="connsiteX93" fmla="*/ 31369 w 540675"/>
              <a:gd name="connsiteY93" fmla="*/ 207130 h 389072"/>
              <a:gd name="connsiteX94" fmla="*/ 110120 w 540675"/>
              <a:gd name="connsiteY94" fmla="*/ 157408 h 389072"/>
              <a:gd name="connsiteX95" fmla="*/ 192429 w 540675"/>
              <a:gd name="connsiteY95" fmla="*/ 137650 h 389072"/>
              <a:gd name="connsiteX96" fmla="*/ 257977 w 540675"/>
              <a:gd name="connsiteY96" fmla="*/ 54592 h 389072"/>
              <a:gd name="connsiteX97" fmla="*/ 257977 w 540675"/>
              <a:gd name="connsiteY97" fmla="*/ 7491 h 389072"/>
              <a:gd name="connsiteX98" fmla="*/ 265468 w 540675"/>
              <a:gd name="connsiteY98" fmla="*/ 0 h 389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40675" h="389072">
                <a:moveTo>
                  <a:pt x="394223" y="308917"/>
                </a:moveTo>
                <a:lnTo>
                  <a:pt x="479435" y="308917"/>
                </a:lnTo>
                <a:cubicBezTo>
                  <a:pt x="481776" y="308917"/>
                  <a:pt x="483649" y="310790"/>
                  <a:pt x="483649" y="313131"/>
                </a:cubicBezTo>
                <a:lnTo>
                  <a:pt x="483649" y="329986"/>
                </a:lnTo>
                <a:cubicBezTo>
                  <a:pt x="483649" y="332327"/>
                  <a:pt x="481776" y="334200"/>
                  <a:pt x="479435" y="334200"/>
                </a:cubicBezTo>
                <a:lnTo>
                  <a:pt x="394223" y="334200"/>
                </a:lnTo>
                <a:cubicBezTo>
                  <a:pt x="391882" y="334200"/>
                  <a:pt x="390009" y="332327"/>
                  <a:pt x="390009" y="329986"/>
                </a:cubicBezTo>
                <a:lnTo>
                  <a:pt x="390009" y="313131"/>
                </a:lnTo>
                <a:cubicBezTo>
                  <a:pt x="390009" y="310790"/>
                  <a:pt x="391882" y="308917"/>
                  <a:pt x="394223" y="308917"/>
                </a:cubicBezTo>
                <a:close/>
                <a:moveTo>
                  <a:pt x="440012" y="254606"/>
                </a:moveTo>
                <a:cubicBezTo>
                  <a:pt x="437390" y="254606"/>
                  <a:pt x="434862" y="255355"/>
                  <a:pt x="432615" y="256759"/>
                </a:cubicBezTo>
                <a:lnTo>
                  <a:pt x="339162" y="314722"/>
                </a:lnTo>
                <a:lnTo>
                  <a:pt x="336447" y="316408"/>
                </a:lnTo>
                <a:cubicBezTo>
                  <a:pt x="334199" y="317812"/>
                  <a:pt x="331671" y="318561"/>
                  <a:pt x="329049" y="318561"/>
                </a:cubicBezTo>
                <a:lnTo>
                  <a:pt x="325866" y="318561"/>
                </a:lnTo>
                <a:lnTo>
                  <a:pt x="30901" y="318561"/>
                </a:lnTo>
                <a:cubicBezTo>
                  <a:pt x="28373" y="318561"/>
                  <a:pt x="26219" y="320622"/>
                  <a:pt x="26219" y="323243"/>
                </a:cubicBezTo>
                <a:lnTo>
                  <a:pt x="26219" y="348245"/>
                </a:lnTo>
                <a:cubicBezTo>
                  <a:pt x="26219" y="356766"/>
                  <a:pt x="33148" y="363696"/>
                  <a:pt x="41670" y="363696"/>
                </a:cubicBezTo>
                <a:lnTo>
                  <a:pt x="475221" y="363696"/>
                </a:lnTo>
                <a:cubicBezTo>
                  <a:pt x="497226" y="363696"/>
                  <a:pt x="515017" y="345904"/>
                  <a:pt x="515017" y="323899"/>
                </a:cubicBezTo>
                <a:lnTo>
                  <a:pt x="514924" y="323899"/>
                </a:lnTo>
                <a:lnTo>
                  <a:pt x="514924" y="259288"/>
                </a:lnTo>
                <a:cubicBezTo>
                  <a:pt x="514924" y="256759"/>
                  <a:pt x="512864" y="254606"/>
                  <a:pt x="510242" y="254606"/>
                </a:cubicBezTo>
                <a:close/>
                <a:moveTo>
                  <a:pt x="379146" y="138586"/>
                </a:moveTo>
                <a:cubicBezTo>
                  <a:pt x="374839" y="138586"/>
                  <a:pt x="370719" y="140553"/>
                  <a:pt x="368097" y="143924"/>
                </a:cubicBezTo>
                <a:cubicBezTo>
                  <a:pt x="359201" y="155160"/>
                  <a:pt x="348433" y="165367"/>
                  <a:pt x="335323" y="173326"/>
                </a:cubicBezTo>
                <a:cubicBezTo>
                  <a:pt x="317532" y="184189"/>
                  <a:pt x="297305" y="189620"/>
                  <a:pt x="275207" y="189620"/>
                </a:cubicBezTo>
                <a:cubicBezTo>
                  <a:pt x="273615" y="189620"/>
                  <a:pt x="271929" y="189620"/>
                  <a:pt x="270244" y="189526"/>
                </a:cubicBezTo>
                <a:cubicBezTo>
                  <a:pt x="245897" y="188684"/>
                  <a:pt x="219116" y="181192"/>
                  <a:pt x="190463" y="167427"/>
                </a:cubicBezTo>
                <a:cubicBezTo>
                  <a:pt x="187560" y="166023"/>
                  <a:pt x="184283" y="165648"/>
                  <a:pt x="181099" y="166397"/>
                </a:cubicBezTo>
                <a:lnTo>
                  <a:pt x="116019" y="181941"/>
                </a:lnTo>
                <a:cubicBezTo>
                  <a:pt x="90643" y="188028"/>
                  <a:pt x="67514" y="202542"/>
                  <a:pt x="51034" y="222955"/>
                </a:cubicBezTo>
                <a:cubicBezTo>
                  <a:pt x="35770" y="241777"/>
                  <a:pt x="26874" y="264719"/>
                  <a:pt x="25470" y="288410"/>
                </a:cubicBezTo>
                <a:cubicBezTo>
                  <a:pt x="25283" y="291125"/>
                  <a:pt x="27436" y="293372"/>
                  <a:pt x="30152" y="293372"/>
                </a:cubicBezTo>
                <a:lnTo>
                  <a:pt x="321839" y="293372"/>
                </a:lnTo>
                <a:cubicBezTo>
                  <a:pt x="324461" y="293372"/>
                  <a:pt x="326989" y="292623"/>
                  <a:pt x="329237" y="291219"/>
                </a:cubicBezTo>
                <a:lnTo>
                  <a:pt x="425404" y="231570"/>
                </a:lnTo>
                <a:cubicBezTo>
                  <a:pt x="427652" y="230166"/>
                  <a:pt x="430180" y="229417"/>
                  <a:pt x="432802" y="229417"/>
                </a:cubicBezTo>
                <a:lnTo>
                  <a:pt x="508744" y="229417"/>
                </a:lnTo>
                <a:cubicBezTo>
                  <a:pt x="511646" y="229417"/>
                  <a:pt x="513800" y="226888"/>
                  <a:pt x="513426" y="224079"/>
                </a:cubicBezTo>
                <a:lnTo>
                  <a:pt x="502563" y="142707"/>
                </a:lnTo>
                <a:cubicBezTo>
                  <a:pt x="502282" y="140366"/>
                  <a:pt x="500222" y="138586"/>
                  <a:pt x="497881" y="138586"/>
                </a:cubicBezTo>
                <a:close/>
                <a:moveTo>
                  <a:pt x="249643" y="138493"/>
                </a:moveTo>
                <a:cubicBezTo>
                  <a:pt x="246459" y="138493"/>
                  <a:pt x="243369" y="139616"/>
                  <a:pt x="240935" y="141583"/>
                </a:cubicBezTo>
                <a:cubicBezTo>
                  <a:pt x="236721" y="144860"/>
                  <a:pt x="232226" y="147857"/>
                  <a:pt x="227638" y="150478"/>
                </a:cubicBezTo>
                <a:cubicBezTo>
                  <a:pt x="225578" y="151696"/>
                  <a:pt x="225858" y="154880"/>
                  <a:pt x="228199" y="155629"/>
                </a:cubicBezTo>
                <a:cubicBezTo>
                  <a:pt x="265374" y="168364"/>
                  <a:pt x="296931" y="167053"/>
                  <a:pt x="322307" y="151696"/>
                </a:cubicBezTo>
                <a:cubicBezTo>
                  <a:pt x="327083" y="148793"/>
                  <a:pt x="331484" y="145516"/>
                  <a:pt x="335510" y="141864"/>
                </a:cubicBezTo>
                <a:cubicBezTo>
                  <a:pt x="336821" y="140646"/>
                  <a:pt x="336072" y="138493"/>
                  <a:pt x="334293" y="138493"/>
                </a:cubicBezTo>
                <a:close/>
                <a:moveTo>
                  <a:pt x="282979" y="83339"/>
                </a:moveTo>
                <a:cubicBezTo>
                  <a:pt x="280919" y="83339"/>
                  <a:pt x="279046" y="84650"/>
                  <a:pt x="278484" y="86617"/>
                </a:cubicBezTo>
                <a:cubicBezTo>
                  <a:pt x="276143" y="94388"/>
                  <a:pt x="272959" y="101880"/>
                  <a:pt x="268933" y="108903"/>
                </a:cubicBezTo>
                <a:cubicBezTo>
                  <a:pt x="267809" y="110869"/>
                  <a:pt x="269214" y="113210"/>
                  <a:pt x="271367" y="113210"/>
                </a:cubicBezTo>
                <a:lnTo>
                  <a:pt x="355643" y="113210"/>
                </a:lnTo>
                <a:cubicBezTo>
                  <a:pt x="357328" y="113210"/>
                  <a:pt x="358920" y="112274"/>
                  <a:pt x="359763" y="110775"/>
                </a:cubicBezTo>
                <a:cubicBezTo>
                  <a:pt x="364164" y="102816"/>
                  <a:pt x="367629" y="94669"/>
                  <a:pt x="370344" y="87085"/>
                </a:cubicBezTo>
                <a:cubicBezTo>
                  <a:pt x="371000" y="85305"/>
                  <a:pt x="369595" y="83339"/>
                  <a:pt x="367629" y="83339"/>
                </a:cubicBezTo>
                <a:close/>
                <a:moveTo>
                  <a:pt x="406115" y="64611"/>
                </a:moveTo>
                <a:cubicBezTo>
                  <a:pt x="403867" y="64611"/>
                  <a:pt x="401901" y="66203"/>
                  <a:pt x="401526" y="68450"/>
                </a:cubicBezTo>
                <a:cubicBezTo>
                  <a:pt x="399466" y="80155"/>
                  <a:pt x="395440" y="94576"/>
                  <a:pt x="388885" y="109371"/>
                </a:cubicBezTo>
                <a:cubicBezTo>
                  <a:pt x="388042" y="111244"/>
                  <a:pt x="389353" y="113304"/>
                  <a:pt x="391413" y="113304"/>
                </a:cubicBezTo>
                <a:lnTo>
                  <a:pt x="493387" y="113304"/>
                </a:lnTo>
                <a:cubicBezTo>
                  <a:pt x="496289" y="113304"/>
                  <a:pt x="498443" y="110775"/>
                  <a:pt x="498069" y="107966"/>
                </a:cubicBezTo>
                <a:lnTo>
                  <a:pt x="492825" y="68638"/>
                </a:lnTo>
                <a:cubicBezTo>
                  <a:pt x="492450" y="66297"/>
                  <a:pt x="490484" y="64518"/>
                  <a:pt x="488143" y="64611"/>
                </a:cubicBezTo>
                <a:close/>
                <a:moveTo>
                  <a:pt x="287942" y="25189"/>
                </a:moveTo>
                <a:cubicBezTo>
                  <a:pt x="285413" y="25189"/>
                  <a:pt x="283260" y="27249"/>
                  <a:pt x="283260" y="29871"/>
                </a:cubicBezTo>
                <a:lnTo>
                  <a:pt x="283260" y="54498"/>
                </a:lnTo>
                <a:cubicBezTo>
                  <a:pt x="283260" y="56464"/>
                  <a:pt x="284851" y="58056"/>
                  <a:pt x="286818" y="58056"/>
                </a:cubicBezTo>
                <a:lnTo>
                  <a:pt x="373060" y="58056"/>
                </a:lnTo>
                <a:cubicBezTo>
                  <a:pt x="375588" y="58056"/>
                  <a:pt x="377648" y="55996"/>
                  <a:pt x="377742" y="53468"/>
                </a:cubicBezTo>
                <a:cubicBezTo>
                  <a:pt x="377742" y="52906"/>
                  <a:pt x="377742" y="52344"/>
                  <a:pt x="377742" y="51876"/>
                </a:cubicBezTo>
                <a:lnTo>
                  <a:pt x="377742" y="29871"/>
                </a:lnTo>
                <a:cubicBezTo>
                  <a:pt x="377742" y="27342"/>
                  <a:pt x="375682" y="25189"/>
                  <a:pt x="373060" y="25189"/>
                </a:cubicBezTo>
                <a:close/>
                <a:moveTo>
                  <a:pt x="265468" y="0"/>
                </a:moveTo>
                <a:lnTo>
                  <a:pt x="395627" y="0"/>
                </a:lnTo>
                <a:cubicBezTo>
                  <a:pt x="399747" y="0"/>
                  <a:pt x="403118" y="3371"/>
                  <a:pt x="403118" y="7491"/>
                </a:cubicBezTo>
                <a:lnTo>
                  <a:pt x="403118" y="39235"/>
                </a:lnTo>
                <a:lnTo>
                  <a:pt x="507807" y="39235"/>
                </a:lnTo>
                <a:cubicBezTo>
                  <a:pt x="511646" y="39235"/>
                  <a:pt x="514830" y="42044"/>
                  <a:pt x="515298" y="45790"/>
                </a:cubicBezTo>
                <a:lnTo>
                  <a:pt x="539738" y="229323"/>
                </a:lnTo>
                <a:lnTo>
                  <a:pt x="540300" y="229323"/>
                </a:lnTo>
                <a:lnTo>
                  <a:pt x="540300" y="233818"/>
                </a:lnTo>
                <a:lnTo>
                  <a:pt x="540675" y="236533"/>
                </a:lnTo>
                <a:lnTo>
                  <a:pt x="540300" y="236720"/>
                </a:lnTo>
                <a:lnTo>
                  <a:pt x="540300" y="323993"/>
                </a:lnTo>
                <a:cubicBezTo>
                  <a:pt x="540300" y="359950"/>
                  <a:pt x="511178" y="389072"/>
                  <a:pt x="475221" y="389072"/>
                </a:cubicBezTo>
                <a:lnTo>
                  <a:pt x="41670" y="389072"/>
                </a:lnTo>
                <a:cubicBezTo>
                  <a:pt x="19196" y="389072"/>
                  <a:pt x="936" y="370812"/>
                  <a:pt x="936" y="348339"/>
                </a:cubicBezTo>
                <a:lnTo>
                  <a:pt x="936" y="307325"/>
                </a:lnTo>
                <a:lnTo>
                  <a:pt x="0" y="307325"/>
                </a:lnTo>
                <a:lnTo>
                  <a:pt x="0" y="294683"/>
                </a:lnTo>
                <a:cubicBezTo>
                  <a:pt x="0" y="263220"/>
                  <a:pt x="11143" y="232132"/>
                  <a:pt x="31369" y="207130"/>
                </a:cubicBezTo>
                <a:cubicBezTo>
                  <a:pt x="51315" y="182410"/>
                  <a:pt x="79313" y="164806"/>
                  <a:pt x="110120" y="157408"/>
                </a:cubicBezTo>
                <a:lnTo>
                  <a:pt x="192429" y="137650"/>
                </a:lnTo>
                <a:cubicBezTo>
                  <a:pt x="231009" y="128473"/>
                  <a:pt x="257977" y="94295"/>
                  <a:pt x="257977" y="54592"/>
                </a:cubicBezTo>
                <a:lnTo>
                  <a:pt x="257977" y="7491"/>
                </a:lnTo>
                <a:cubicBezTo>
                  <a:pt x="257977" y="3371"/>
                  <a:pt x="261348" y="0"/>
                  <a:pt x="265468" y="0"/>
                </a:cubicBezTo>
                <a:close/>
              </a:path>
            </a:pathLst>
          </a:custGeom>
          <a:solidFill>
            <a:schemeClr val="bg1"/>
          </a:solidFill>
          <a:ln w="934" cap="flat">
            <a:noFill/>
            <a:prstDash val="solid"/>
            <a:miter/>
          </a:ln>
        </p:spPr>
        <p:txBody>
          <a:bodyPr rtlCol="0" anchor="ctr"/>
          <a:lstStyle/>
          <a:p>
            <a:endParaRPr lang="de-DE"/>
          </a:p>
        </p:txBody>
      </p:sp>
      <p:sp>
        <p:nvSpPr>
          <p:cNvPr id="213" name="Freihandform: Form 140">
            <a:extLst>
              <a:ext uri="{FF2B5EF4-FFF2-40B4-BE49-F238E27FC236}">
                <a16:creationId xmlns:a16="http://schemas.microsoft.com/office/drawing/2014/main" id="{A4C4AB06-ADC0-F845-83C4-19A4C220470D}"/>
              </a:ext>
            </a:extLst>
          </p:cNvPr>
          <p:cNvSpPr>
            <a:spLocks noChangeAspect="1"/>
          </p:cNvSpPr>
          <p:nvPr/>
        </p:nvSpPr>
        <p:spPr>
          <a:xfrm>
            <a:off x="8066004" y="4079028"/>
            <a:ext cx="273921" cy="326468"/>
          </a:xfrm>
          <a:custGeom>
            <a:avLst/>
            <a:gdLst>
              <a:gd name="connsiteX0" fmla="*/ 238968 w 451998"/>
              <a:gd name="connsiteY0" fmla="*/ 310134 h 538708"/>
              <a:gd name="connsiteX1" fmla="*/ 255823 w 451998"/>
              <a:gd name="connsiteY1" fmla="*/ 310134 h 538708"/>
              <a:gd name="connsiteX2" fmla="*/ 260037 w 451998"/>
              <a:gd name="connsiteY2" fmla="*/ 314348 h 538708"/>
              <a:gd name="connsiteX3" fmla="*/ 260037 w 451998"/>
              <a:gd name="connsiteY3" fmla="*/ 465482 h 538708"/>
              <a:gd name="connsiteX4" fmla="*/ 255823 w 451998"/>
              <a:gd name="connsiteY4" fmla="*/ 469696 h 538708"/>
              <a:gd name="connsiteX5" fmla="*/ 238968 w 451998"/>
              <a:gd name="connsiteY5" fmla="*/ 469696 h 538708"/>
              <a:gd name="connsiteX6" fmla="*/ 234754 w 451998"/>
              <a:gd name="connsiteY6" fmla="*/ 465482 h 538708"/>
              <a:gd name="connsiteX7" fmla="*/ 234754 w 451998"/>
              <a:gd name="connsiteY7" fmla="*/ 314348 h 538708"/>
              <a:gd name="connsiteX8" fmla="*/ 238968 w 451998"/>
              <a:gd name="connsiteY8" fmla="*/ 310134 h 538708"/>
              <a:gd name="connsiteX9" fmla="*/ 344781 w 451998"/>
              <a:gd name="connsiteY9" fmla="*/ 263314 h 538708"/>
              <a:gd name="connsiteX10" fmla="*/ 340099 w 451998"/>
              <a:gd name="connsiteY10" fmla="*/ 267996 h 538708"/>
              <a:gd name="connsiteX11" fmla="*/ 340099 w 451998"/>
              <a:gd name="connsiteY11" fmla="*/ 358827 h 538708"/>
              <a:gd name="connsiteX12" fmla="*/ 344781 w 451998"/>
              <a:gd name="connsiteY12" fmla="*/ 363509 h 538708"/>
              <a:gd name="connsiteX13" fmla="*/ 362104 w 451998"/>
              <a:gd name="connsiteY13" fmla="*/ 363509 h 538708"/>
              <a:gd name="connsiteX14" fmla="*/ 382236 w 451998"/>
              <a:gd name="connsiteY14" fmla="*/ 343376 h 538708"/>
              <a:gd name="connsiteX15" fmla="*/ 382236 w 451998"/>
              <a:gd name="connsiteY15" fmla="*/ 283447 h 538708"/>
              <a:gd name="connsiteX16" fmla="*/ 362104 w 451998"/>
              <a:gd name="connsiteY16" fmla="*/ 263314 h 538708"/>
              <a:gd name="connsiteX17" fmla="*/ 161715 w 451998"/>
              <a:gd name="connsiteY17" fmla="*/ 223424 h 538708"/>
              <a:gd name="connsiteX18" fmla="*/ 178570 w 451998"/>
              <a:gd name="connsiteY18" fmla="*/ 223424 h 538708"/>
              <a:gd name="connsiteX19" fmla="*/ 182784 w 451998"/>
              <a:gd name="connsiteY19" fmla="*/ 227638 h 538708"/>
              <a:gd name="connsiteX20" fmla="*/ 182784 w 451998"/>
              <a:gd name="connsiteY20" fmla="*/ 465576 h 538708"/>
              <a:gd name="connsiteX21" fmla="*/ 178570 w 451998"/>
              <a:gd name="connsiteY21" fmla="*/ 469790 h 538708"/>
              <a:gd name="connsiteX22" fmla="*/ 161715 w 451998"/>
              <a:gd name="connsiteY22" fmla="*/ 469790 h 538708"/>
              <a:gd name="connsiteX23" fmla="*/ 157501 w 451998"/>
              <a:gd name="connsiteY23" fmla="*/ 465576 h 538708"/>
              <a:gd name="connsiteX24" fmla="*/ 157501 w 451998"/>
              <a:gd name="connsiteY24" fmla="*/ 227638 h 538708"/>
              <a:gd name="connsiteX25" fmla="*/ 161715 w 451998"/>
              <a:gd name="connsiteY25" fmla="*/ 223424 h 538708"/>
              <a:gd name="connsiteX26" fmla="*/ 81654 w 451998"/>
              <a:gd name="connsiteY26" fmla="*/ 222581 h 538708"/>
              <a:gd name="connsiteX27" fmla="*/ 98509 w 451998"/>
              <a:gd name="connsiteY27" fmla="*/ 222581 h 538708"/>
              <a:gd name="connsiteX28" fmla="*/ 102723 w 451998"/>
              <a:gd name="connsiteY28" fmla="*/ 226795 h 538708"/>
              <a:gd name="connsiteX29" fmla="*/ 102723 w 451998"/>
              <a:gd name="connsiteY29" fmla="*/ 465575 h 538708"/>
              <a:gd name="connsiteX30" fmla="*/ 98509 w 451998"/>
              <a:gd name="connsiteY30" fmla="*/ 469789 h 538708"/>
              <a:gd name="connsiteX31" fmla="*/ 81654 w 451998"/>
              <a:gd name="connsiteY31" fmla="*/ 469789 h 538708"/>
              <a:gd name="connsiteX32" fmla="*/ 77440 w 451998"/>
              <a:gd name="connsiteY32" fmla="*/ 465575 h 538708"/>
              <a:gd name="connsiteX33" fmla="*/ 77440 w 451998"/>
              <a:gd name="connsiteY33" fmla="*/ 226795 h 538708"/>
              <a:gd name="connsiteX34" fmla="*/ 81654 w 451998"/>
              <a:gd name="connsiteY34" fmla="*/ 222581 h 538708"/>
              <a:gd name="connsiteX35" fmla="*/ 344781 w 451998"/>
              <a:gd name="connsiteY35" fmla="*/ 214154 h 538708"/>
              <a:gd name="connsiteX36" fmla="*/ 340099 w 451998"/>
              <a:gd name="connsiteY36" fmla="*/ 218836 h 538708"/>
              <a:gd name="connsiteX37" fmla="*/ 340099 w 451998"/>
              <a:gd name="connsiteY37" fmla="*/ 233350 h 538708"/>
              <a:gd name="connsiteX38" fmla="*/ 344781 w 451998"/>
              <a:gd name="connsiteY38" fmla="*/ 238032 h 538708"/>
              <a:gd name="connsiteX39" fmla="*/ 362104 w 451998"/>
              <a:gd name="connsiteY39" fmla="*/ 238032 h 538708"/>
              <a:gd name="connsiteX40" fmla="*/ 407519 w 451998"/>
              <a:gd name="connsiteY40" fmla="*/ 283447 h 538708"/>
              <a:gd name="connsiteX41" fmla="*/ 407519 w 451998"/>
              <a:gd name="connsiteY41" fmla="*/ 343376 h 538708"/>
              <a:gd name="connsiteX42" fmla="*/ 362104 w 451998"/>
              <a:gd name="connsiteY42" fmla="*/ 388791 h 538708"/>
              <a:gd name="connsiteX43" fmla="*/ 344781 w 451998"/>
              <a:gd name="connsiteY43" fmla="*/ 388791 h 538708"/>
              <a:gd name="connsiteX44" fmla="*/ 340099 w 451998"/>
              <a:gd name="connsiteY44" fmla="*/ 393473 h 538708"/>
              <a:gd name="connsiteX45" fmla="*/ 340099 w 451998"/>
              <a:gd name="connsiteY45" fmla="*/ 396376 h 538708"/>
              <a:gd name="connsiteX46" fmla="*/ 340099 w 451998"/>
              <a:gd name="connsiteY46" fmla="*/ 407987 h 538708"/>
              <a:gd name="connsiteX47" fmla="*/ 344781 w 451998"/>
              <a:gd name="connsiteY47" fmla="*/ 412669 h 538708"/>
              <a:gd name="connsiteX48" fmla="*/ 373809 w 451998"/>
              <a:gd name="connsiteY48" fmla="*/ 412669 h 538708"/>
              <a:gd name="connsiteX49" fmla="*/ 426715 w 451998"/>
              <a:gd name="connsiteY49" fmla="*/ 359763 h 538708"/>
              <a:gd name="connsiteX50" fmla="*/ 426715 w 451998"/>
              <a:gd name="connsiteY50" fmla="*/ 267060 h 538708"/>
              <a:gd name="connsiteX51" fmla="*/ 373809 w 451998"/>
              <a:gd name="connsiteY51" fmla="*/ 214154 h 538708"/>
              <a:gd name="connsiteX52" fmla="*/ 28185 w 451998"/>
              <a:gd name="connsiteY52" fmla="*/ 166398 h 538708"/>
              <a:gd name="connsiteX53" fmla="*/ 25376 w 451998"/>
              <a:gd name="connsiteY53" fmla="*/ 167989 h 538708"/>
              <a:gd name="connsiteX54" fmla="*/ 25376 w 451998"/>
              <a:gd name="connsiteY54" fmla="*/ 396376 h 538708"/>
              <a:gd name="connsiteX55" fmla="*/ 25376 w 451998"/>
              <a:gd name="connsiteY55" fmla="*/ 462298 h 538708"/>
              <a:gd name="connsiteX56" fmla="*/ 25376 w 451998"/>
              <a:gd name="connsiteY56" fmla="*/ 470538 h 538708"/>
              <a:gd name="connsiteX57" fmla="*/ 25564 w 451998"/>
              <a:gd name="connsiteY57" fmla="*/ 477374 h 538708"/>
              <a:gd name="connsiteX58" fmla="*/ 26781 w 451998"/>
              <a:gd name="connsiteY58" fmla="*/ 483367 h 538708"/>
              <a:gd name="connsiteX59" fmla="*/ 28935 w 451998"/>
              <a:gd name="connsiteY59" fmla="*/ 489173 h 538708"/>
              <a:gd name="connsiteX60" fmla="*/ 45883 w 451998"/>
              <a:gd name="connsiteY60" fmla="*/ 507339 h 538708"/>
              <a:gd name="connsiteX61" fmla="*/ 51689 w 451998"/>
              <a:gd name="connsiteY61" fmla="*/ 510148 h 538708"/>
              <a:gd name="connsiteX62" fmla="*/ 57869 w 451998"/>
              <a:gd name="connsiteY62" fmla="*/ 512114 h 538708"/>
              <a:gd name="connsiteX63" fmla="*/ 64237 w 451998"/>
              <a:gd name="connsiteY63" fmla="*/ 513144 h 538708"/>
              <a:gd name="connsiteX64" fmla="*/ 67514 w 451998"/>
              <a:gd name="connsiteY64" fmla="*/ 513332 h 538708"/>
              <a:gd name="connsiteX65" fmla="*/ 69200 w 451998"/>
              <a:gd name="connsiteY65" fmla="*/ 513332 h 538708"/>
              <a:gd name="connsiteX66" fmla="*/ 71260 w 451998"/>
              <a:gd name="connsiteY66" fmla="*/ 513332 h 538708"/>
              <a:gd name="connsiteX67" fmla="*/ 104221 w 451998"/>
              <a:gd name="connsiteY67" fmla="*/ 513332 h 538708"/>
              <a:gd name="connsiteX68" fmla="*/ 170143 w 451998"/>
              <a:gd name="connsiteY68" fmla="*/ 513332 h 538708"/>
              <a:gd name="connsiteX69" fmla="*/ 235972 w 451998"/>
              <a:gd name="connsiteY69" fmla="*/ 513332 h 538708"/>
              <a:gd name="connsiteX70" fmla="*/ 268933 w 451998"/>
              <a:gd name="connsiteY70" fmla="*/ 513332 h 538708"/>
              <a:gd name="connsiteX71" fmla="*/ 270993 w 451998"/>
              <a:gd name="connsiteY71" fmla="*/ 513332 h 538708"/>
              <a:gd name="connsiteX72" fmla="*/ 272678 w 451998"/>
              <a:gd name="connsiteY72" fmla="*/ 513332 h 538708"/>
              <a:gd name="connsiteX73" fmla="*/ 275956 w 451998"/>
              <a:gd name="connsiteY73" fmla="*/ 513144 h 538708"/>
              <a:gd name="connsiteX74" fmla="*/ 282323 w 451998"/>
              <a:gd name="connsiteY74" fmla="*/ 512114 h 538708"/>
              <a:gd name="connsiteX75" fmla="*/ 288503 w 451998"/>
              <a:gd name="connsiteY75" fmla="*/ 510148 h 538708"/>
              <a:gd name="connsiteX76" fmla="*/ 294309 w 451998"/>
              <a:gd name="connsiteY76" fmla="*/ 507339 h 538708"/>
              <a:gd name="connsiteX77" fmla="*/ 311258 w 451998"/>
              <a:gd name="connsiteY77" fmla="*/ 489173 h 538708"/>
              <a:gd name="connsiteX78" fmla="*/ 313411 w 451998"/>
              <a:gd name="connsiteY78" fmla="*/ 483367 h 538708"/>
              <a:gd name="connsiteX79" fmla="*/ 314629 w 451998"/>
              <a:gd name="connsiteY79" fmla="*/ 477374 h 538708"/>
              <a:gd name="connsiteX80" fmla="*/ 314722 w 451998"/>
              <a:gd name="connsiteY80" fmla="*/ 470632 h 538708"/>
              <a:gd name="connsiteX81" fmla="*/ 314722 w 451998"/>
              <a:gd name="connsiteY81" fmla="*/ 462392 h 538708"/>
              <a:gd name="connsiteX82" fmla="*/ 314722 w 451998"/>
              <a:gd name="connsiteY82" fmla="*/ 396470 h 538708"/>
              <a:gd name="connsiteX83" fmla="*/ 314722 w 451998"/>
              <a:gd name="connsiteY83" fmla="*/ 167989 h 538708"/>
              <a:gd name="connsiteX84" fmla="*/ 311913 w 451998"/>
              <a:gd name="connsiteY84" fmla="*/ 166398 h 538708"/>
              <a:gd name="connsiteX85" fmla="*/ 298242 w 451998"/>
              <a:gd name="connsiteY85" fmla="*/ 172110 h 538708"/>
              <a:gd name="connsiteX86" fmla="*/ 292717 w 451998"/>
              <a:gd name="connsiteY86" fmla="*/ 179320 h 538708"/>
              <a:gd name="connsiteX87" fmla="*/ 292717 w 451998"/>
              <a:gd name="connsiteY87" fmla="*/ 238500 h 538708"/>
              <a:gd name="connsiteX88" fmla="*/ 246085 w 451998"/>
              <a:gd name="connsiteY88" fmla="*/ 284383 h 538708"/>
              <a:gd name="connsiteX89" fmla="*/ 200950 w 451998"/>
              <a:gd name="connsiteY89" fmla="*/ 237751 h 538708"/>
              <a:gd name="connsiteX90" fmla="*/ 200950 w 451998"/>
              <a:gd name="connsiteY90" fmla="*/ 178571 h 538708"/>
              <a:gd name="connsiteX91" fmla="*/ 196268 w 451998"/>
              <a:gd name="connsiteY91" fmla="*/ 173889 h 538708"/>
              <a:gd name="connsiteX92" fmla="*/ 55809 w 451998"/>
              <a:gd name="connsiteY92" fmla="*/ 173889 h 538708"/>
              <a:gd name="connsiteX93" fmla="*/ 28185 w 451998"/>
              <a:gd name="connsiteY93" fmla="*/ 166398 h 538708"/>
              <a:gd name="connsiteX94" fmla="*/ 131189 w 451998"/>
              <a:gd name="connsiteY94" fmla="*/ 25189 h 538708"/>
              <a:gd name="connsiteX95" fmla="*/ 92890 w 451998"/>
              <a:gd name="connsiteY95" fmla="*/ 38486 h 538708"/>
              <a:gd name="connsiteX96" fmla="*/ 71353 w 451998"/>
              <a:gd name="connsiteY96" fmla="*/ 72009 h 538708"/>
              <a:gd name="connsiteX97" fmla="*/ 69480 w 451998"/>
              <a:gd name="connsiteY97" fmla="*/ 79781 h 538708"/>
              <a:gd name="connsiteX98" fmla="*/ 58899 w 451998"/>
              <a:gd name="connsiteY98" fmla="*/ 89613 h 538708"/>
              <a:gd name="connsiteX99" fmla="*/ 51034 w 451998"/>
              <a:gd name="connsiteY99" fmla="*/ 90924 h 538708"/>
              <a:gd name="connsiteX100" fmla="*/ 26781 w 451998"/>
              <a:gd name="connsiteY100" fmla="*/ 119952 h 538708"/>
              <a:gd name="connsiteX101" fmla="*/ 56371 w 451998"/>
              <a:gd name="connsiteY101" fmla="*/ 148512 h 538708"/>
              <a:gd name="connsiteX102" fmla="*/ 200950 w 451998"/>
              <a:gd name="connsiteY102" fmla="*/ 148512 h 538708"/>
              <a:gd name="connsiteX103" fmla="*/ 218742 w 451998"/>
              <a:gd name="connsiteY103" fmla="*/ 148512 h 538708"/>
              <a:gd name="connsiteX104" fmla="*/ 226233 w 451998"/>
              <a:gd name="connsiteY104" fmla="*/ 156003 h 538708"/>
              <a:gd name="connsiteX105" fmla="*/ 226233 w 451998"/>
              <a:gd name="connsiteY105" fmla="*/ 173795 h 538708"/>
              <a:gd name="connsiteX106" fmla="*/ 226233 w 451998"/>
              <a:gd name="connsiteY106" fmla="*/ 238406 h 538708"/>
              <a:gd name="connsiteX107" fmla="*/ 247583 w 451998"/>
              <a:gd name="connsiteY107" fmla="*/ 259007 h 538708"/>
              <a:gd name="connsiteX108" fmla="*/ 267434 w 451998"/>
              <a:gd name="connsiteY108" fmla="*/ 237938 h 538708"/>
              <a:gd name="connsiteX109" fmla="*/ 267434 w 451998"/>
              <a:gd name="connsiteY109" fmla="*/ 173139 h 538708"/>
              <a:gd name="connsiteX110" fmla="*/ 267434 w 451998"/>
              <a:gd name="connsiteY110" fmla="*/ 151509 h 538708"/>
              <a:gd name="connsiteX111" fmla="*/ 288784 w 451998"/>
              <a:gd name="connsiteY111" fmla="*/ 148138 h 538708"/>
              <a:gd name="connsiteX112" fmla="*/ 306201 w 451998"/>
              <a:gd name="connsiteY112" fmla="*/ 138399 h 538708"/>
              <a:gd name="connsiteX113" fmla="*/ 313224 w 451998"/>
              <a:gd name="connsiteY113" fmla="*/ 119484 h 538708"/>
              <a:gd name="connsiteX114" fmla="*/ 288035 w 451998"/>
              <a:gd name="connsiteY114" fmla="*/ 90737 h 538708"/>
              <a:gd name="connsiteX115" fmla="*/ 280825 w 451998"/>
              <a:gd name="connsiteY115" fmla="*/ 89800 h 538708"/>
              <a:gd name="connsiteX116" fmla="*/ 270244 w 451998"/>
              <a:gd name="connsiteY116" fmla="*/ 81373 h 538708"/>
              <a:gd name="connsiteX117" fmla="*/ 267715 w 451998"/>
              <a:gd name="connsiteY117" fmla="*/ 74537 h 538708"/>
              <a:gd name="connsiteX118" fmla="*/ 247958 w 451998"/>
              <a:gd name="connsiteY118" fmla="*/ 48974 h 538708"/>
              <a:gd name="connsiteX119" fmla="*/ 216401 w 451998"/>
              <a:gd name="connsiteY119" fmla="*/ 38954 h 538708"/>
              <a:gd name="connsiteX120" fmla="*/ 195800 w 451998"/>
              <a:gd name="connsiteY120" fmla="*/ 42980 h 538708"/>
              <a:gd name="connsiteX121" fmla="*/ 189058 w 451998"/>
              <a:gd name="connsiteY121" fmla="*/ 45696 h 538708"/>
              <a:gd name="connsiteX122" fmla="*/ 175855 w 451998"/>
              <a:gd name="connsiteY122" fmla="*/ 43730 h 538708"/>
              <a:gd name="connsiteX123" fmla="*/ 170237 w 451998"/>
              <a:gd name="connsiteY123" fmla="*/ 39142 h 538708"/>
              <a:gd name="connsiteX124" fmla="*/ 131189 w 451998"/>
              <a:gd name="connsiteY124" fmla="*/ 25189 h 538708"/>
              <a:gd name="connsiteX125" fmla="*/ 131189 w 451998"/>
              <a:gd name="connsiteY125" fmla="*/ 0 h 538708"/>
              <a:gd name="connsiteX126" fmla="*/ 183065 w 451998"/>
              <a:gd name="connsiteY126" fmla="*/ 17136 h 538708"/>
              <a:gd name="connsiteX127" fmla="*/ 190088 w 451998"/>
              <a:gd name="connsiteY127" fmla="*/ 18166 h 538708"/>
              <a:gd name="connsiteX128" fmla="*/ 216401 w 451998"/>
              <a:gd name="connsiteY128" fmla="*/ 13765 h 538708"/>
              <a:gd name="connsiteX129" fmla="*/ 289908 w 451998"/>
              <a:gd name="connsiteY129" fmla="*/ 61990 h 538708"/>
              <a:gd name="connsiteX130" fmla="*/ 295245 w 451998"/>
              <a:gd name="connsiteY130" fmla="*/ 66390 h 538708"/>
              <a:gd name="connsiteX131" fmla="*/ 338694 w 451998"/>
              <a:gd name="connsiteY131" fmla="*/ 119578 h 538708"/>
              <a:gd name="connsiteX132" fmla="*/ 330828 w 451998"/>
              <a:gd name="connsiteY132" fmla="*/ 147670 h 538708"/>
              <a:gd name="connsiteX133" fmla="*/ 335885 w 451998"/>
              <a:gd name="connsiteY133" fmla="*/ 147670 h 538708"/>
              <a:gd name="connsiteX134" fmla="*/ 340099 w 451998"/>
              <a:gd name="connsiteY134" fmla="*/ 151883 h 538708"/>
              <a:gd name="connsiteX135" fmla="*/ 340099 w 451998"/>
              <a:gd name="connsiteY135" fmla="*/ 184189 h 538708"/>
              <a:gd name="connsiteX136" fmla="*/ 344781 w 451998"/>
              <a:gd name="connsiteY136" fmla="*/ 188871 h 538708"/>
              <a:gd name="connsiteX137" fmla="*/ 373809 w 451998"/>
              <a:gd name="connsiteY137" fmla="*/ 188871 h 538708"/>
              <a:gd name="connsiteX138" fmla="*/ 451998 w 451998"/>
              <a:gd name="connsiteY138" fmla="*/ 267060 h 538708"/>
              <a:gd name="connsiteX139" fmla="*/ 451998 w 451998"/>
              <a:gd name="connsiteY139" fmla="*/ 359763 h 538708"/>
              <a:gd name="connsiteX140" fmla="*/ 373809 w 451998"/>
              <a:gd name="connsiteY140" fmla="*/ 437952 h 538708"/>
              <a:gd name="connsiteX141" fmla="*/ 344781 w 451998"/>
              <a:gd name="connsiteY141" fmla="*/ 437952 h 538708"/>
              <a:gd name="connsiteX142" fmla="*/ 340099 w 451998"/>
              <a:gd name="connsiteY142" fmla="*/ 442634 h 538708"/>
              <a:gd name="connsiteX143" fmla="*/ 340099 w 451998"/>
              <a:gd name="connsiteY143" fmla="*/ 462298 h 538708"/>
              <a:gd name="connsiteX144" fmla="*/ 340099 w 451998"/>
              <a:gd name="connsiteY144" fmla="*/ 470538 h 538708"/>
              <a:gd name="connsiteX145" fmla="*/ 339724 w 451998"/>
              <a:gd name="connsiteY145" fmla="*/ 480184 h 538708"/>
              <a:gd name="connsiteX146" fmla="*/ 337758 w 451998"/>
              <a:gd name="connsiteY146" fmla="*/ 490296 h 538708"/>
              <a:gd name="connsiteX147" fmla="*/ 334106 w 451998"/>
              <a:gd name="connsiteY147" fmla="*/ 499941 h 538708"/>
              <a:gd name="connsiteX148" fmla="*/ 306857 w 451998"/>
              <a:gd name="connsiteY148" fmla="*/ 529251 h 538708"/>
              <a:gd name="connsiteX149" fmla="*/ 297774 w 451998"/>
              <a:gd name="connsiteY149" fmla="*/ 533651 h 538708"/>
              <a:gd name="connsiteX150" fmla="*/ 288223 w 451998"/>
              <a:gd name="connsiteY150" fmla="*/ 536648 h 538708"/>
              <a:gd name="connsiteX151" fmla="*/ 278390 w 451998"/>
              <a:gd name="connsiteY151" fmla="*/ 538333 h 538708"/>
              <a:gd name="connsiteX152" fmla="*/ 273427 w 451998"/>
              <a:gd name="connsiteY152" fmla="*/ 538615 h 538708"/>
              <a:gd name="connsiteX153" fmla="*/ 270993 w 451998"/>
              <a:gd name="connsiteY153" fmla="*/ 538708 h 538708"/>
              <a:gd name="connsiteX154" fmla="*/ 268933 w 451998"/>
              <a:gd name="connsiteY154" fmla="*/ 538708 h 538708"/>
              <a:gd name="connsiteX155" fmla="*/ 235972 w 451998"/>
              <a:gd name="connsiteY155" fmla="*/ 538708 h 538708"/>
              <a:gd name="connsiteX156" fmla="*/ 170049 w 451998"/>
              <a:gd name="connsiteY156" fmla="*/ 538708 h 538708"/>
              <a:gd name="connsiteX157" fmla="*/ 104127 w 451998"/>
              <a:gd name="connsiteY157" fmla="*/ 538708 h 538708"/>
              <a:gd name="connsiteX158" fmla="*/ 71166 w 451998"/>
              <a:gd name="connsiteY158" fmla="*/ 538708 h 538708"/>
              <a:gd name="connsiteX159" fmla="*/ 69106 w 451998"/>
              <a:gd name="connsiteY159" fmla="*/ 538708 h 538708"/>
              <a:gd name="connsiteX160" fmla="*/ 66671 w 451998"/>
              <a:gd name="connsiteY160" fmla="*/ 538615 h 538708"/>
              <a:gd name="connsiteX161" fmla="*/ 61708 w 451998"/>
              <a:gd name="connsiteY161" fmla="*/ 538333 h 538708"/>
              <a:gd name="connsiteX162" fmla="*/ 51876 w 451998"/>
              <a:gd name="connsiteY162" fmla="*/ 536648 h 538708"/>
              <a:gd name="connsiteX163" fmla="*/ 42325 w 451998"/>
              <a:gd name="connsiteY163" fmla="*/ 533651 h 538708"/>
              <a:gd name="connsiteX164" fmla="*/ 33242 w 451998"/>
              <a:gd name="connsiteY164" fmla="*/ 529251 h 538708"/>
              <a:gd name="connsiteX165" fmla="*/ 5993 w 451998"/>
              <a:gd name="connsiteY165" fmla="*/ 499941 h 538708"/>
              <a:gd name="connsiteX166" fmla="*/ 2341 w 451998"/>
              <a:gd name="connsiteY166" fmla="*/ 490296 h 538708"/>
              <a:gd name="connsiteX167" fmla="*/ 374 w 451998"/>
              <a:gd name="connsiteY167" fmla="*/ 480184 h 538708"/>
              <a:gd name="connsiteX168" fmla="*/ 0 w 451998"/>
              <a:gd name="connsiteY168" fmla="*/ 470538 h 538708"/>
              <a:gd name="connsiteX169" fmla="*/ 0 w 451998"/>
              <a:gd name="connsiteY169" fmla="*/ 462298 h 538708"/>
              <a:gd name="connsiteX170" fmla="*/ 0 w 451998"/>
              <a:gd name="connsiteY170" fmla="*/ 396376 h 538708"/>
              <a:gd name="connsiteX171" fmla="*/ 0 w 451998"/>
              <a:gd name="connsiteY171" fmla="*/ 151883 h 538708"/>
              <a:gd name="connsiteX172" fmla="*/ 4214 w 451998"/>
              <a:gd name="connsiteY172" fmla="*/ 147670 h 538708"/>
              <a:gd name="connsiteX173" fmla="*/ 9270 w 451998"/>
              <a:gd name="connsiteY173" fmla="*/ 147670 h 538708"/>
              <a:gd name="connsiteX174" fmla="*/ 1405 w 451998"/>
              <a:gd name="connsiteY174" fmla="*/ 119578 h 538708"/>
              <a:gd name="connsiteX175" fmla="*/ 42606 w 451998"/>
              <a:gd name="connsiteY175" fmla="*/ 66859 h 538708"/>
              <a:gd name="connsiteX176" fmla="*/ 47943 w 451998"/>
              <a:gd name="connsiteY176" fmla="*/ 61708 h 538708"/>
              <a:gd name="connsiteX177" fmla="*/ 131189 w 451998"/>
              <a:gd name="connsiteY177" fmla="*/ 0 h 53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1998" h="538708">
                <a:moveTo>
                  <a:pt x="238968" y="310134"/>
                </a:moveTo>
                <a:lnTo>
                  <a:pt x="255823" y="310134"/>
                </a:lnTo>
                <a:cubicBezTo>
                  <a:pt x="258164" y="310134"/>
                  <a:pt x="260037" y="312101"/>
                  <a:pt x="260037" y="314348"/>
                </a:cubicBezTo>
                <a:lnTo>
                  <a:pt x="260037" y="465482"/>
                </a:lnTo>
                <a:cubicBezTo>
                  <a:pt x="260037" y="467823"/>
                  <a:pt x="258164" y="469696"/>
                  <a:pt x="255823" y="469696"/>
                </a:cubicBezTo>
                <a:lnTo>
                  <a:pt x="238968" y="469696"/>
                </a:lnTo>
                <a:cubicBezTo>
                  <a:pt x="236627" y="469696"/>
                  <a:pt x="234754" y="467823"/>
                  <a:pt x="234754" y="465482"/>
                </a:cubicBezTo>
                <a:lnTo>
                  <a:pt x="234754" y="314348"/>
                </a:lnTo>
                <a:cubicBezTo>
                  <a:pt x="234754" y="312007"/>
                  <a:pt x="236627" y="310134"/>
                  <a:pt x="238968" y="310134"/>
                </a:cubicBezTo>
                <a:close/>
                <a:moveTo>
                  <a:pt x="344781" y="263314"/>
                </a:moveTo>
                <a:cubicBezTo>
                  <a:pt x="342159" y="263314"/>
                  <a:pt x="340099" y="265374"/>
                  <a:pt x="340099" y="267996"/>
                </a:cubicBezTo>
                <a:lnTo>
                  <a:pt x="340099" y="358827"/>
                </a:lnTo>
                <a:cubicBezTo>
                  <a:pt x="340099" y="361448"/>
                  <a:pt x="342159" y="363509"/>
                  <a:pt x="344781" y="363509"/>
                </a:cubicBezTo>
                <a:lnTo>
                  <a:pt x="362104" y="363509"/>
                </a:lnTo>
                <a:cubicBezTo>
                  <a:pt x="373247" y="363509"/>
                  <a:pt x="382236" y="354519"/>
                  <a:pt x="382236" y="343376"/>
                </a:cubicBezTo>
                <a:lnTo>
                  <a:pt x="382236" y="283447"/>
                </a:lnTo>
                <a:cubicBezTo>
                  <a:pt x="382236" y="272304"/>
                  <a:pt x="373247" y="263314"/>
                  <a:pt x="362104" y="263314"/>
                </a:cubicBezTo>
                <a:close/>
                <a:moveTo>
                  <a:pt x="161715" y="223424"/>
                </a:moveTo>
                <a:lnTo>
                  <a:pt x="178570" y="223424"/>
                </a:lnTo>
                <a:cubicBezTo>
                  <a:pt x="180911" y="223424"/>
                  <a:pt x="182784" y="225297"/>
                  <a:pt x="182784" y="227638"/>
                </a:cubicBezTo>
                <a:lnTo>
                  <a:pt x="182784" y="465576"/>
                </a:lnTo>
                <a:cubicBezTo>
                  <a:pt x="182784" y="467917"/>
                  <a:pt x="180911" y="469790"/>
                  <a:pt x="178570" y="469790"/>
                </a:cubicBezTo>
                <a:lnTo>
                  <a:pt x="161715" y="469790"/>
                </a:lnTo>
                <a:cubicBezTo>
                  <a:pt x="159374" y="469790"/>
                  <a:pt x="157501" y="467917"/>
                  <a:pt x="157501" y="465576"/>
                </a:cubicBezTo>
                <a:lnTo>
                  <a:pt x="157501" y="227638"/>
                </a:lnTo>
                <a:cubicBezTo>
                  <a:pt x="157501" y="225297"/>
                  <a:pt x="159374" y="223424"/>
                  <a:pt x="161715" y="223424"/>
                </a:cubicBezTo>
                <a:close/>
                <a:moveTo>
                  <a:pt x="81654" y="222581"/>
                </a:moveTo>
                <a:lnTo>
                  <a:pt x="98509" y="222581"/>
                </a:lnTo>
                <a:cubicBezTo>
                  <a:pt x="100850" y="222581"/>
                  <a:pt x="102723" y="224454"/>
                  <a:pt x="102723" y="226795"/>
                </a:cubicBezTo>
                <a:lnTo>
                  <a:pt x="102723" y="465575"/>
                </a:lnTo>
                <a:cubicBezTo>
                  <a:pt x="102723" y="467916"/>
                  <a:pt x="100850" y="469789"/>
                  <a:pt x="98509" y="469789"/>
                </a:cubicBezTo>
                <a:lnTo>
                  <a:pt x="81654" y="469789"/>
                </a:lnTo>
                <a:cubicBezTo>
                  <a:pt x="79313" y="469789"/>
                  <a:pt x="77440" y="467916"/>
                  <a:pt x="77440" y="465575"/>
                </a:cubicBezTo>
                <a:lnTo>
                  <a:pt x="77440" y="226795"/>
                </a:lnTo>
                <a:cubicBezTo>
                  <a:pt x="77440" y="224454"/>
                  <a:pt x="79313" y="222581"/>
                  <a:pt x="81654" y="222581"/>
                </a:cubicBezTo>
                <a:close/>
                <a:moveTo>
                  <a:pt x="344781" y="214154"/>
                </a:moveTo>
                <a:cubicBezTo>
                  <a:pt x="342159" y="214154"/>
                  <a:pt x="340099" y="216214"/>
                  <a:pt x="340099" y="218836"/>
                </a:cubicBezTo>
                <a:lnTo>
                  <a:pt x="340099" y="233350"/>
                </a:lnTo>
                <a:cubicBezTo>
                  <a:pt x="340099" y="235972"/>
                  <a:pt x="342159" y="238032"/>
                  <a:pt x="344781" y="238032"/>
                </a:cubicBezTo>
                <a:lnTo>
                  <a:pt x="362104" y="238032"/>
                </a:lnTo>
                <a:cubicBezTo>
                  <a:pt x="387199" y="238032"/>
                  <a:pt x="407519" y="258351"/>
                  <a:pt x="407519" y="283447"/>
                </a:cubicBezTo>
                <a:lnTo>
                  <a:pt x="407519" y="343376"/>
                </a:lnTo>
                <a:cubicBezTo>
                  <a:pt x="407519" y="368471"/>
                  <a:pt x="387199" y="388791"/>
                  <a:pt x="362104" y="388791"/>
                </a:cubicBezTo>
                <a:lnTo>
                  <a:pt x="344781" y="388791"/>
                </a:lnTo>
                <a:cubicBezTo>
                  <a:pt x="342159" y="388791"/>
                  <a:pt x="340099" y="390851"/>
                  <a:pt x="340099" y="393473"/>
                </a:cubicBezTo>
                <a:lnTo>
                  <a:pt x="340099" y="396376"/>
                </a:lnTo>
                <a:lnTo>
                  <a:pt x="340099" y="407987"/>
                </a:lnTo>
                <a:cubicBezTo>
                  <a:pt x="340099" y="410609"/>
                  <a:pt x="342159" y="412669"/>
                  <a:pt x="344781" y="412669"/>
                </a:cubicBezTo>
                <a:lnTo>
                  <a:pt x="373809" y="412669"/>
                </a:lnTo>
                <a:cubicBezTo>
                  <a:pt x="403024" y="412669"/>
                  <a:pt x="426715" y="388978"/>
                  <a:pt x="426715" y="359763"/>
                </a:cubicBezTo>
                <a:lnTo>
                  <a:pt x="426715" y="267060"/>
                </a:lnTo>
                <a:cubicBezTo>
                  <a:pt x="426715" y="237844"/>
                  <a:pt x="403024" y="214154"/>
                  <a:pt x="373809" y="214154"/>
                </a:cubicBezTo>
                <a:close/>
                <a:moveTo>
                  <a:pt x="28185" y="166398"/>
                </a:moveTo>
                <a:cubicBezTo>
                  <a:pt x="26968" y="165648"/>
                  <a:pt x="25376" y="166491"/>
                  <a:pt x="25376" y="167989"/>
                </a:cubicBezTo>
                <a:lnTo>
                  <a:pt x="25376" y="396376"/>
                </a:lnTo>
                <a:lnTo>
                  <a:pt x="25376" y="462298"/>
                </a:lnTo>
                <a:lnTo>
                  <a:pt x="25376" y="470538"/>
                </a:lnTo>
                <a:cubicBezTo>
                  <a:pt x="25283" y="473535"/>
                  <a:pt x="25376" y="475220"/>
                  <a:pt x="25564" y="477374"/>
                </a:cubicBezTo>
                <a:cubicBezTo>
                  <a:pt x="25844" y="479340"/>
                  <a:pt x="26219" y="481401"/>
                  <a:pt x="26781" y="483367"/>
                </a:cubicBezTo>
                <a:cubicBezTo>
                  <a:pt x="27343" y="485427"/>
                  <a:pt x="28092" y="487300"/>
                  <a:pt x="28935" y="489173"/>
                </a:cubicBezTo>
                <a:cubicBezTo>
                  <a:pt x="32399" y="496664"/>
                  <a:pt x="38486" y="503125"/>
                  <a:pt x="45883" y="507339"/>
                </a:cubicBezTo>
                <a:cubicBezTo>
                  <a:pt x="47756" y="508369"/>
                  <a:pt x="49722" y="509305"/>
                  <a:pt x="51689" y="510148"/>
                </a:cubicBezTo>
                <a:cubicBezTo>
                  <a:pt x="53749" y="510897"/>
                  <a:pt x="55809" y="511553"/>
                  <a:pt x="57869" y="512114"/>
                </a:cubicBezTo>
                <a:cubicBezTo>
                  <a:pt x="59929" y="512583"/>
                  <a:pt x="62083" y="512957"/>
                  <a:pt x="64237" y="513144"/>
                </a:cubicBezTo>
                <a:cubicBezTo>
                  <a:pt x="65360" y="513238"/>
                  <a:pt x="66390" y="513332"/>
                  <a:pt x="67514" y="513332"/>
                </a:cubicBezTo>
                <a:lnTo>
                  <a:pt x="69200" y="513332"/>
                </a:lnTo>
                <a:lnTo>
                  <a:pt x="71260" y="513332"/>
                </a:lnTo>
                <a:lnTo>
                  <a:pt x="104221" y="513332"/>
                </a:lnTo>
                <a:lnTo>
                  <a:pt x="170143" y="513332"/>
                </a:lnTo>
                <a:lnTo>
                  <a:pt x="235972" y="513332"/>
                </a:lnTo>
                <a:lnTo>
                  <a:pt x="268933" y="513332"/>
                </a:lnTo>
                <a:lnTo>
                  <a:pt x="270993" y="513332"/>
                </a:lnTo>
                <a:lnTo>
                  <a:pt x="272678" y="513332"/>
                </a:lnTo>
                <a:cubicBezTo>
                  <a:pt x="273802" y="513332"/>
                  <a:pt x="274832" y="513238"/>
                  <a:pt x="275956" y="513144"/>
                </a:cubicBezTo>
                <a:cubicBezTo>
                  <a:pt x="278109" y="512957"/>
                  <a:pt x="280263" y="512583"/>
                  <a:pt x="282323" y="512114"/>
                </a:cubicBezTo>
                <a:cubicBezTo>
                  <a:pt x="284477" y="511553"/>
                  <a:pt x="286537" y="510897"/>
                  <a:pt x="288503" y="510148"/>
                </a:cubicBezTo>
                <a:cubicBezTo>
                  <a:pt x="290563" y="509305"/>
                  <a:pt x="292436" y="508369"/>
                  <a:pt x="294309" y="507339"/>
                </a:cubicBezTo>
                <a:cubicBezTo>
                  <a:pt x="301707" y="503032"/>
                  <a:pt x="307793" y="496664"/>
                  <a:pt x="311258" y="489173"/>
                </a:cubicBezTo>
                <a:cubicBezTo>
                  <a:pt x="312101" y="487300"/>
                  <a:pt x="312850" y="485334"/>
                  <a:pt x="313411" y="483367"/>
                </a:cubicBezTo>
                <a:cubicBezTo>
                  <a:pt x="313973" y="481401"/>
                  <a:pt x="314348" y="479434"/>
                  <a:pt x="314629" y="477374"/>
                </a:cubicBezTo>
                <a:cubicBezTo>
                  <a:pt x="314816" y="475220"/>
                  <a:pt x="314816" y="473535"/>
                  <a:pt x="314722" y="470632"/>
                </a:cubicBezTo>
                <a:lnTo>
                  <a:pt x="314722" y="462392"/>
                </a:lnTo>
                <a:lnTo>
                  <a:pt x="314722" y="396470"/>
                </a:lnTo>
                <a:lnTo>
                  <a:pt x="314722" y="167989"/>
                </a:lnTo>
                <a:cubicBezTo>
                  <a:pt x="314722" y="166491"/>
                  <a:pt x="313130" y="165648"/>
                  <a:pt x="311913" y="166398"/>
                </a:cubicBezTo>
                <a:cubicBezTo>
                  <a:pt x="307699" y="168926"/>
                  <a:pt x="303111" y="170798"/>
                  <a:pt x="298242" y="172110"/>
                </a:cubicBezTo>
                <a:cubicBezTo>
                  <a:pt x="294965" y="172952"/>
                  <a:pt x="292717" y="175949"/>
                  <a:pt x="292717" y="179320"/>
                </a:cubicBezTo>
                <a:lnTo>
                  <a:pt x="292717" y="238500"/>
                </a:lnTo>
                <a:cubicBezTo>
                  <a:pt x="292717" y="264063"/>
                  <a:pt x="271742" y="284852"/>
                  <a:pt x="246085" y="284383"/>
                </a:cubicBezTo>
                <a:cubicBezTo>
                  <a:pt x="220896" y="284009"/>
                  <a:pt x="200950" y="262940"/>
                  <a:pt x="200950" y="237751"/>
                </a:cubicBezTo>
                <a:lnTo>
                  <a:pt x="200950" y="178571"/>
                </a:lnTo>
                <a:cubicBezTo>
                  <a:pt x="200950" y="175949"/>
                  <a:pt x="198890" y="173889"/>
                  <a:pt x="196268" y="173889"/>
                </a:cubicBezTo>
                <a:lnTo>
                  <a:pt x="55809" y="173889"/>
                </a:lnTo>
                <a:cubicBezTo>
                  <a:pt x="45696" y="173889"/>
                  <a:pt x="36238" y="171173"/>
                  <a:pt x="28185" y="166398"/>
                </a:cubicBezTo>
                <a:close/>
                <a:moveTo>
                  <a:pt x="131189" y="25189"/>
                </a:moveTo>
                <a:cubicBezTo>
                  <a:pt x="117143" y="25189"/>
                  <a:pt x="103846" y="29778"/>
                  <a:pt x="92890" y="38486"/>
                </a:cubicBezTo>
                <a:cubicBezTo>
                  <a:pt x="82216" y="47007"/>
                  <a:pt x="74631" y="58899"/>
                  <a:pt x="71353" y="72009"/>
                </a:cubicBezTo>
                <a:lnTo>
                  <a:pt x="69480" y="79781"/>
                </a:lnTo>
                <a:cubicBezTo>
                  <a:pt x="68170" y="84931"/>
                  <a:pt x="64049" y="88771"/>
                  <a:pt x="58899" y="89613"/>
                </a:cubicBezTo>
                <a:lnTo>
                  <a:pt x="51034" y="90924"/>
                </a:lnTo>
                <a:cubicBezTo>
                  <a:pt x="36894" y="93359"/>
                  <a:pt x="26687" y="105626"/>
                  <a:pt x="26781" y="119952"/>
                </a:cubicBezTo>
                <a:cubicBezTo>
                  <a:pt x="27062" y="135871"/>
                  <a:pt x="40452" y="148512"/>
                  <a:pt x="56371" y="148512"/>
                </a:cubicBezTo>
                <a:lnTo>
                  <a:pt x="200950" y="148512"/>
                </a:lnTo>
                <a:lnTo>
                  <a:pt x="218742" y="148512"/>
                </a:lnTo>
                <a:cubicBezTo>
                  <a:pt x="222862" y="148512"/>
                  <a:pt x="226233" y="151883"/>
                  <a:pt x="226233" y="156003"/>
                </a:cubicBezTo>
                <a:lnTo>
                  <a:pt x="226233" y="173795"/>
                </a:lnTo>
                <a:lnTo>
                  <a:pt x="226233" y="238406"/>
                </a:lnTo>
                <a:cubicBezTo>
                  <a:pt x="226233" y="250017"/>
                  <a:pt x="235878" y="259475"/>
                  <a:pt x="247583" y="259007"/>
                </a:cubicBezTo>
                <a:cubicBezTo>
                  <a:pt x="258820" y="258632"/>
                  <a:pt x="267434" y="249081"/>
                  <a:pt x="267434" y="237938"/>
                </a:cubicBezTo>
                <a:lnTo>
                  <a:pt x="267434" y="173139"/>
                </a:lnTo>
                <a:lnTo>
                  <a:pt x="267434" y="151509"/>
                </a:lnTo>
                <a:lnTo>
                  <a:pt x="288784" y="148138"/>
                </a:lnTo>
                <a:cubicBezTo>
                  <a:pt x="295526" y="147108"/>
                  <a:pt x="301707" y="143643"/>
                  <a:pt x="306201" y="138399"/>
                </a:cubicBezTo>
                <a:cubicBezTo>
                  <a:pt x="310696" y="133156"/>
                  <a:pt x="313224" y="126413"/>
                  <a:pt x="313224" y="119484"/>
                </a:cubicBezTo>
                <a:cubicBezTo>
                  <a:pt x="313224" y="104970"/>
                  <a:pt x="302362" y="92609"/>
                  <a:pt x="288035" y="90737"/>
                </a:cubicBezTo>
                <a:lnTo>
                  <a:pt x="280825" y="89800"/>
                </a:lnTo>
                <a:cubicBezTo>
                  <a:pt x="276049" y="89145"/>
                  <a:pt x="271929" y="85868"/>
                  <a:pt x="270244" y="81373"/>
                </a:cubicBezTo>
                <a:lnTo>
                  <a:pt x="267715" y="74537"/>
                </a:lnTo>
                <a:cubicBezTo>
                  <a:pt x="263876" y="64237"/>
                  <a:pt x="257040" y="55341"/>
                  <a:pt x="247958" y="48974"/>
                </a:cubicBezTo>
                <a:cubicBezTo>
                  <a:pt x="238687" y="42419"/>
                  <a:pt x="227731" y="38954"/>
                  <a:pt x="216401" y="38954"/>
                </a:cubicBezTo>
                <a:cubicBezTo>
                  <a:pt x="209284" y="38954"/>
                  <a:pt x="202355" y="40265"/>
                  <a:pt x="195800" y="42980"/>
                </a:cubicBezTo>
                <a:lnTo>
                  <a:pt x="189058" y="45696"/>
                </a:lnTo>
                <a:cubicBezTo>
                  <a:pt x="184657" y="47569"/>
                  <a:pt x="179601" y="46820"/>
                  <a:pt x="175855" y="43730"/>
                </a:cubicBezTo>
                <a:lnTo>
                  <a:pt x="170237" y="39142"/>
                </a:lnTo>
                <a:cubicBezTo>
                  <a:pt x="159093" y="29965"/>
                  <a:pt x="145609" y="25189"/>
                  <a:pt x="131189" y="25189"/>
                </a:cubicBezTo>
                <a:close/>
                <a:moveTo>
                  <a:pt x="131189" y="0"/>
                </a:moveTo>
                <a:cubicBezTo>
                  <a:pt x="150666" y="0"/>
                  <a:pt x="168551" y="6368"/>
                  <a:pt x="183065" y="17136"/>
                </a:cubicBezTo>
                <a:cubicBezTo>
                  <a:pt x="185032" y="18634"/>
                  <a:pt x="187747" y="19009"/>
                  <a:pt x="190088" y="18166"/>
                </a:cubicBezTo>
                <a:cubicBezTo>
                  <a:pt x="198329" y="15357"/>
                  <a:pt x="207224" y="13765"/>
                  <a:pt x="216401" y="13765"/>
                </a:cubicBezTo>
                <a:cubicBezTo>
                  <a:pt x="249362" y="13765"/>
                  <a:pt x="277641" y="33616"/>
                  <a:pt x="289908" y="61990"/>
                </a:cubicBezTo>
                <a:cubicBezTo>
                  <a:pt x="290938" y="64237"/>
                  <a:pt x="292904" y="65922"/>
                  <a:pt x="295245" y="66390"/>
                </a:cubicBezTo>
                <a:cubicBezTo>
                  <a:pt x="320060" y="71447"/>
                  <a:pt x="338694" y="93359"/>
                  <a:pt x="338694" y="119578"/>
                </a:cubicBezTo>
                <a:cubicBezTo>
                  <a:pt x="338694" y="129878"/>
                  <a:pt x="335791" y="139429"/>
                  <a:pt x="330828" y="147670"/>
                </a:cubicBezTo>
                <a:lnTo>
                  <a:pt x="335885" y="147670"/>
                </a:lnTo>
                <a:cubicBezTo>
                  <a:pt x="338226" y="147670"/>
                  <a:pt x="340099" y="149542"/>
                  <a:pt x="340099" y="151883"/>
                </a:cubicBezTo>
                <a:lnTo>
                  <a:pt x="340099" y="184189"/>
                </a:lnTo>
                <a:cubicBezTo>
                  <a:pt x="340099" y="186811"/>
                  <a:pt x="342159" y="188871"/>
                  <a:pt x="344781" y="188871"/>
                </a:cubicBezTo>
                <a:lnTo>
                  <a:pt x="373809" y="188871"/>
                </a:lnTo>
                <a:cubicBezTo>
                  <a:pt x="416977" y="188871"/>
                  <a:pt x="451998" y="223892"/>
                  <a:pt x="451998" y="267060"/>
                </a:cubicBezTo>
                <a:lnTo>
                  <a:pt x="451998" y="359763"/>
                </a:lnTo>
                <a:cubicBezTo>
                  <a:pt x="451998" y="402931"/>
                  <a:pt x="416977" y="437952"/>
                  <a:pt x="373809" y="437952"/>
                </a:cubicBezTo>
                <a:lnTo>
                  <a:pt x="344781" y="437952"/>
                </a:lnTo>
                <a:cubicBezTo>
                  <a:pt x="342159" y="437952"/>
                  <a:pt x="340099" y="440012"/>
                  <a:pt x="340099" y="442634"/>
                </a:cubicBezTo>
                <a:lnTo>
                  <a:pt x="340099" y="462298"/>
                </a:lnTo>
                <a:lnTo>
                  <a:pt x="340099" y="470538"/>
                </a:lnTo>
                <a:cubicBezTo>
                  <a:pt x="340099" y="472973"/>
                  <a:pt x="340099" y="476812"/>
                  <a:pt x="339724" y="480184"/>
                </a:cubicBezTo>
                <a:cubicBezTo>
                  <a:pt x="339350" y="483554"/>
                  <a:pt x="338694" y="487019"/>
                  <a:pt x="337758" y="490296"/>
                </a:cubicBezTo>
                <a:cubicBezTo>
                  <a:pt x="336821" y="493574"/>
                  <a:pt x="335510" y="496851"/>
                  <a:pt x="334106" y="499941"/>
                </a:cubicBezTo>
                <a:cubicBezTo>
                  <a:pt x="328300" y="512396"/>
                  <a:pt x="318468" y="522602"/>
                  <a:pt x="306857" y="529251"/>
                </a:cubicBezTo>
                <a:cubicBezTo>
                  <a:pt x="303860" y="530936"/>
                  <a:pt x="300864" y="532434"/>
                  <a:pt x="297774" y="533651"/>
                </a:cubicBezTo>
                <a:cubicBezTo>
                  <a:pt x="294684" y="534869"/>
                  <a:pt x="291500" y="535805"/>
                  <a:pt x="288223" y="536648"/>
                </a:cubicBezTo>
                <a:cubicBezTo>
                  <a:pt x="284945" y="537397"/>
                  <a:pt x="281668" y="537959"/>
                  <a:pt x="278390" y="538333"/>
                </a:cubicBezTo>
                <a:cubicBezTo>
                  <a:pt x="276705" y="538427"/>
                  <a:pt x="275113" y="538615"/>
                  <a:pt x="273427" y="538615"/>
                </a:cubicBezTo>
                <a:lnTo>
                  <a:pt x="270993" y="538708"/>
                </a:lnTo>
                <a:lnTo>
                  <a:pt x="268933" y="538708"/>
                </a:lnTo>
                <a:lnTo>
                  <a:pt x="235972" y="538708"/>
                </a:lnTo>
                <a:lnTo>
                  <a:pt x="170049" y="538708"/>
                </a:lnTo>
                <a:lnTo>
                  <a:pt x="104127" y="538708"/>
                </a:lnTo>
                <a:lnTo>
                  <a:pt x="71166" y="538708"/>
                </a:lnTo>
                <a:lnTo>
                  <a:pt x="69106" y="538708"/>
                </a:lnTo>
                <a:lnTo>
                  <a:pt x="66671" y="538615"/>
                </a:lnTo>
                <a:cubicBezTo>
                  <a:pt x="64986" y="538615"/>
                  <a:pt x="63394" y="538427"/>
                  <a:pt x="61708" y="538333"/>
                </a:cubicBezTo>
                <a:cubicBezTo>
                  <a:pt x="58431" y="537959"/>
                  <a:pt x="55154" y="537397"/>
                  <a:pt x="51876" y="536648"/>
                </a:cubicBezTo>
                <a:cubicBezTo>
                  <a:pt x="48599" y="535899"/>
                  <a:pt x="45415" y="534869"/>
                  <a:pt x="42325" y="533651"/>
                </a:cubicBezTo>
                <a:cubicBezTo>
                  <a:pt x="39141" y="532341"/>
                  <a:pt x="36145" y="530936"/>
                  <a:pt x="33242" y="529251"/>
                </a:cubicBezTo>
                <a:cubicBezTo>
                  <a:pt x="21631" y="522602"/>
                  <a:pt x="11798" y="512396"/>
                  <a:pt x="5993" y="499941"/>
                </a:cubicBezTo>
                <a:cubicBezTo>
                  <a:pt x="4495" y="496851"/>
                  <a:pt x="3277" y="493574"/>
                  <a:pt x="2341" y="490296"/>
                </a:cubicBezTo>
                <a:cubicBezTo>
                  <a:pt x="1405" y="487019"/>
                  <a:pt x="749" y="483648"/>
                  <a:pt x="374" y="480184"/>
                </a:cubicBezTo>
                <a:cubicBezTo>
                  <a:pt x="0" y="476812"/>
                  <a:pt x="0" y="472973"/>
                  <a:pt x="0" y="470538"/>
                </a:cubicBezTo>
                <a:lnTo>
                  <a:pt x="0" y="462298"/>
                </a:lnTo>
                <a:lnTo>
                  <a:pt x="0" y="396376"/>
                </a:lnTo>
                <a:lnTo>
                  <a:pt x="0" y="151883"/>
                </a:lnTo>
                <a:cubicBezTo>
                  <a:pt x="0" y="149542"/>
                  <a:pt x="1873" y="147670"/>
                  <a:pt x="4214" y="147670"/>
                </a:cubicBezTo>
                <a:lnTo>
                  <a:pt x="9270" y="147670"/>
                </a:lnTo>
                <a:cubicBezTo>
                  <a:pt x="4307" y="139429"/>
                  <a:pt x="1405" y="129878"/>
                  <a:pt x="1405" y="119578"/>
                </a:cubicBezTo>
                <a:cubicBezTo>
                  <a:pt x="1405" y="94108"/>
                  <a:pt x="19009" y="72758"/>
                  <a:pt x="42606" y="66859"/>
                </a:cubicBezTo>
                <a:cubicBezTo>
                  <a:pt x="45228" y="66203"/>
                  <a:pt x="47194" y="64237"/>
                  <a:pt x="47943" y="61708"/>
                </a:cubicBezTo>
                <a:cubicBezTo>
                  <a:pt x="58712" y="26032"/>
                  <a:pt x="91954" y="0"/>
                  <a:pt x="131189" y="0"/>
                </a:cubicBezTo>
                <a:close/>
              </a:path>
            </a:pathLst>
          </a:custGeom>
          <a:solidFill>
            <a:schemeClr val="bg1"/>
          </a:solidFill>
          <a:ln w="934" cap="flat">
            <a:noFill/>
            <a:prstDash val="solid"/>
            <a:miter/>
          </a:ln>
        </p:spPr>
        <p:txBody>
          <a:bodyPr rtlCol="0" anchor="ctr"/>
          <a:lstStyle/>
          <a:p>
            <a:endParaRPr lang="de-DE"/>
          </a:p>
        </p:txBody>
      </p:sp>
      <p:sp>
        <p:nvSpPr>
          <p:cNvPr id="214" name="Freihandform: Form 142">
            <a:extLst>
              <a:ext uri="{FF2B5EF4-FFF2-40B4-BE49-F238E27FC236}">
                <a16:creationId xmlns:a16="http://schemas.microsoft.com/office/drawing/2014/main" id="{8C135E24-86F7-A74C-915C-6D99B678E1E6}"/>
              </a:ext>
            </a:extLst>
          </p:cNvPr>
          <p:cNvSpPr>
            <a:spLocks noChangeAspect="1"/>
          </p:cNvSpPr>
          <p:nvPr/>
        </p:nvSpPr>
        <p:spPr>
          <a:xfrm>
            <a:off x="7505702" y="5040544"/>
            <a:ext cx="286007" cy="319261"/>
          </a:xfrm>
          <a:custGeom>
            <a:avLst/>
            <a:gdLst>
              <a:gd name="connsiteX0" fmla="*/ 459115 w 471943"/>
              <a:gd name="connsiteY0" fmla="*/ 318187 h 526815"/>
              <a:gd name="connsiteX1" fmla="*/ 459115 w 471943"/>
              <a:gd name="connsiteY1" fmla="*/ 302924 h 526815"/>
              <a:gd name="connsiteX2" fmla="*/ 463797 w 471943"/>
              <a:gd name="connsiteY2" fmla="*/ 298242 h 526815"/>
              <a:gd name="connsiteX3" fmla="*/ 464358 w 471943"/>
              <a:gd name="connsiteY3" fmla="*/ 298242 h 526815"/>
              <a:gd name="connsiteX4" fmla="*/ 471849 w 471943"/>
              <a:gd name="connsiteY4" fmla="*/ 290376 h 526815"/>
              <a:gd name="connsiteX5" fmla="*/ 303486 w 471943"/>
              <a:gd name="connsiteY5" fmla="*/ 129691 h 526815"/>
              <a:gd name="connsiteX6" fmla="*/ 253389 w 471943"/>
              <a:gd name="connsiteY6" fmla="*/ 129691 h 526815"/>
              <a:gd name="connsiteX7" fmla="*/ 248707 w 471943"/>
              <a:gd name="connsiteY7" fmla="*/ 125009 h 526815"/>
              <a:gd name="connsiteX8" fmla="*/ 248707 w 471943"/>
              <a:gd name="connsiteY8" fmla="*/ 97385 h 526815"/>
              <a:gd name="connsiteX9" fmla="*/ 253389 w 471943"/>
              <a:gd name="connsiteY9" fmla="*/ 92703 h 526815"/>
              <a:gd name="connsiteX10" fmla="*/ 342346 w 471943"/>
              <a:gd name="connsiteY10" fmla="*/ 92703 h 526815"/>
              <a:gd name="connsiteX11" fmla="*/ 349837 w 471943"/>
              <a:gd name="connsiteY11" fmla="*/ 85212 h 526815"/>
              <a:gd name="connsiteX12" fmla="*/ 349837 w 471943"/>
              <a:gd name="connsiteY12" fmla="*/ 7491 h 526815"/>
              <a:gd name="connsiteX13" fmla="*/ 342346 w 471943"/>
              <a:gd name="connsiteY13" fmla="*/ 0 h 526815"/>
              <a:gd name="connsiteX14" fmla="*/ 230915 w 471943"/>
              <a:gd name="connsiteY14" fmla="*/ 0 h 526815"/>
              <a:gd name="connsiteX15" fmla="*/ 223424 w 471943"/>
              <a:gd name="connsiteY15" fmla="*/ 7491 h 526815"/>
              <a:gd name="connsiteX16" fmla="*/ 223424 w 471943"/>
              <a:gd name="connsiteY16" fmla="*/ 125009 h 526815"/>
              <a:gd name="connsiteX17" fmla="*/ 218742 w 471943"/>
              <a:gd name="connsiteY17" fmla="*/ 129691 h 526815"/>
              <a:gd name="connsiteX18" fmla="*/ 168551 w 471943"/>
              <a:gd name="connsiteY18" fmla="*/ 129691 h 526815"/>
              <a:gd name="connsiteX19" fmla="*/ 187 w 471943"/>
              <a:gd name="connsiteY19" fmla="*/ 290376 h 526815"/>
              <a:gd name="connsiteX20" fmla="*/ 7678 w 471943"/>
              <a:gd name="connsiteY20" fmla="*/ 298242 h 526815"/>
              <a:gd name="connsiteX21" fmla="*/ 8240 w 471943"/>
              <a:gd name="connsiteY21" fmla="*/ 298242 h 526815"/>
              <a:gd name="connsiteX22" fmla="*/ 12922 w 471943"/>
              <a:gd name="connsiteY22" fmla="*/ 302924 h 526815"/>
              <a:gd name="connsiteX23" fmla="*/ 12922 w 471943"/>
              <a:gd name="connsiteY23" fmla="*/ 318187 h 526815"/>
              <a:gd name="connsiteX24" fmla="*/ 11705 w 471943"/>
              <a:gd name="connsiteY24" fmla="*/ 322307 h 526815"/>
              <a:gd name="connsiteX25" fmla="*/ 0 w 471943"/>
              <a:gd name="connsiteY25" fmla="*/ 361542 h 526815"/>
              <a:gd name="connsiteX26" fmla="*/ 17042 w 471943"/>
              <a:gd name="connsiteY26" fmla="*/ 407894 h 526815"/>
              <a:gd name="connsiteX27" fmla="*/ 7772 w 471943"/>
              <a:gd name="connsiteY27" fmla="*/ 407894 h 526815"/>
              <a:gd name="connsiteX28" fmla="*/ 281 w 471943"/>
              <a:gd name="connsiteY28" fmla="*/ 415853 h 526815"/>
              <a:gd name="connsiteX29" fmla="*/ 118922 w 471943"/>
              <a:gd name="connsiteY29" fmla="*/ 526816 h 526815"/>
              <a:gd name="connsiteX30" fmla="*/ 353021 w 471943"/>
              <a:gd name="connsiteY30" fmla="*/ 526816 h 526815"/>
              <a:gd name="connsiteX31" fmla="*/ 471662 w 471943"/>
              <a:gd name="connsiteY31" fmla="*/ 415853 h 526815"/>
              <a:gd name="connsiteX32" fmla="*/ 464171 w 471943"/>
              <a:gd name="connsiteY32" fmla="*/ 407894 h 526815"/>
              <a:gd name="connsiteX33" fmla="*/ 454901 w 471943"/>
              <a:gd name="connsiteY33" fmla="*/ 407894 h 526815"/>
              <a:gd name="connsiteX34" fmla="*/ 471943 w 471943"/>
              <a:gd name="connsiteY34" fmla="*/ 361542 h 526815"/>
              <a:gd name="connsiteX35" fmla="*/ 460238 w 471943"/>
              <a:gd name="connsiteY35" fmla="*/ 322307 h 526815"/>
              <a:gd name="connsiteX36" fmla="*/ 459115 w 471943"/>
              <a:gd name="connsiteY36" fmla="*/ 318187 h 526815"/>
              <a:gd name="connsiteX37" fmla="*/ 253295 w 471943"/>
              <a:gd name="connsiteY37" fmla="*/ 25376 h 526815"/>
              <a:gd name="connsiteX38" fmla="*/ 319779 w 471943"/>
              <a:gd name="connsiteY38" fmla="*/ 25376 h 526815"/>
              <a:gd name="connsiteX39" fmla="*/ 324461 w 471943"/>
              <a:gd name="connsiteY39" fmla="*/ 30058 h 526815"/>
              <a:gd name="connsiteX40" fmla="*/ 324461 w 471943"/>
              <a:gd name="connsiteY40" fmla="*/ 62832 h 526815"/>
              <a:gd name="connsiteX41" fmla="*/ 319779 w 471943"/>
              <a:gd name="connsiteY41" fmla="*/ 67514 h 526815"/>
              <a:gd name="connsiteX42" fmla="*/ 253295 w 471943"/>
              <a:gd name="connsiteY42" fmla="*/ 67514 h 526815"/>
              <a:gd name="connsiteX43" fmla="*/ 248613 w 471943"/>
              <a:gd name="connsiteY43" fmla="*/ 62832 h 526815"/>
              <a:gd name="connsiteX44" fmla="*/ 248613 w 471943"/>
              <a:gd name="connsiteY44" fmla="*/ 30058 h 526815"/>
              <a:gd name="connsiteX45" fmla="*/ 253295 w 471943"/>
              <a:gd name="connsiteY45" fmla="*/ 25376 h 526815"/>
              <a:gd name="connsiteX46" fmla="*/ 306108 w 471943"/>
              <a:gd name="connsiteY46" fmla="*/ 310977 h 526815"/>
              <a:gd name="connsiteX47" fmla="*/ 286069 w 471943"/>
              <a:gd name="connsiteY47" fmla="*/ 315191 h 526815"/>
              <a:gd name="connsiteX48" fmla="*/ 261348 w 471943"/>
              <a:gd name="connsiteY48" fmla="*/ 336634 h 526815"/>
              <a:gd name="connsiteX49" fmla="*/ 235972 w 471943"/>
              <a:gd name="connsiteY49" fmla="*/ 353115 h 526815"/>
              <a:gd name="connsiteX50" fmla="*/ 207786 w 471943"/>
              <a:gd name="connsiteY50" fmla="*/ 335510 h 526815"/>
              <a:gd name="connsiteX51" fmla="*/ 184844 w 471943"/>
              <a:gd name="connsiteY51" fmla="*/ 315191 h 526815"/>
              <a:gd name="connsiteX52" fmla="*/ 165836 w 471943"/>
              <a:gd name="connsiteY52" fmla="*/ 310977 h 526815"/>
              <a:gd name="connsiteX53" fmla="*/ 145797 w 471943"/>
              <a:gd name="connsiteY53" fmla="*/ 315191 h 526815"/>
              <a:gd name="connsiteX54" fmla="*/ 121076 w 471943"/>
              <a:gd name="connsiteY54" fmla="*/ 336634 h 526815"/>
              <a:gd name="connsiteX55" fmla="*/ 95700 w 471943"/>
              <a:gd name="connsiteY55" fmla="*/ 353115 h 526815"/>
              <a:gd name="connsiteX56" fmla="*/ 70323 w 471943"/>
              <a:gd name="connsiteY56" fmla="*/ 336634 h 526815"/>
              <a:gd name="connsiteX57" fmla="*/ 52719 w 471943"/>
              <a:gd name="connsiteY57" fmla="*/ 319311 h 526815"/>
              <a:gd name="connsiteX58" fmla="*/ 41389 w 471943"/>
              <a:gd name="connsiteY58" fmla="*/ 313599 h 526815"/>
              <a:gd name="connsiteX59" fmla="*/ 38111 w 471943"/>
              <a:gd name="connsiteY59" fmla="*/ 309104 h 526815"/>
              <a:gd name="connsiteX60" fmla="*/ 38111 w 471943"/>
              <a:gd name="connsiteY60" fmla="*/ 303018 h 526815"/>
              <a:gd name="connsiteX61" fmla="*/ 42793 w 471943"/>
              <a:gd name="connsiteY61" fmla="*/ 298336 h 526815"/>
              <a:gd name="connsiteX62" fmla="*/ 429056 w 471943"/>
              <a:gd name="connsiteY62" fmla="*/ 298336 h 526815"/>
              <a:gd name="connsiteX63" fmla="*/ 433738 w 471943"/>
              <a:gd name="connsiteY63" fmla="*/ 303018 h 526815"/>
              <a:gd name="connsiteX64" fmla="*/ 433738 w 471943"/>
              <a:gd name="connsiteY64" fmla="*/ 308823 h 526815"/>
              <a:gd name="connsiteX65" fmla="*/ 430367 w 471943"/>
              <a:gd name="connsiteY65" fmla="*/ 313318 h 526815"/>
              <a:gd name="connsiteX66" fmla="*/ 418381 w 471943"/>
              <a:gd name="connsiteY66" fmla="*/ 318842 h 526815"/>
              <a:gd name="connsiteX67" fmla="*/ 398717 w 471943"/>
              <a:gd name="connsiteY67" fmla="*/ 337664 h 526815"/>
              <a:gd name="connsiteX68" fmla="*/ 376150 w 471943"/>
              <a:gd name="connsiteY68" fmla="*/ 353021 h 526815"/>
              <a:gd name="connsiteX69" fmla="*/ 350774 w 471943"/>
              <a:gd name="connsiteY69" fmla="*/ 336540 h 526815"/>
              <a:gd name="connsiteX70" fmla="*/ 326053 w 471943"/>
              <a:gd name="connsiteY70" fmla="*/ 315097 h 526815"/>
              <a:gd name="connsiteX71" fmla="*/ 306108 w 471943"/>
              <a:gd name="connsiteY71" fmla="*/ 310977 h 526815"/>
              <a:gd name="connsiteX72" fmla="*/ 67046 w 471943"/>
              <a:gd name="connsiteY72" fmla="*/ 197205 h 526815"/>
              <a:gd name="connsiteX73" fmla="*/ 169956 w 471943"/>
              <a:gd name="connsiteY73" fmla="*/ 155067 h 526815"/>
              <a:gd name="connsiteX74" fmla="*/ 301987 w 471943"/>
              <a:gd name="connsiteY74" fmla="*/ 155067 h 526815"/>
              <a:gd name="connsiteX75" fmla="*/ 404897 w 471943"/>
              <a:gd name="connsiteY75" fmla="*/ 197205 h 526815"/>
              <a:gd name="connsiteX76" fmla="*/ 443758 w 471943"/>
              <a:gd name="connsiteY76" fmla="*/ 269588 h 526815"/>
              <a:gd name="connsiteX77" fmla="*/ 441042 w 471943"/>
              <a:gd name="connsiteY77" fmla="*/ 272959 h 526815"/>
              <a:gd name="connsiteX78" fmla="*/ 30901 w 471943"/>
              <a:gd name="connsiteY78" fmla="*/ 272959 h 526815"/>
              <a:gd name="connsiteX79" fmla="*/ 28186 w 471943"/>
              <a:gd name="connsiteY79" fmla="*/ 269588 h 526815"/>
              <a:gd name="connsiteX80" fmla="*/ 67046 w 471943"/>
              <a:gd name="connsiteY80" fmla="*/ 197205 h 526815"/>
              <a:gd name="connsiteX81" fmla="*/ 353021 w 471943"/>
              <a:gd name="connsiteY81" fmla="*/ 501533 h 526815"/>
              <a:gd name="connsiteX82" fmla="*/ 118922 w 471943"/>
              <a:gd name="connsiteY82" fmla="*/ 501533 h 526815"/>
              <a:gd name="connsiteX83" fmla="*/ 29871 w 471943"/>
              <a:gd name="connsiteY83" fmla="*/ 436828 h 526815"/>
              <a:gd name="connsiteX84" fmla="*/ 32587 w 471943"/>
              <a:gd name="connsiteY84" fmla="*/ 433176 h 526815"/>
              <a:gd name="connsiteX85" fmla="*/ 71634 w 471943"/>
              <a:gd name="connsiteY85" fmla="*/ 433176 h 526815"/>
              <a:gd name="connsiteX86" fmla="*/ 400309 w 471943"/>
              <a:gd name="connsiteY86" fmla="*/ 433176 h 526815"/>
              <a:gd name="connsiteX87" fmla="*/ 439357 w 471943"/>
              <a:gd name="connsiteY87" fmla="*/ 433176 h 526815"/>
              <a:gd name="connsiteX88" fmla="*/ 442072 w 471943"/>
              <a:gd name="connsiteY88" fmla="*/ 436828 h 526815"/>
              <a:gd name="connsiteX89" fmla="*/ 353021 w 471943"/>
              <a:gd name="connsiteY89" fmla="*/ 501533 h 526815"/>
              <a:gd name="connsiteX90" fmla="*/ 72383 w 471943"/>
              <a:gd name="connsiteY90" fmla="*/ 407894 h 526815"/>
              <a:gd name="connsiteX91" fmla="*/ 25283 w 471943"/>
              <a:gd name="connsiteY91" fmla="*/ 361542 h 526815"/>
              <a:gd name="connsiteX92" fmla="*/ 30152 w 471943"/>
              <a:gd name="connsiteY92" fmla="*/ 340942 h 526815"/>
              <a:gd name="connsiteX93" fmla="*/ 36519 w 471943"/>
              <a:gd name="connsiteY93" fmla="*/ 338881 h 526815"/>
              <a:gd name="connsiteX94" fmla="*/ 50940 w 471943"/>
              <a:gd name="connsiteY94" fmla="*/ 352833 h 526815"/>
              <a:gd name="connsiteX95" fmla="*/ 95700 w 471943"/>
              <a:gd name="connsiteY95" fmla="*/ 378397 h 526815"/>
              <a:gd name="connsiteX96" fmla="*/ 140459 w 471943"/>
              <a:gd name="connsiteY96" fmla="*/ 352833 h 526815"/>
              <a:gd name="connsiteX97" fmla="*/ 165836 w 471943"/>
              <a:gd name="connsiteY97" fmla="*/ 336353 h 526815"/>
              <a:gd name="connsiteX98" fmla="*/ 188403 w 471943"/>
              <a:gd name="connsiteY98" fmla="*/ 351710 h 526815"/>
              <a:gd name="connsiteX99" fmla="*/ 236065 w 471943"/>
              <a:gd name="connsiteY99" fmla="*/ 378397 h 526815"/>
              <a:gd name="connsiteX100" fmla="*/ 280825 w 471943"/>
              <a:gd name="connsiteY100" fmla="*/ 352833 h 526815"/>
              <a:gd name="connsiteX101" fmla="*/ 306201 w 471943"/>
              <a:gd name="connsiteY101" fmla="*/ 336353 h 526815"/>
              <a:gd name="connsiteX102" fmla="*/ 331578 w 471943"/>
              <a:gd name="connsiteY102" fmla="*/ 352833 h 526815"/>
              <a:gd name="connsiteX103" fmla="*/ 376337 w 471943"/>
              <a:gd name="connsiteY103" fmla="*/ 378397 h 526815"/>
              <a:gd name="connsiteX104" fmla="*/ 418288 w 471943"/>
              <a:gd name="connsiteY104" fmla="*/ 353957 h 526815"/>
              <a:gd name="connsiteX105" fmla="*/ 435705 w 471943"/>
              <a:gd name="connsiteY105" fmla="*/ 338319 h 526815"/>
              <a:gd name="connsiteX106" fmla="*/ 441604 w 471943"/>
              <a:gd name="connsiteY106" fmla="*/ 340567 h 526815"/>
              <a:gd name="connsiteX107" fmla="*/ 446661 w 471943"/>
              <a:gd name="connsiteY107" fmla="*/ 361542 h 526815"/>
              <a:gd name="connsiteX108" fmla="*/ 399560 w 471943"/>
              <a:gd name="connsiteY108" fmla="*/ 407894 h 526815"/>
              <a:gd name="connsiteX109" fmla="*/ 72383 w 471943"/>
              <a:gd name="connsiteY109" fmla="*/ 407894 h 52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71943" h="526815">
                <a:moveTo>
                  <a:pt x="459115" y="318187"/>
                </a:moveTo>
                <a:lnTo>
                  <a:pt x="459115" y="302924"/>
                </a:lnTo>
                <a:cubicBezTo>
                  <a:pt x="459115" y="300302"/>
                  <a:pt x="461175" y="298242"/>
                  <a:pt x="463797" y="298242"/>
                </a:cubicBezTo>
                <a:lnTo>
                  <a:pt x="464358" y="298242"/>
                </a:lnTo>
                <a:cubicBezTo>
                  <a:pt x="468666" y="298242"/>
                  <a:pt x="472037" y="294684"/>
                  <a:pt x="471849" y="290376"/>
                </a:cubicBezTo>
                <a:cubicBezTo>
                  <a:pt x="467729" y="200950"/>
                  <a:pt x="393941" y="129691"/>
                  <a:pt x="303486" y="129691"/>
                </a:cubicBezTo>
                <a:lnTo>
                  <a:pt x="253389" y="129691"/>
                </a:lnTo>
                <a:cubicBezTo>
                  <a:pt x="250767" y="129691"/>
                  <a:pt x="248707" y="127630"/>
                  <a:pt x="248707" y="125009"/>
                </a:cubicBezTo>
                <a:lnTo>
                  <a:pt x="248707" y="97385"/>
                </a:lnTo>
                <a:cubicBezTo>
                  <a:pt x="248707" y="94763"/>
                  <a:pt x="250767" y="92703"/>
                  <a:pt x="253389" y="92703"/>
                </a:cubicBezTo>
                <a:lnTo>
                  <a:pt x="342346" y="92703"/>
                </a:lnTo>
                <a:cubicBezTo>
                  <a:pt x="346466" y="92703"/>
                  <a:pt x="349837" y="89332"/>
                  <a:pt x="349837" y="85212"/>
                </a:cubicBezTo>
                <a:lnTo>
                  <a:pt x="349837" y="7491"/>
                </a:lnTo>
                <a:cubicBezTo>
                  <a:pt x="349837" y="3371"/>
                  <a:pt x="346466" y="0"/>
                  <a:pt x="342346" y="0"/>
                </a:cubicBezTo>
                <a:lnTo>
                  <a:pt x="230915" y="0"/>
                </a:lnTo>
                <a:cubicBezTo>
                  <a:pt x="226795" y="0"/>
                  <a:pt x="223424" y="3371"/>
                  <a:pt x="223424" y="7491"/>
                </a:cubicBezTo>
                <a:lnTo>
                  <a:pt x="223424" y="125009"/>
                </a:lnTo>
                <a:cubicBezTo>
                  <a:pt x="223424" y="127630"/>
                  <a:pt x="221364" y="129691"/>
                  <a:pt x="218742" y="129691"/>
                </a:cubicBezTo>
                <a:lnTo>
                  <a:pt x="168551" y="129691"/>
                </a:lnTo>
                <a:cubicBezTo>
                  <a:pt x="78095" y="129691"/>
                  <a:pt x="4308" y="200950"/>
                  <a:pt x="187" y="290376"/>
                </a:cubicBezTo>
                <a:cubicBezTo>
                  <a:pt x="0" y="294684"/>
                  <a:pt x="3371" y="298242"/>
                  <a:pt x="7678" y="298242"/>
                </a:cubicBezTo>
                <a:lnTo>
                  <a:pt x="8240" y="298242"/>
                </a:lnTo>
                <a:cubicBezTo>
                  <a:pt x="10862" y="298242"/>
                  <a:pt x="12922" y="300302"/>
                  <a:pt x="12922" y="302924"/>
                </a:cubicBezTo>
                <a:lnTo>
                  <a:pt x="12922" y="318187"/>
                </a:lnTo>
                <a:cubicBezTo>
                  <a:pt x="12922" y="319685"/>
                  <a:pt x="12548" y="321090"/>
                  <a:pt x="11705" y="322307"/>
                </a:cubicBezTo>
                <a:cubicBezTo>
                  <a:pt x="4308" y="333544"/>
                  <a:pt x="0" y="347028"/>
                  <a:pt x="0" y="361542"/>
                </a:cubicBezTo>
                <a:cubicBezTo>
                  <a:pt x="0" y="379240"/>
                  <a:pt x="6368" y="395439"/>
                  <a:pt x="17042" y="407894"/>
                </a:cubicBezTo>
                <a:lnTo>
                  <a:pt x="7772" y="407894"/>
                </a:lnTo>
                <a:cubicBezTo>
                  <a:pt x="3465" y="407894"/>
                  <a:pt x="0" y="411546"/>
                  <a:pt x="281" y="415853"/>
                </a:cubicBezTo>
                <a:cubicBezTo>
                  <a:pt x="4308" y="477842"/>
                  <a:pt x="55903" y="526816"/>
                  <a:pt x="118922" y="526816"/>
                </a:cubicBezTo>
                <a:lnTo>
                  <a:pt x="353021" y="526816"/>
                </a:lnTo>
                <a:cubicBezTo>
                  <a:pt x="416040" y="526816"/>
                  <a:pt x="467636" y="477842"/>
                  <a:pt x="471662" y="415853"/>
                </a:cubicBezTo>
                <a:cubicBezTo>
                  <a:pt x="471943" y="411546"/>
                  <a:pt x="468479" y="407894"/>
                  <a:pt x="464171" y="407894"/>
                </a:cubicBezTo>
                <a:lnTo>
                  <a:pt x="454901" y="407894"/>
                </a:lnTo>
                <a:cubicBezTo>
                  <a:pt x="465482" y="395439"/>
                  <a:pt x="471943" y="379240"/>
                  <a:pt x="471943" y="361542"/>
                </a:cubicBezTo>
                <a:cubicBezTo>
                  <a:pt x="471943" y="347122"/>
                  <a:pt x="467636" y="333637"/>
                  <a:pt x="460238" y="322307"/>
                </a:cubicBezTo>
                <a:cubicBezTo>
                  <a:pt x="459489" y="321090"/>
                  <a:pt x="459115" y="319685"/>
                  <a:pt x="459115" y="318187"/>
                </a:cubicBezTo>
                <a:close/>
                <a:moveTo>
                  <a:pt x="253295" y="25376"/>
                </a:moveTo>
                <a:lnTo>
                  <a:pt x="319779" y="25376"/>
                </a:lnTo>
                <a:cubicBezTo>
                  <a:pt x="322401" y="25376"/>
                  <a:pt x="324461" y="27436"/>
                  <a:pt x="324461" y="30058"/>
                </a:cubicBezTo>
                <a:lnTo>
                  <a:pt x="324461" y="62832"/>
                </a:lnTo>
                <a:cubicBezTo>
                  <a:pt x="324461" y="65454"/>
                  <a:pt x="322401" y="67514"/>
                  <a:pt x="319779" y="67514"/>
                </a:cubicBezTo>
                <a:lnTo>
                  <a:pt x="253295" y="67514"/>
                </a:lnTo>
                <a:cubicBezTo>
                  <a:pt x="250673" y="67514"/>
                  <a:pt x="248613" y="65454"/>
                  <a:pt x="248613" y="62832"/>
                </a:cubicBezTo>
                <a:lnTo>
                  <a:pt x="248613" y="30058"/>
                </a:lnTo>
                <a:cubicBezTo>
                  <a:pt x="248613" y="27436"/>
                  <a:pt x="250673" y="25376"/>
                  <a:pt x="253295" y="25376"/>
                </a:cubicBezTo>
                <a:close/>
                <a:moveTo>
                  <a:pt x="306108" y="310977"/>
                </a:moveTo>
                <a:cubicBezTo>
                  <a:pt x="298242" y="310977"/>
                  <a:pt x="291687" y="312568"/>
                  <a:pt x="286069" y="315191"/>
                </a:cubicBezTo>
                <a:cubicBezTo>
                  <a:pt x="275019" y="320247"/>
                  <a:pt x="267622" y="329049"/>
                  <a:pt x="261348" y="336634"/>
                </a:cubicBezTo>
                <a:cubicBezTo>
                  <a:pt x="252359" y="347496"/>
                  <a:pt x="247115" y="353115"/>
                  <a:pt x="235972" y="353115"/>
                </a:cubicBezTo>
                <a:cubicBezTo>
                  <a:pt x="223049" y="353115"/>
                  <a:pt x="217150" y="346747"/>
                  <a:pt x="207786" y="335510"/>
                </a:cubicBezTo>
                <a:cubicBezTo>
                  <a:pt x="201887" y="328394"/>
                  <a:pt x="194957" y="320060"/>
                  <a:pt x="184844" y="315191"/>
                </a:cubicBezTo>
                <a:cubicBezTo>
                  <a:pt x="179507" y="312662"/>
                  <a:pt x="173327" y="310977"/>
                  <a:pt x="165836" y="310977"/>
                </a:cubicBezTo>
                <a:cubicBezTo>
                  <a:pt x="157970" y="310977"/>
                  <a:pt x="151415" y="312568"/>
                  <a:pt x="145797" y="315191"/>
                </a:cubicBezTo>
                <a:cubicBezTo>
                  <a:pt x="134747" y="320247"/>
                  <a:pt x="127350" y="329049"/>
                  <a:pt x="121076" y="336634"/>
                </a:cubicBezTo>
                <a:cubicBezTo>
                  <a:pt x="112086" y="347496"/>
                  <a:pt x="106843" y="353115"/>
                  <a:pt x="95700" y="353115"/>
                </a:cubicBezTo>
                <a:cubicBezTo>
                  <a:pt x="84557" y="353115"/>
                  <a:pt x="79406" y="347496"/>
                  <a:pt x="70323" y="336634"/>
                </a:cubicBezTo>
                <a:cubicBezTo>
                  <a:pt x="65454" y="330828"/>
                  <a:pt x="60023" y="324273"/>
                  <a:pt x="52719" y="319311"/>
                </a:cubicBezTo>
                <a:cubicBezTo>
                  <a:pt x="49348" y="317063"/>
                  <a:pt x="45696" y="315003"/>
                  <a:pt x="41389" y="313599"/>
                </a:cubicBezTo>
                <a:cubicBezTo>
                  <a:pt x="39422" y="312943"/>
                  <a:pt x="38111" y="311164"/>
                  <a:pt x="38111" y="309104"/>
                </a:cubicBezTo>
                <a:lnTo>
                  <a:pt x="38111" y="303018"/>
                </a:lnTo>
                <a:cubicBezTo>
                  <a:pt x="38111" y="300395"/>
                  <a:pt x="40171" y="298336"/>
                  <a:pt x="42793" y="298336"/>
                </a:cubicBezTo>
                <a:lnTo>
                  <a:pt x="429056" y="298336"/>
                </a:lnTo>
                <a:cubicBezTo>
                  <a:pt x="431678" y="298336"/>
                  <a:pt x="433738" y="300395"/>
                  <a:pt x="433738" y="303018"/>
                </a:cubicBezTo>
                <a:lnTo>
                  <a:pt x="433738" y="308823"/>
                </a:lnTo>
                <a:cubicBezTo>
                  <a:pt x="433738" y="310883"/>
                  <a:pt x="432334" y="312662"/>
                  <a:pt x="430367" y="313318"/>
                </a:cubicBezTo>
                <a:cubicBezTo>
                  <a:pt x="425873" y="314722"/>
                  <a:pt x="421940" y="316595"/>
                  <a:pt x="418381" y="318842"/>
                </a:cubicBezTo>
                <a:cubicBezTo>
                  <a:pt x="409860" y="324273"/>
                  <a:pt x="403774" y="331578"/>
                  <a:pt x="398717" y="337664"/>
                </a:cubicBezTo>
                <a:cubicBezTo>
                  <a:pt x="390383" y="347777"/>
                  <a:pt x="385514" y="353021"/>
                  <a:pt x="376150" y="353021"/>
                </a:cubicBezTo>
                <a:cubicBezTo>
                  <a:pt x="365007" y="353021"/>
                  <a:pt x="359857" y="347403"/>
                  <a:pt x="350774" y="336540"/>
                </a:cubicBezTo>
                <a:cubicBezTo>
                  <a:pt x="344500" y="328955"/>
                  <a:pt x="337102" y="320153"/>
                  <a:pt x="326053" y="315097"/>
                </a:cubicBezTo>
                <a:cubicBezTo>
                  <a:pt x="320622" y="312568"/>
                  <a:pt x="313973" y="310977"/>
                  <a:pt x="306108" y="310977"/>
                </a:cubicBezTo>
                <a:close/>
                <a:moveTo>
                  <a:pt x="67046" y="197205"/>
                </a:moveTo>
                <a:cubicBezTo>
                  <a:pt x="94201" y="169956"/>
                  <a:pt x="131470" y="155067"/>
                  <a:pt x="169956" y="155067"/>
                </a:cubicBezTo>
                <a:lnTo>
                  <a:pt x="301987" y="155067"/>
                </a:lnTo>
                <a:cubicBezTo>
                  <a:pt x="340473" y="155067"/>
                  <a:pt x="377742" y="169956"/>
                  <a:pt x="404897" y="197205"/>
                </a:cubicBezTo>
                <a:cubicBezTo>
                  <a:pt x="424936" y="217337"/>
                  <a:pt x="438327" y="242433"/>
                  <a:pt x="443758" y="269588"/>
                </a:cubicBezTo>
                <a:cubicBezTo>
                  <a:pt x="444132" y="271367"/>
                  <a:pt x="442821" y="272959"/>
                  <a:pt x="441042" y="272959"/>
                </a:cubicBezTo>
                <a:lnTo>
                  <a:pt x="30901" y="272959"/>
                </a:lnTo>
                <a:cubicBezTo>
                  <a:pt x="29122" y="272959"/>
                  <a:pt x="27811" y="271274"/>
                  <a:pt x="28186" y="269588"/>
                </a:cubicBezTo>
                <a:cubicBezTo>
                  <a:pt x="33616" y="242433"/>
                  <a:pt x="47007" y="217337"/>
                  <a:pt x="67046" y="197205"/>
                </a:cubicBezTo>
                <a:close/>
                <a:moveTo>
                  <a:pt x="353021" y="501533"/>
                </a:moveTo>
                <a:lnTo>
                  <a:pt x="118922" y="501533"/>
                </a:lnTo>
                <a:cubicBezTo>
                  <a:pt x="77346" y="501533"/>
                  <a:pt x="42044" y="474378"/>
                  <a:pt x="29871" y="436828"/>
                </a:cubicBezTo>
                <a:cubicBezTo>
                  <a:pt x="29309" y="435049"/>
                  <a:pt x="30620" y="433176"/>
                  <a:pt x="32587" y="433176"/>
                </a:cubicBezTo>
                <a:lnTo>
                  <a:pt x="71634" y="433176"/>
                </a:lnTo>
                <a:lnTo>
                  <a:pt x="400309" y="433176"/>
                </a:lnTo>
                <a:lnTo>
                  <a:pt x="439357" y="433176"/>
                </a:lnTo>
                <a:cubicBezTo>
                  <a:pt x="441229" y="433176"/>
                  <a:pt x="442634" y="435049"/>
                  <a:pt x="442072" y="436828"/>
                </a:cubicBezTo>
                <a:cubicBezTo>
                  <a:pt x="429899" y="474378"/>
                  <a:pt x="394597" y="501533"/>
                  <a:pt x="353021" y="501533"/>
                </a:cubicBezTo>
                <a:close/>
                <a:moveTo>
                  <a:pt x="72383" y="407894"/>
                </a:moveTo>
                <a:cubicBezTo>
                  <a:pt x="46633" y="407894"/>
                  <a:pt x="25376" y="387293"/>
                  <a:pt x="25283" y="361542"/>
                </a:cubicBezTo>
                <a:cubicBezTo>
                  <a:pt x="25283" y="354145"/>
                  <a:pt x="27062" y="347122"/>
                  <a:pt x="30152" y="340942"/>
                </a:cubicBezTo>
                <a:cubicBezTo>
                  <a:pt x="31276" y="338601"/>
                  <a:pt x="34178" y="337664"/>
                  <a:pt x="36519" y="338881"/>
                </a:cubicBezTo>
                <a:cubicBezTo>
                  <a:pt x="41389" y="341503"/>
                  <a:pt x="45415" y="346185"/>
                  <a:pt x="50940" y="352833"/>
                </a:cubicBezTo>
                <a:cubicBezTo>
                  <a:pt x="60397" y="364258"/>
                  <a:pt x="72290" y="378397"/>
                  <a:pt x="95700" y="378397"/>
                </a:cubicBezTo>
                <a:cubicBezTo>
                  <a:pt x="119109" y="378397"/>
                  <a:pt x="131002" y="364164"/>
                  <a:pt x="140459" y="352833"/>
                </a:cubicBezTo>
                <a:cubicBezTo>
                  <a:pt x="149542" y="341972"/>
                  <a:pt x="154692" y="336353"/>
                  <a:pt x="165836" y="336353"/>
                </a:cubicBezTo>
                <a:cubicBezTo>
                  <a:pt x="175200" y="336353"/>
                  <a:pt x="179975" y="341597"/>
                  <a:pt x="188403" y="351710"/>
                </a:cubicBezTo>
                <a:cubicBezTo>
                  <a:pt x="197767" y="362947"/>
                  <a:pt x="210595" y="378397"/>
                  <a:pt x="236065" y="378397"/>
                </a:cubicBezTo>
                <a:cubicBezTo>
                  <a:pt x="259569" y="378397"/>
                  <a:pt x="271367" y="364164"/>
                  <a:pt x="280825" y="352833"/>
                </a:cubicBezTo>
                <a:cubicBezTo>
                  <a:pt x="289814" y="341972"/>
                  <a:pt x="295058" y="336353"/>
                  <a:pt x="306201" y="336353"/>
                </a:cubicBezTo>
                <a:cubicBezTo>
                  <a:pt x="317344" y="336353"/>
                  <a:pt x="322494" y="341972"/>
                  <a:pt x="331578" y="352833"/>
                </a:cubicBezTo>
                <a:cubicBezTo>
                  <a:pt x="341129" y="364258"/>
                  <a:pt x="352927" y="378397"/>
                  <a:pt x="376337" y="378397"/>
                </a:cubicBezTo>
                <a:cubicBezTo>
                  <a:pt x="397968" y="378397"/>
                  <a:pt x="409205" y="364820"/>
                  <a:pt x="418288" y="353957"/>
                </a:cubicBezTo>
                <a:cubicBezTo>
                  <a:pt x="424562" y="346372"/>
                  <a:pt x="429337" y="341035"/>
                  <a:pt x="435705" y="338319"/>
                </a:cubicBezTo>
                <a:cubicBezTo>
                  <a:pt x="437952" y="337383"/>
                  <a:pt x="440480" y="338413"/>
                  <a:pt x="441604" y="340567"/>
                </a:cubicBezTo>
                <a:cubicBezTo>
                  <a:pt x="444881" y="346841"/>
                  <a:pt x="446661" y="354051"/>
                  <a:pt x="446661" y="361542"/>
                </a:cubicBezTo>
                <a:cubicBezTo>
                  <a:pt x="446661" y="387293"/>
                  <a:pt x="425311" y="407894"/>
                  <a:pt x="399560" y="407894"/>
                </a:cubicBezTo>
                <a:lnTo>
                  <a:pt x="72383" y="407894"/>
                </a:lnTo>
                <a:close/>
              </a:path>
            </a:pathLst>
          </a:custGeom>
          <a:solidFill>
            <a:schemeClr val="bg1"/>
          </a:solidFill>
          <a:ln w="934" cap="flat">
            <a:noFill/>
            <a:prstDash val="solid"/>
            <a:miter/>
          </a:ln>
        </p:spPr>
        <p:txBody>
          <a:bodyPr rtlCol="0" anchor="ctr"/>
          <a:lstStyle/>
          <a:p>
            <a:endParaRPr lang="de-DE"/>
          </a:p>
        </p:txBody>
      </p:sp>
      <p:sp>
        <p:nvSpPr>
          <p:cNvPr id="215" name="Freihandform: Form 144">
            <a:extLst>
              <a:ext uri="{FF2B5EF4-FFF2-40B4-BE49-F238E27FC236}">
                <a16:creationId xmlns:a16="http://schemas.microsoft.com/office/drawing/2014/main" id="{206C2231-7BE6-AF46-A0A0-E3E198E3A3EE}"/>
              </a:ext>
            </a:extLst>
          </p:cNvPr>
          <p:cNvSpPr>
            <a:spLocks noChangeAspect="1"/>
          </p:cNvSpPr>
          <p:nvPr/>
        </p:nvSpPr>
        <p:spPr>
          <a:xfrm>
            <a:off x="8056648" y="5105144"/>
            <a:ext cx="245149" cy="245149"/>
          </a:xfrm>
          <a:custGeom>
            <a:avLst/>
            <a:gdLst>
              <a:gd name="connsiteX0" fmla="*/ 193834 w 404523"/>
              <a:gd name="connsiteY0" fmla="*/ 346747 h 404523"/>
              <a:gd name="connsiteX1" fmla="*/ 210689 w 404523"/>
              <a:gd name="connsiteY1" fmla="*/ 346747 h 404523"/>
              <a:gd name="connsiteX2" fmla="*/ 214903 w 404523"/>
              <a:gd name="connsiteY2" fmla="*/ 350961 h 404523"/>
              <a:gd name="connsiteX3" fmla="*/ 214903 w 404523"/>
              <a:gd name="connsiteY3" fmla="*/ 400309 h 404523"/>
              <a:gd name="connsiteX4" fmla="*/ 210689 w 404523"/>
              <a:gd name="connsiteY4" fmla="*/ 404523 h 404523"/>
              <a:gd name="connsiteX5" fmla="*/ 193834 w 404523"/>
              <a:gd name="connsiteY5" fmla="*/ 404523 h 404523"/>
              <a:gd name="connsiteX6" fmla="*/ 189620 w 404523"/>
              <a:gd name="connsiteY6" fmla="*/ 400309 h 404523"/>
              <a:gd name="connsiteX7" fmla="*/ 189620 w 404523"/>
              <a:gd name="connsiteY7" fmla="*/ 350961 h 404523"/>
              <a:gd name="connsiteX8" fmla="*/ 193834 w 404523"/>
              <a:gd name="connsiteY8" fmla="*/ 346747 h 404523"/>
              <a:gd name="connsiteX9" fmla="*/ 310321 w 404523"/>
              <a:gd name="connsiteY9" fmla="*/ 298429 h 404523"/>
              <a:gd name="connsiteX10" fmla="*/ 316314 w 404523"/>
              <a:gd name="connsiteY10" fmla="*/ 298429 h 404523"/>
              <a:gd name="connsiteX11" fmla="*/ 351242 w 404523"/>
              <a:gd name="connsiteY11" fmla="*/ 333357 h 404523"/>
              <a:gd name="connsiteX12" fmla="*/ 351242 w 404523"/>
              <a:gd name="connsiteY12" fmla="*/ 339350 h 404523"/>
              <a:gd name="connsiteX13" fmla="*/ 339350 w 404523"/>
              <a:gd name="connsiteY13" fmla="*/ 351242 h 404523"/>
              <a:gd name="connsiteX14" fmla="*/ 333357 w 404523"/>
              <a:gd name="connsiteY14" fmla="*/ 351242 h 404523"/>
              <a:gd name="connsiteX15" fmla="*/ 298429 w 404523"/>
              <a:gd name="connsiteY15" fmla="*/ 316314 h 404523"/>
              <a:gd name="connsiteX16" fmla="*/ 298429 w 404523"/>
              <a:gd name="connsiteY16" fmla="*/ 310321 h 404523"/>
              <a:gd name="connsiteX17" fmla="*/ 88115 w 404523"/>
              <a:gd name="connsiteY17" fmla="*/ 298429 h 404523"/>
              <a:gd name="connsiteX18" fmla="*/ 94108 w 404523"/>
              <a:gd name="connsiteY18" fmla="*/ 298429 h 404523"/>
              <a:gd name="connsiteX19" fmla="*/ 106000 w 404523"/>
              <a:gd name="connsiteY19" fmla="*/ 310321 h 404523"/>
              <a:gd name="connsiteX20" fmla="*/ 106000 w 404523"/>
              <a:gd name="connsiteY20" fmla="*/ 316314 h 404523"/>
              <a:gd name="connsiteX21" fmla="*/ 71072 w 404523"/>
              <a:gd name="connsiteY21" fmla="*/ 351242 h 404523"/>
              <a:gd name="connsiteX22" fmla="*/ 65079 w 404523"/>
              <a:gd name="connsiteY22" fmla="*/ 351242 h 404523"/>
              <a:gd name="connsiteX23" fmla="*/ 53187 w 404523"/>
              <a:gd name="connsiteY23" fmla="*/ 339350 h 404523"/>
              <a:gd name="connsiteX24" fmla="*/ 53187 w 404523"/>
              <a:gd name="connsiteY24" fmla="*/ 333357 h 404523"/>
              <a:gd name="connsiteX25" fmla="*/ 350961 w 404523"/>
              <a:gd name="connsiteY25" fmla="*/ 189620 h 404523"/>
              <a:gd name="connsiteX26" fmla="*/ 400309 w 404523"/>
              <a:gd name="connsiteY26" fmla="*/ 189620 h 404523"/>
              <a:gd name="connsiteX27" fmla="*/ 404523 w 404523"/>
              <a:gd name="connsiteY27" fmla="*/ 193834 h 404523"/>
              <a:gd name="connsiteX28" fmla="*/ 404523 w 404523"/>
              <a:gd name="connsiteY28" fmla="*/ 210689 h 404523"/>
              <a:gd name="connsiteX29" fmla="*/ 400309 w 404523"/>
              <a:gd name="connsiteY29" fmla="*/ 214903 h 404523"/>
              <a:gd name="connsiteX30" fmla="*/ 350961 w 404523"/>
              <a:gd name="connsiteY30" fmla="*/ 214903 h 404523"/>
              <a:gd name="connsiteX31" fmla="*/ 346747 w 404523"/>
              <a:gd name="connsiteY31" fmla="*/ 210689 h 404523"/>
              <a:gd name="connsiteX32" fmla="*/ 346747 w 404523"/>
              <a:gd name="connsiteY32" fmla="*/ 193834 h 404523"/>
              <a:gd name="connsiteX33" fmla="*/ 350961 w 404523"/>
              <a:gd name="connsiteY33" fmla="*/ 189620 h 404523"/>
              <a:gd name="connsiteX34" fmla="*/ 4214 w 404523"/>
              <a:gd name="connsiteY34" fmla="*/ 189620 h 404523"/>
              <a:gd name="connsiteX35" fmla="*/ 53562 w 404523"/>
              <a:gd name="connsiteY35" fmla="*/ 189620 h 404523"/>
              <a:gd name="connsiteX36" fmla="*/ 57776 w 404523"/>
              <a:gd name="connsiteY36" fmla="*/ 193834 h 404523"/>
              <a:gd name="connsiteX37" fmla="*/ 57776 w 404523"/>
              <a:gd name="connsiteY37" fmla="*/ 210689 h 404523"/>
              <a:gd name="connsiteX38" fmla="*/ 53562 w 404523"/>
              <a:gd name="connsiteY38" fmla="*/ 214903 h 404523"/>
              <a:gd name="connsiteX39" fmla="*/ 4214 w 404523"/>
              <a:gd name="connsiteY39" fmla="*/ 214903 h 404523"/>
              <a:gd name="connsiteX40" fmla="*/ 0 w 404523"/>
              <a:gd name="connsiteY40" fmla="*/ 210689 h 404523"/>
              <a:gd name="connsiteX41" fmla="*/ 0 w 404523"/>
              <a:gd name="connsiteY41" fmla="*/ 193834 h 404523"/>
              <a:gd name="connsiteX42" fmla="*/ 4214 w 404523"/>
              <a:gd name="connsiteY42" fmla="*/ 189620 h 404523"/>
              <a:gd name="connsiteX43" fmla="*/ 202261 w 404523"/>
              <a:gd name="connsiteY43" fmla="*/ 111994 h 404523"/>
              <a:gd name="connsiteX44" fmla="*/ 111993 w 404523"/>
              <a:gd name="connsiteY44" fmla="*/ 202262 h 404523"/>
              <a:gd name="connsiteX45" fmla="*/ 202261 w 404523"/>
              <a:gd name="connsiteY45" fmla="*/ 292530 h 404523"/>
              <a:gd name="connsiteX46" fmla="*/ 292529 w 404523"/>
              <a:gd name="connsiteY46" fmla="*/ 202262 h 404523"/>
              <a:gd name="connsiteX47" fmla="*/ 202261 w 404523"/>
              <a:gd name="connsiteY47" fmla="*/ 111994 h 404523"/>
              <a:gd name="connsiteX48" fmla="*/ 202261 w 404523"/>
              <a:gd name="connsiteY48" fmla="*/ 86711 h 404523"/>
              <a:gd name="connsiteX49" fmla="*/ 317812 w 404523"/>
              <a:gd name="connsiteY49" fmla="*/ 202262 h 404523"/>
              <a:gd name="connsiteX50" fmla="*/ 202261 w 404523"/>
              <a:gd name="connsiteY50" fmla="*/ 317813 h 404523"/>
              <a:gd name="connsiteX51" fmla="*/ 86710 w 404523"/>
              <a:gd name="connsiteY51" fmla="*/ 202262 h 404523"/>
              <a:gd name="connsiteX52" fmla="*/ 202261 w 404523"/>
              <a:gd name="connsiteY52" fmla="*/ 86711 h 404523"/>
              <a:gd name="connsiteX53" fmla="*/ 333450 w 404523"/>
              <a:gd name="connsiteY53" fmla="*/ 53281 h 404523"/>
              <a:gd name="connsiteX54" fmla="*/ 339443 w 404523"/>
              <a:gd name="connsiteY54" fmla="*/ 53281 h 404523"/>
              <a:gd name="connsiteX55" fmla="*/ 351335 w 404523"/>
              <a:gd name="connsiteY55" fmla="*/ 65173 h 404523"/>
              <a:gd name="connsiteX56" fmla="*/ 351335 w 404523"/>
              <a:gd name="connsiteY56" fmla="*/ 71166 h 404523"/>
              <a:gd name="connsiteX57" fmla="*/ 316407 w 404523"/>
              <a:gd name="connsiteY57" fmla="*/ 106094 h 404523"/>
              <a:gd name="connsiteX58" fmla="*/ 310414 w 404523"/>
              <a:gd name="connsiteY58" fmla="*/ 106094 h 404523"/>
              <a:gd name="connsiteX59" fmla="*/ 298522 w 404523"/>
              <a:gd name="connsiteY59" fmla="*/ 94202 h 404523"/>
              <a:gd name="connsiteX60" fmla="*/ 298522 w 404523"/>
              <a:gd name="connsiteY60" fmla="*/ 88208 h 404523"/>
              <a:gd name="connsiteX61" fmla="*/ 65172 w 404523"/>
              <a:gd name="connsiteY61" fmla="*/ 53281 h 404523"/>
              <a:gd name="connsiteX62" fmla="*/ 71165 w 404523"/>
              <a:gd name="connsiteY62" fmla="*/ 53281 h 404523"/>
              <a:gd name="connsiteX63" fmla="*/ 106093 w 404523"/>
              <a:gd name="connsiteY63" fmla="*/ 88208 h 404523"/>
              <a:gd name="connsiteX64" fmla="*/ 106093 w 404523"/>
              <a:gd name="connsiteY64" fmla="*/ 94202 h 404523"/>
              <a:gd name="connsiteX65" fmla="*/ 94201 w 404523"/>
              <a:gd name="connsiteY65" fmla="*/ 106094 h 404523"/>
              <a:gd name="connsiteX66" fmla="*/ 88208 w 404523"/>
              <a:gd name="connsiteY66" fmla="*/ 106094 h 404523"/>
              <a:gd name="connsiteX67" fmla="*/ 53280 w 404523"/>
              <a:gd name="connsiteY67" fmla="*/ 71166 h 404523"/>
              <a:gd name="connsiteX68" fmla="*/ 53280 w 404523"/>
              <a:gd name="connsiteY68" fmla="*/ 65173 h 404523"/>
              <a:gd name="connsiteX69" fmla="*/ 193834 w 404523"/>
              <a:gd name="connsiteY69" fmla="*/ 0 h 404523"/>
              <a:gd name="connsiteX70" fmla="*/ 210689 w 404523"/>
              <a:gd name="connsiteY70" fmla="*/ 0 h 404523"/>
              <a:gd name="connsiteX71" fmla="*/ 214903 w 404523"/>
              <a:gd name="connsiteY71" fmla="*/ 4214 h 404523"/>
              <a:gd name="connsiteX72" fmla="*/ 214903 w 404523"/>
              <a:gd name="connsiteY72" fmla="*/ 53562 h 404523"/>
              <a:gd name="connsiteX73" fmla="*/ 210689 w 404523"/>
              <a:gd name="connsiteY73" fmla="*/ 57775 h 404523"/>
              <a:gd name="connsiteX74" fmla="*/ 193834 w 404523"/>
              <a:gd name="connsiteY74" fmla="*/ 57775 h 404523"/>
              <a:gd name="connsiteX75" fmla="*/ 189620 w 404523"/>
              <a:gd name="connsiteY75" fmla="*/ 53562 h 404523"/>
              <a:gd name="connsiteX76" fmla="*/ 189620 w 404523"/>
              <a:gd name="connsiteY76" fmla="*/ 4214 h 404523"/>
              <a:gd name="connsiteX77" fmla="*/ 193834 w 404523"/>
              <a:gd name="connsiteY77" fmla="*/ 0 h 40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04523" h="404523">
                <a:moveTo>
                  <a:pt x="193834" y="346747"/>
                </a:moveTo>
                <a:lnTo>
                  <a:pt x="210689" y="346747"/>
                </a:lnTo>
                <a:cubicBezTo>
                  <a:pt x="213030" y="346747"/>
                  <a:pt x="214903" y="348620"/>
                  <a:pt x="214903" y="350961"/>
                </a:cubicBezTo>
                <a:lnTo>
                  <a:pt x="214903" y="400309"/>
                </a:lnTo>
                <a:cubicBezTo>
                  <a:pt x="214903" y="402650"/>
                  <a:pt x="213030" y="404523"/>
                  <a:pt x="210689" y="404523"/>
                </a:cubicBezTo>
                <a:lnTo>
                  <a:pt x="193834" y="404523"/>
                </a:lnTo>
                <a:cubicBezTo>
                  <a:pt x="191493" y="404523"/>
                  <a:pt x="189620" y="402650"/>
                  <a:pt x="189620" y="400309"/>
                </a:cubicBezTo>
                <a:lnTo>
                  <a:pt x="189620" y="350961"/>
                </a:lnTo>
                <a:cubicBezTo>
                  <a:pt x="189620" y="348620"/>
                  <a:pt x="191493" y="346747"/>
                  <a:pt x="193834" y="346747"/>
                </a:cubicBezTo>
                <a:close/>
                <a:moveTo>
                  <a:pt x="310321" y="298429"/>
                </a:moveTo>
                <a:cubicBezTo>
                  <a:pt x="312007" y="296744"/>
                  <a:pt x="314629" y="296744"/>
                  <a:pt x="316314" y="298429"/>
                </a:cubicBezTo>
                <a:lnTo>
                  <a:pt x="351242" y="333357"/>
                </a:lnTo>
                <a:cubicBezTo>
                  <a:pt x="352927" y="335042"/>
                  <a:pt x="352927" y="337664"/>
                  <a:pt x="351242" y="339350"/>
                </a:cubicBezTo>
                <a:lnTo>
                  <a:pt x="339350" y="351242"/>
                </a:lnTo>
                <a:cubicBezTo>
                  <a:pt x="337664" y="352927"/>
                  <a:pt x="335042" y="352927"/>
                  <a:pt x="333357" y="351242"/>
                </a:cubicBezTo>
                <a:lnTo>
                  <a:pt x="298429" y="316314"/>
                </a:lnTo>
                <a:cubicBezTo>
                  <a:pt x="296744" y="314629"/>
                  <a:pt x="296744" y="312007"/>
                  <a:pt x="298429" y="310321"/>
                </a:cubicBezTo>
                <a:close/>
                <a:moveTo>
                  <a:pt x="88115" y="298429"/>
                </a:moveTo>
                <a:cubicBezTo>
                  <a:pt x="89800" y="296744"/>
                  <a:pt x="92422" y="296744"/>
                  <a:pt x="94108" y="298429"/>
                </a:cubicBezTo>
                <a:lnTo>
                  <a:pt x="106000" y="310321"/>
                </a:lnTo>
                <a:cubicBezTo>
                  <a:pt x="107685" y="312007"/>
                  <a:pt x="107685" y="314629"/>
                  <a:pt x="106000" y="316314"/>
                </a:cubicBezTo>
                <a:lnTo>
                  <a:pt x="71072" y="351242"/>
                </a:lnTo>
                <a:cubicBezTo>
                  <a:pt x="69387" y="352927"/>
                  <a:pt x="66765" y="352927"/>
                  <a:pt x="65079" y="351242"/>
                </a:cubicBezTo>
                <a:lnTo>
                  <a:pt x="53187" y="339350"/>
                </a:lnTo>
                <a:cubicBezTo>
                  <a:pt x="51502" y="337664"/>
                  <a:pt x="51502" y="335042"/>
                  <a:pt x="53187" y="333357"/>
                </a:cubicBezTo>
                <a:close/>
                <a:moveTo>
                  <a:pt x="350961" y="189620"/>
                </a:moveTo>
                <a:lnTo>
                  <a:pt x="400309" y="189620"/>
                </a:lnTo>
                <a:cubicBezTo>
                  <a:pt x="402650" y="189620"/>
                  <a:pt x="404523" y="191493"/>
                  <a:pt x="404523" y="193834"/>
                </a:cubicBezTo>
                <a:lnTo>
                  <a:pt x="404523" y="210689"/>
                </a:lnTo>
                <a:cubicBezTo>
                  <a:pt x="404523" y="213030"/>
                  <a:pt x="402650" y="214903"/>
                  <a:pt x="400309" y="214903"/>
                </a:cubicBezTo>
                <a:lnTo>
                  <a:pt x="350961" y="214903"/>
                </a:lnTo>
                <a:cubicBezTo>
                  <a:pt x="348620" y="214903"/>
                  <a:pt x="346747" y="213030"/>
                  <a:pt x="346747" y="210689"/>
                </a:cubicBezTo>
                <a:lnTo>
                  <a:pt x="346747" y="193834"/>
                </a:lnTo>
                <a:cubicBezTo>
                  <a:pt x="346747" y="191493"/>
                  <a:pt x="348620" y="189620"/>
                  <a:pt x="350961" y="189620"/>
                </a:cubicBezTo>
                <a:close/>
                <a:moveTo>
                  <a:pt x="4214" y="189620"/>
                </a:moveTo>
                <a:lnTo>
                  <a:pt x="53562" y="189620"/>
                </a:lnTo>
                <a:cubicBezTo>
                  <a:pt x="55903" y="189620"/>
                  <a:pt x="57776" y="191493"/>
                  <a:pt x="57776" y="193834"/>
                </a:cubicBezTo>
                <a:lnTo>
                  <a:pt x="57776" y="210689"/>
                </a:lnTo>
                <a:cubicBezTo>
                  <a:pt x="57776" y="213030"/>
                  <a:pt x="55903" y="214903"/>
                  <a:pt x="53562" y="214903"/>
                </a:cubicBezTo>
                <a:lnTo>
                  <a:pt x="4214" y="214903"/>
                </a:lnTo>
                <a:cubicBezTo>
                  <a:pt x="1873" y="214903"/>
                  <a:pt x="0" y="213030"/>
                  <a:pt x="0" y="210689"/>
                </a:cubicBezTo>
                <a:lnTo>
                  <a:pt x="0" y="193834"/>
                </a:lnTo>
                <a:cubicBezTo>
                  <a:pt x="0" y="191493"/>
                  <a:pt x="1873" y="189620"/>
                  <a:pt x="4214" y="189620"/>
                </a:cubicBezTo>
                <a:close/>
                <a:moveTo>
                  <a:pt x="202261" y="111994"/>
                </a:moveTo>
                <a:cubicBezTo>
                  <a:pt x="152538" y="111994"/>
                  <a:pt x="111993" y="152539"/>
                  <a:pt x="111993" y="202262"/>
                </a:cubicBezTo>
                <a:cubicBezTo>
                  <a:pt x="111993" y="251985"/>
                  <a:pt x="152445" y="292530"/>
                  <a:pt x="202261" y="292530"/>
                </a:cubicBezTo>
                <a:cubicBezTo>
                  <a:pt x="252077" y="292530"/>
                  <a:pt x="292529" y="251985"/>
                  <a:pt x="292529" y="202262"/>
                </a:cubicBezTo>
                <a:cubicBezTo>
                  <a:pt x="292529" y="152539"/>
                  <a:pt x="251984" y="111994"/>
                  <a:pt x="202261" y="111994"/>
                </a:cubicBezTo>
                <a:close/>
                <a:moveTo>
                  <a:pt x="202261" y="86711"/>
                </a:moveTo>
                <a:cubicBezTo>
                  <a:pt x="266123" y="86711"/>
                  <a:pt x="317812" y="138493"/>
                  <a:pt x="317812" y="202262"/>
                </a:cubicBezTo>
                <a:cubicBezTo>
                  <a:pt x="317812" y="266031"/>
                  <a:pt x="266123" y="317813"/>
                  <a:pt x="202261" y="317813"/>
                </a:cubicBezTo>
                <a:cubicBezTo>
                  <a:pt x="138399" y="317813"/>
                  <a:pt x="86710" y="266031"/>
                  <a:pt x="86710" y="202262"/>
                </a:cubicBezTo>
                <a:cubicBezTo>
                  <a:pt x="86710" y="138493"/>
                  <a:pt x="138399" y="86711"/>
                  <a:pt x="202261" y="86711"/>
                </a:cubicBezTo>
                <a:close/>
                <a:moveTo>
                  <a:pt x="333450" y="53281"/>
                </a:moveTo>
                <a:cubicBezTo>
                  <a:pt x="335135" y="51596"/>
                  <a:pt x="337757" y="51596"/>
                  <a:pt x="339443" y="53281"/>
                </a:cubicBezTo>
                <a:lnTo>
                  <a:pt x="351335" y="65173"/>
                </a:lnTo>
                <a:cubicBezTo>
                  <a:pt x="353020" y="66859"/>
                  <a:pt x="353020" y="69480"/>
                  <a:pt x="351335" y="71166"/>
                </a:cubicBezTo>
                <a:lnTo>
                  <a:pt x="316407" y="106094"/>
                </a:lnTo>
                <a:cubicBezTo>
                  <a:pt x="314722" y="107779"/>
                  <a:pt x="312100" y="107779"/>
                  <a:pt x="310414" y="106094"/>
                </a:cubicBezTo>
                <a:lnTo>
                  <a:pt x="298522" y="94202"/>
                </a:lnTo>
                <a:cubicBezTo>
                  <a:pt x="296837" y="92516"/>
                  <a:pt x="296837" y="89894"/>
                  <a:pt x="298522" y="88208"/>
                </a:cubicBezTo>
                <a:close/>
                <a:moveTo>
                  <a:pt x="65172" y="53281"/>
                </a:moveTo>
                <a:cubicBezTo>
                  <a:pt x="66858" y="51596"/>
                  <a:pt x="69480" y="51596"/>
                  <a:pt x="71165" y="53281"/>
                </a:cubicBezTo>
                <a:lnTo>
                  <a:pt x="106093" y="88208"/>
                </a:lnTo>
                <a:cubicBezTo>
                  <a:pt x="107778" y="89894"/>
                  <a:pt x="107778" y="92516"/>
                  <a:pt x="106093" y="94202"/>
                </a:cubicBezTo>
                <a:lnTo>
                  <a:pt x="94201" y="106094"/>
                </a:lnTo>
                <a:cubicBezTo>
                  <a:pt x="92515" y="107779"/>
                  <a:pt x="89893" y="107779"/>
                  <a:pt x="88208" y="106094"/>
                </a:cubicBezTo>
                <a:lnTo>
                  <a:pt x="53280" y="71166"/>
                </a:lnTo>
                <a:cubicBezTo>
                  <a:pt x="51595" y="69480"/>
                  <a:pt x="51595" y="66859"/>
                  <a:pt x="53280" y="65173"/>
                </a:cubicBezTo>
                <a:close/>
                <a:moveTo>
                  <a:pt x="193834" y="0"/>
                </a:moveTo>
                <a:lnTo>
                  <a:pt x="210689" y="0"/>
                </a:lnTo>
                <a:cubicBezTo>
                  <a:pt x="213030" y="0"/>
                  <a:pt x="214903" y="1873"/>
                  <a:pt x="214903" y="4214"/>
                </a:cubicBezTo>
                <a:lnTo>
                  <a:pt x="214903" y="53562"/>
                </a:lnTo>
                <a:cubicBezTo>
                  <a:pt x="214903" y="55903"/>
                  <a:pt x="213030" y="57775"/>
                  <a:pt x="210689" y="57775"/>
                </a:cubicBezTo>
                <a:lnTo>
                  <a:pt x="193834" y="57775"/>
                </a:lnTo>
                <a:cubicBezTo>
                  <a:pt x="191493" y="57775"/>
                  <a:pt x="189620" y="55903"/>
                  <a:pt x="189620" y="53562"/>
                </a:cubicBezTo>
                <a:lnTo>
                  <a:pt x="189620" y="4214"/>
                </a:lnTo>
                <a:cubicBezTo>
                  <a:pt x="189620" y="1873"/>
                  <a:pt x="191493" y="0"/>
                  <a:pt x="193834" y="0"/>
                </a:cubicBezTo>
                <a:close/>
              </a:path>
            </a:pathLst>
          </a:custGeom>
          <a:solidFill>
            <a:schemeClr val="bg1"/>
          </a:solidFill>
          <a:ln w="934" cap="flat">
            <a:noFill/>
            <a:prstDash val="solid"/>
            <a:miter/>
          </a:ln>
        </p:spPr>
        <p:txBody>
          <a:bodyPr rtlCol="0" anchor="ctr"/>
          <a:lstStyle/>
          <a:p>
            <a:endParaRPr lang="de-DE"/>
          </a:p>
        </p:txBody>
      </p:sp>
    </p:spTree>
    <p:extLst>
      <p:ext uri="{BB962C8B-B14F-4D97-AF65-F5344CB8AC3E}">
        <p14:creationId xmlns:p14="http://schemas.microsoft.com/office/powerpoint/2010/main" val="2801009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el 1">
            <a:extLst>
              <a:ext uri="{FF2B5EF4-FFF2-40B4-BE49-F238E27FC236}">
                <a16:creationId xmlns:a16="http://schemas.microsoft.com/office/drawing/2014/main" id="{7FB2165D-6B7A-44A4-824D-EF50FFA71C53}"/>
              </a:ext>
            </a:extLst>
          </p:cNvPr>
          <p:cNvSpPr>
            <a:spLocks noGrp="1"/>
          </p:cNvSpPr>
          <p:nvPr>
            <p:ph type="title"/>
          </p:nvPr>
        </p:nvSpPr>
        <p:spPr>
          <a:xfrm>
            <a:off x="647699" y="667859"/>
            <a:ext cx="10895013" cy="864162"/>
          </a:xfrm>
        </p:spPr>
        <p:txBody>
          <a:bodyPr/>
          <a:lstStyle/>
          <a:p>
            <a:r>
              <a:rPr lang="de-DE" dirty="0" smtClean="0"/>
              <a:t>Illustrationen Datenbank</a:t>
            </a:r>
            <a:br>
              <a:rPr lang="de-DE" dirty="0" smtClean="0"/>
            </a:br>
            <a:r>
              <a:rPr lang="de-DE" sz="2000" b="0" dirty="0" smtClean="0"/>
              <a:t>Weitere </a:t>
            </a:r>
            <a:r>
              <a:rPr lang="de-DE" sz="2000" b="0" dirty="0"/>
              <a:t>Illustrationen</a:t>
            </a:r>
            <a:r>
              <a:rPr lang="de-DE" sz="2000" b="0" dirty="0" smtClean="0"/>
              <a:t> </a:t>
            </a:r>
            <a:r>
              <a:rPr lang="de-DE" sz="2000" b="0" dirty="0"/>
              <a:t>dieser Art finden Sie </a:t>
            </a:r>
            <a:r>
              <a:rPr lang="de-DE" sz="2000" b="0" dirty="0" smtClean="0">
                <a:solidFill>
                  <a:srgbClr val="FF0000"/>
                </a:solidFill>
                <a:hlinkClick r:id="rId2" action="ppaction://hlinkfile"/>
              </a:rPr>
              <a:t>hier.</a:t>
            </a:r>
            <a:r>
              <a:rPr lang="de-DE" sz="2000" b="0" dirty="0" smtClean="0">
                <a:solidFill>
                  <a:srgbClr val="FF0000"/>
                </a:solidFill>
              </a:rPr>
              <a:t/>
            </a:r>
            <a:br>
              <a:rPr lang="de-DE" sz="2000" b="0" dirty="0" smtClean="0">
                <a:solidFill>
                  <a:srgbClr val="FF0000"/>
                </a:solidFill>
              </a:rPr>
            </a:br>
            <a:r>
              <a:rPr lang="de-DE" sz="2000" b="0" dirty="0">
                <a:solidFill>
                  <a:srgbClr val="FF0000"/>
                </a:solidFill>
              </a:rPr>
              <a:t/>
            </a:r>
            <a:br>
              <a:rPr lang="de-DE" sz="2000" b="0" dirty="0">
                <a:solidFill>
                  <a:srgbClr val="FF0000"/>
                </a:solidFill>
              </a:rPr>
            </a:br>
            <a:r>
              <a:rPr lang="de-DE" sz="2000" b="0" dirty="0"/>
              <a:t>Bei der </a:t>
            </a:r>
            <a:r>
              <a:rPr lang="de-DE" sz="2000" b="0" dirty="0" smtClean="0"/>
              <a:t>Erstellung neuer </a:t>
            </a:r>
            <a:r>
              <a:rPr lang="de-DE" sz="2000" b="0" dirty="0"/>
              <a:t>Illustrationen bitte die VAk-Farben verwenden</a:t>
            </a:r>
            <a:r>
              <a:rPr lang="de-DE" sz="2000" b="0" dirty="0" smtClean="0"/>
              <a:t>:</a:t>
            </a:r>
            <a:br>
              <a:rPr lang="de-DE" sz="2000" b="0" dirty="0" smtClean="0"/>
            </a:br>
            <a:r>
              <a:rPr lang="de-DE" sz="2000" dirty="0" smtClean="0"/>
              <a:t>Hellgrün #9bcfaf </a:t>
            </a:r>
            <a:r>
              <a:rPr lang="de-DE" sz="2000" b="0" dirty="0" smtClean="0"/>
              <a:t>oder </a:t>
            </a:r>
            <a:r>
              <a:rPr lang="de-DE" sz="2000" dirty="0"/>
              <a:t>Grau #333333</a:t>
            </a:r>
            <a:r>
              <a:rPr lang="de-DE" sz="2000" dirty="0" smtClean="0"/>
              <a:t> </a:t>
            </a:r>
            <a:br>
              <a:rPr lang="de-DE" sz="2000" dirty="0" smtClean="0"/>
            </a:br>
            <a:endParaRPr lang="de-DE" sz="2000" dirty="0"/>
          </a:p>
        </p:txBody>
      </p:sp>
      <p:sp>
        <p:nvSpPr>
          <p:cNvPr id="4" name="Fußzeilenplatzhalter 3"/>
          <p:cNvSpPr>
            <a:spLocks noGrp="1"/>
          </p:cNvSpPr>
          <p:nvPr>
            <p:ph type="ftr" sz="quarter" idx="11"/>
          </p:nvPr>
        </p:nvSpPr>
        <p:spPr/>
        <p:txBody>
          <a:bodyPr/>
          <a:lstStyle/>
          <a:p>
            <a:r>
              <a:rPr lang="de-DE" dirty="0" smtClean="0"/>
              <a:t>Ort und Datum &lt; Titel der Präsentation (Eingabe über "Einfügen &gt; Kopf- und Fußzeile")</a:t>
            </a:r>
            <a:endParaRPr lang="de-DE" dirty="0"/>
          </a:p>
        </p:txBody>
      </p:sp>
      <p:sp>
        <p:nvSpPr>
          <p:cNvPr id="5" name="Foliennummernplatzhalter 4"/>
          <p:cNvSpPr>
            <a:spLocks noGrp="1"/>
          </p:cNvSpPr>
          <p:nvPr>
            <p:ph type="sldNum" sz="quarter" idx="12"/>
          </p:nvPr>
        </p:nvSpPr>
        <p:spPr/>
        <p:txBody>
          <a:bodyPr/>
          <a:lstStyle/>
          <a:p>
            <a:r>
              <a:rPr lang="de-DE" smtClean="0"/>
              <a:t>Seite </a:t>
            </a:r>
            <a:fld id="{073DE812-22F6-49E4-B754-747D11D93214}" type="slidenum">
              <a:rPr lang="de-DE" smtClean="0"/>
              <a:pPr/>
              <a:t>4</a:t>
            </a:fld>
            <a:endParaRPr lang="de-DE"/>
          </a:p>
        </p:txBody>
      </p:sp>
      <p:pic>
        <p:nvPicPr>
          <p:cNvPr id="30" name="Grafik 2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8472" y="2601946"/>
            <a:ext cx="1800000" cy="1800000"/>
          </a:xfrm>
          <a:prstGeom prst="rect">
            <a:avLst/>
          </a:prstGeom>
        </p:spPr>
      </p:pic>
      <p:pic>
        <p:nvPicPr>
          <p:cNvPr id="8" name="Grafik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45321" y="4212283"/>
            <a:ext cx="1800000" cy="1800000"/>
          </a:xfrm>
          <a:prstGeom prst="rect">
            <a:avLst/>
          </a:prstGeom>
        </p:spPr>
      </p:pic>
      <p:pic>
        <p:nvPicPr>
          <p:cNvPr id="9" name="Grafik 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82809" y="4212283"/>
            <a:ext cx="1800000" cy="1800000"/>
          </a:xfrm>
          <a:prstGeom prst="rect">
            <a:avLst/>
          </a:prstGeom>
        </p:spPr>
      </p:pic>
      <p:pic>
        <p:nvPicPr>
          <p:cNvPr id="10" name="Grafik 9"/>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277955" y="4152989"/>
            <a:ext cx="1800000" cy="1800000"/>
          </a:xfrm>
          <a:prstGeom prst="rect">
            <a:avLst/>
          </a:prstGeom>
        </p:spPr>
      </p:pic>
      <p:pic>
        <p:nvPicPr>
          <p:cNvPr id="11" name="Grafik 10"/>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320674" y="4089325"/>
            <a:ext cx="1800000" cy="1800000"/>
          </a:xfrm>
          <a:prstGeom prst="rect">
            <a:avLst/>
          </a:prstGeom>
        </p:spPr>
      </p:pic>
      <p:pic>
        <p:nvPicPr>
          <p:cNvPr id="13" name="Grafik 12"/>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9742712" y="2601946"/>
            <a:ext cx="1800000" cy="1800000"/>
          </a:xfrm>
          <a:prstGeom prst="rect">
            <a:avLst/>
          </a:prstGeom>
        </p:spPr>
      </p:pic>
      <p:pic>
        <p:nvPicPr>
          <p:cNvPr id="31" name="Grafik 30"/>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7837858" y="2601946"/>
            <a:ext cx="1800000" cy="1800000"/>
          </a:xfrm>
          <a:prstGeom prst="rect">
            <a:avLst/>
          </a:prstGeom>
        </p:spPr>
      </p:pic>
      <p:pic>
        <p:nvPicPr>
          <p:cNvPr id="32" name="Grafik 31"/>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6046383" y="2601946"/>
            <a:ext cx="1800000" cy="1800000"/>
          </a:xfrm>
          <a:prstGeom prst="rect">
            <a:avLst/>
          </a:prstGeom>
        </p:spPr>
      </p:pic>
      <p:pic>
        <p:nvPicPr>
          <p:cNvPr id="33" name="Grafik 32"/>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4225528" y="2601946"/>
            <a:ext cx="1800000" cy="1800000"/>
          </a:xfrm>
          <a:prstGeom prst="rect">
            <a:avLst/>
          </a:prstGeom>
        </p:spPr>
      </p:pic>
      <p:pic>
        <p:nvPicPr>
          <p:cNvPr id="34" name="Grafik 33"/>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2307000" y="2601946"/>
            <a:ext cx="1800000" cy="1800000"/>
          </a:xfrm>
          <a:prstGeom prst="rect">
            <a:avLst/>
          </a:prstGeom>
        </p:spPr>
      </p:pic>
      <p:pic>
        <p:nvPicPr>
          <p:cNvPr id="2" name="Grafik 1"/>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899658" y="4212283"/>
            <a:ext cx="1800000" cy="1800000"/>
          </a:xfrm>
          <a:prstGeom prst="rect">
            <a:avLst/>
          </a:prstGeom>
        </p:spPr>
      </p:pic>
      <p:pic>
        <p:nvPicPr>
          <p:cNvPr id="6" name="Grafik 5"/>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9742712" y="4176697"/>
            <a:ext cx="1800000" cy="1800000"/>
          </a:xfrm>
          <a:prstGeom prst="rect">
            <a:avLst/>
          </a:prstGeom>
        </p:spPr>
      </p:pic>
    </p:spTree>
    <p:extLst>
      <p:ext uri="{BB962C8B-B14F-4D97-AF65-F5344CB8AC3E}">
        <p14:creationId xmlns:p14="http://schemas.microsoft.com/office/powerpoint/2010/main" val="104611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8656949-A6DC-480C-9681-E601D4AA5632}"/>
              </a:ext>
            </a:extLst>
          </p:cNvPr>
          <p:cNvSpPr>
            <a:spLocks noGrp="1"/>
          </p:cNvSpPr>
          <p:nvPr>
            <p:ph type="title"/>
          </p:nvPr>
        </p:nvSpPr>
        <p:spPr/>
        <p:txBody>
          <a:bodyPr/>
          <a:lstStyle/>
          <a:p>
            <a:r>
              <a:rPr lang="de-DE" dirty="0"/>
              <a:t>KAPITELHEADLINE </a:t>
            </a:r>
            <a:br>
              <a:rPr lang="de-DE" dirty="0"/>
            </a:br>
            <a:r>
              <a:rPr lang="de-DE" dirty="0"/>
              <a:t>IN BOLD 36 </a:t>
            </a:r>
            <a:r>
              <a:rPr lang="de-DE" dirty="0" err="1"/>
              <a:t>pt</a:t>
            </a:r>
            <a:endParaRPr lang="de-DE" dirty="0"/>
          </a:p>
        </p:txBody>
      </p:sp>
      <p:sp>
        <p:nvSpPr>
          <p:cNvPr id="4" name="Textplatzhalter 3">
            <a:extLst>
              <a:ext uri="{FF2B5EF4-FFF2-40B4-BE49-F238E27FC236}">
                <a16:creationId xmlns:a16="http://schemas.microsoft.com/office/drawing/2014/main" id="{F4937DC3-19CE-48E7-9971-03F3FCCC41BC}"/>
              </a:ext>
            </a:extLst>
          </p:cNvPr>
          <p:cNvSpPr>
            <a:spLocks noGrp="1"/>
          </p:cNvSpPr>
          <p:nvPr>
            <p:ph type="body" sz="quarter" idx="13"/>
          </p:nvPr>
        </p:nvSpPr>
        <p:spPr/>
        <p:txBody>
          <a:bodyPr/>
          <a:lstStyle/>
          <a:p>
            <a:r>
              <a:rPr lang="en-US" dirty="0" err="1"/>
              <a:t>Bulletpoint</a:t>
            </a:r>
            <a:r>
              <a:rPr lang="en-US" dirty="0"/>
              <a:t> in Berlin Type Regular 20 </a:t>
            </a:r>
            <a:r>
              <a:rPr lang="en-US" dirty="0" err="1"/>
              <a:t>pt</a:t>
            </a:r>
            <a:endParaRPr lang="en-US" dirty="0"/>
          </a:p>
          <a:p>
            <a:r>
              <a:rPr lang="en-US" dirty="0" err="1"/>
              <a:t>Ut</a:t>
            </a:r>
            <a:r>
              <a:rPr lang="en-US" dirty="0"/>
              <a:t> </a:t>
            </a:r>
            <a:r>
              <a:rPr lang="en-US" dirty="0" err="1"/>
              <a:t>estia</a:t>
            </a:r>
            <a:r>
              <a:rPr lang="en-US" dirty="0"/>
              <a:t> </a:t>
            </a:r>
            <a:r>
              <a:rPr lang="en-US" dirty="0" err="1"/>
              <a:t>dolupient</a:t>
            </a:r>
            <a:r>
              <a:rPr lang="en-US" dirty="0"/>
              <a:t> </a:t>
            </a:r>
            <a:r>
              <a:rPr lang="en-US" dirty="0" err="1"/>
              <a:t>adesto</a:t>
            </a:r>
            <a:r>
              <a:rPr lang="en-US" dirty="0"/>
              <a:t> </a:t>
            </a:r>
            <a:r>
              <a:rPr lang="en-US" dirty="0" err="1"/>
              <a:t>ratatimus</a:t>
            </a:r>
            <a:r>
              <a:rPr lang="en-US" dirty="0"/>
              <a:t> </a:t>
            </a:r>
            <a:r>
              <a:rPr lang="en-US" dirty="0" err="1"/>
              <a:t>aut</a:t>
            </a:r>
            <a:r>
              <a:rPr lang="en-US" dirty="0"/>
              <a:t> as </a:t>
            </a:r>
            <a:r>
              <a:rPr lang="en-US" dirty="0" err="1"/>
              <a:t>viduciust</a:t>
            </a:r>
            <a:endParaRPr lang="en-US" dirty="0"/>
          </a:p>
          <a:p>
            <a:r>
              <a:rPr lang="en-US" dirty="0"/>
              <a:t>Od </a:t>
            </a:r>
            <a:r>
              <a:rPr lang="en-US" dirty="0" err="1"/>
              <a:t>elicia</a:t>
            </a:r>
            <a:r>
              <a:rPr lang="en-US" dirty="0"/>
              <a:t> </a:t>
            </a:r>
            <a:r>
              <a:rPr lang="en-US" dirty="0" err="1"/>
              <a:t>conseri</a:t>
            </a:r>
            <a:r>
              <a:rPr lang="en-US" dirty="0"/>
              <a:t> </a:t>
            </a:r>
            <a:r>
              <a:rPr lang="en-US" dirty="0" err="1"/>
              <a:t>onetur</a:t>
            </a:r>
            <a:r>
              <a:rPr lang="en-US" dirty="0"/>
              <a:t> </a:t>
            </a:r>
            <a:r>
              <a:rPr lang="en-US" dirty="0" err="1"/>
              <a:t>alis</a:t>
            </a:r>
            <a:r>
              <a:rPr lang="en-US" dirty="0"/>
              <a:t> con </a:t>
            </a:r>
            <a:r>
              <a:rPr lang="en-US" dirty="0" err="1"/>
              <a:t>siminve</a:t>
            </a:r>
            <a:r>
              <a:rPr lang="en-US" dirty="0"/>
              <a:t> </a:t>
            </a:r>
            <a:r>
              <a:rPr lang="en-US" dirty="0" err="1"/>
              <a:t>rfernam</a:t>
            </a:r>
            <a:r>
              <a:rPr lang="en-US" dirty="0"/>
              <a:t>. </a:t>
            </a:r>
          </a:p>
          <a:p>
            <a:r>
              <a:rPr lang="en-US" dirty="0" err="1"/>
              <a:t>Ut</a:t>
            </a:r>
            <a:r>
              <a:rPr lang="en-US" dirty="0"/>
              <a:t> </a:t>
            </a:r>
            <a:r>
              <a:rPr lang="en-US" dirty="0" err="1"/>
              <a:t>estia</a:t>
            </a:r>
            <a:r>
              <a:rPr lang="en-US" dirty="0"/>
              <a:t> </a:t>
            </a:r>
            <a:r>
              <a:rPr lang="en-US" dirty="0" err="1"/>
              <a:t>dolupient</a:t>
            </a:r>
            <a:r>
              <a:rPr lang="en-US" dirty="0"/>
              <a:t> </a:t>
            </a:r>
            <a:r>
              <a:rPr lang="en-US" dirty="0" err="1"/>
              <a:t>adesto</a:t>
            </a:r>
            <a:r>
              <a:rPr lang="en-US" dirty="0"/>
              <a:t> </a:t>
            </a:r>
            <a:r>
              <a:rPr lang="en-US" dirty="0" err="1"/>
              <a:t>ratatimus</a:t>
            </a:r>
            <a:r>
              <a:rPr lang="en-US" dirty="0"/>
              <a:t> </a:t>
            </a:r>
            <a:r>
              <a:rPr lang="en-US" dirty="0" err="1"/>
              <a:t>aut</a:t>
            </a:r>
            <a:r>
              <a:rPr lang="en-US" dirty="0"/>
              <a:t> as </a:t>
            </a:r>
            <a:r>
              <a:rPr lang="en-US" dirty="0" err="1"/>
              <a:t>viduciust</a:t>
            </a:r>
            <a:endParaRPr lang="en-US" dirty="0"/>
          </a:p>
          <a:p>
            <a:r>
              <a:rPr lang="en-US" dirty="0"/>
              <a:t>Od </a:t>
            </a:r>
            <a:r>
              <a:rPr lang="en-US" dirty="0" err="1"/>
              <a:t>elicia</a:t>
            </a:r>
            <a:r>
              <a:rPr lang="en-US" dirty="0"/>
              <a:t> </a:t>
            </a:r>
            <a:r>
              <a:rPr lang="en-US" dirty="0" err="1"/>
              <a:t>conseri</a:t>
            </a:r>
            <a:r>
              <a:rPr lang="en-US" dirty="0"/>
              <a:t> </a:t>
            </a:r>
            <a:r>
              <a:rPr lang="en-US" dirty="0" err="1"/>
              <a:t>onetur</a:t>
            </a:r>
            <a:r>
              <a:rPr lang="en-US" dirty="0"/>
              <a:t> </a:t>
            </a:r>
            <a:r>
              <a:rPr lang="en-US" dirty="0" err="1"/>
              <a:t>alis</a:t>
            </a:r>
            <a:r>
              <a:rPr lang="en-US" dirty="0"/>
              <a:t> con </a:t>
            </a:r>
            <a:r>
              <a:rPr lang="en-US" dirty="0" err="1"/>
              <a:t>siminve</a:t>
            </a:r>
            <a:r>
              <a:rPr lang="en-US" dirty="0"/>
              <a:t> </a:t>
            </a:r>
            <a:r>
              <a:rPr lang="en-US" dirty="0" err="1"/>
              <a:t>rfernam</a:t>
            </a:r>
            <a:r>
              <a:rPr lang="en-US" dirty="0"/>
              <a:t>. </a:t>
            </a:r>
          </a:p>
        </p:txBody>
      </p:sp>
      <p:sp>
        <p:nvSpPr>
          <p:cNvPr id="5" name="Textplatzhalter 4">
            <a:extLst>
              <a:ext uri="{FF2B5EF4-FFF2-40B4-BE49-F238E27FC236}">
                <a16:creationId xmlns:a16="http://schemas.microsoft.com/office/drawing/2014/main" id="{D9014370-F6DB-47C3-8493-703C832F3D89}"/>
              </a:ext>
            </a:extLst>
          </p:cNvPr>
          <p:cNvSpPr>
            <a:spLocks noGrp="1"/>
          </p:cNvSpPr>
          <p:nvPr>
            <p:ph type="body" sz="quarter" idx="15"/>
          </p:nvPr>
        </p:nvSpPr>
        <p:spPr/>
        <p:txBody>
          <a:bodyPr/>
          <a:lstStyle/>
          <a:p>
            <a:r>
              <a:rPr lang="de-DE" dirty="0"/>
              <a:t>01</a:t>
            </a:r>
          </a:p>
        </p:txBody>
      </p:sp>
    </p:spTree>
    <p:extLst>
      <p:ext uri="{BB962C8B-B14F-4D97-AF65-F5344CB8AC3E}">
        <p14:creationId xmlns:p14="http://schemas.microsoft.com/office/powerpoint/2010/main" val="11908746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3288D8-0D06-43FC-9A93-01F5D154DEC2}"/>
              </a:ext>
            </a:extLst>
          </p:cNvPr>
          <p:cNvSpPr>
            <a:spLocks noGrp="1"/>
          </p:cNvSpPr>
          <p:nvPr>
            <p:ph type="title"/>
          </p:nvPr>
        </p:nvSpPr>
        <p:spPr/>
        <p:txBody>
          <a:bodyPr/>
          <a:lstStyle/>
          <a:p>
            <a:r>
              <a:rPr lang="de-DE" dirty="0"/>
              <a:t>Headline in Berlin Type </a:t>
            </a:r>
            <a:r>
              <a:rPr lang="de-DE" dirty="0" err="1"/>
              <a:t>Bold</a:t>
            </a:r>
            <a:r>
              <a:rPr lang="de-DE" dirty="0"/>
              <a:t> 30 </a:t>
            </a:r>
            <a:r>
              <a:rPr lang="de-DE" dirty="0" err="1"/>
              <a:t>pt</a:t>
            </a:r>
            <a:r>
              <a:rPr lang="de-DE" dirty="0"/>
              <a:t/>
            </a:r>
            <a:br>
              <a:rPr lang="de-DE" dirty="0"/>
            </a:br>
            <a:r>
              <a:rPr lang="de-DE" dirty="0"/>
              <a:t>und eine zweite Zeile</a:t>
            </a:r>
          </a:p>
        </p:txBody>
      </p:sp>
      <p:sp>
        <p:nvSpPr>
          <p:cNvPr id="3" name="Inhaltsplatzhalter 2">
            <a:extLst>
              <a:ext uri="{FF2B5EF4-FFF2-40B4-BE49-F238E27FC236}">
                <a16:creationId xmlns:a16="http://schemas.microsoft.com/office/drawing/2014/main" id="{F9A8BA80-B284-4A33-9637-408B41F5FCF6}"/>
              </a:ext>
            </a:extLst>
          </p:cNvPr>
          <p:cNvSpPr>
            <a:spLocks noGrp="1"/>
          </p:cNvSpPr>
          <p:nvPr>
            <p:ph idx="1"/>
          </p:nvPr>
        </p:nvSpPr>
        <p:spPr/>
        <p:txBody>
          <a:bodyPr/>
          <a:lstStyle/>
          <a:p>
            <a:pPr marL="0" indent="0">
              <a:buNone/>
            </a:pPr>
            <a:r>
              <a:rPr lang="de-DE" b="1" dirty="0" err="1">
                <a:latin typeface="+mj-lt"/>
              </a:rPr>
              <a:t>Copy</a:t>
            </a:r>
            <a:r>
              <a:rPr lang="de-DE" b="1" dirty="0">
                <a:latin typeface="+mj-lt"/>
              </a:rPr>
              <a:t> Headline in Berlin Type </a:t>
            </a:r>
            <a:r>
              <a:rPr lang="de-DE" b="1" dirty="0" err="1">
                <a:latin typeface="+mj-lt"/>
              </a:rPr>
              <a:t>Bold</a:t>
            </a:r>
            <a:r>
              <a:rPr lang="de-DE" b="1" dirty="0">
                <a:latin typeface="+mj-lt"/>
              </a:rPr>
              <a:t> 20 </a:t>
            </a:r>
            <a:r>
              <a:rPr lang="de-DE" b="1" dirty="0" err="1">
                <a:latin typeface="+mj-lt"/>
              </a:rPr>
              <a:t>pt</a:t>
            </a:r>
            <a:endParaRPr lang="de-DE" b="1" dirty="0">
              <a:latin typeface="+mj-lt"/>
            </a:endParaRPr>
          </a:p>
          <a:p>
            <a:pPr marL="0" indent="0">
              <a:buNone/>
            </a:pPr>
            <a:r>
              <a:rPr lang="de-DE" dirty="0"/>
              <a:t>Hervorhebungen sind in </a:t>
            </a:r>
            <a:r>
              <a:rPr lang="de-DE" b="1" dirty="0" err="1"/>
              <a:t>Bold</a:t>
            </a:r>
            <a:r>
              <a:rPr lang="de-DE" dirty="0"/>
              <a:t> oder in </a:t>
            </a:r>
            <a:r>
              <a:rPr lang="de-DE" dirty="0">
                <a:solidFill>
                  <a:srgbClr val="FF0000"/>
                </a:solidFill>
                <a:latin typeface="+mj-lt"/>
              </a:rPr>
              <a:t>Berlin Rot </a:t>
            </a:r>
            <a:r>
              <a:rPr lang="de-DE" dirty="0"/>
              <a:t>möglich</a:t>
            </a:r>
            <a:r>
              <a:rPr lang="de-DE" dirty="0" smtClean="0"/>
              <a:t>. Bitte verwenden Sie für Illustrationen usw. die </a:t>
            </a:r>
            <a:r>
              <a:rPr lang="de-DE" b="1" dirty="0" smtClean="0"/>
              <a:t>VAk-Farben</a:t>
            </a:r>
            <a:r>
              <a:rPr lang="de-DE" dirty="0" smtClean="0"/>
              <a:t> nutzen.</a:t>
            </a:r>
            <a:endParaRPr lang="de-DE" dirty="0"/>
          </a:p>
          <a:p>
            <a:pPr marL="0" indent="0">
              <a:buNone/>
            </a:pPr>
            <a:endParaRPr lang="de-DE" dirty="0" smtClean="0"/>
          </a:p>
          <a:p>
            <a:pPr marL="266700" indent="-266700">
              <a:buFont typeface="+mj-lt"/>
              <a:buAutoNum type="arabicPeriod"/>
            </a:pPr>
            <a:r>
              <a:rPr lang="de-DE" b="1" dirty="0" err="1"/>
              <a:t>Copy</a:t>
            </a:r>
            <a:r>
              <a:rPr lang="de-DE" b="1" dirty="0"/>
              <a:t> Headline in Berlin Type </a:t>
            </a:r>
            <a:r>
              <a:rPr lang="de-DE" b="1" dirty="0" err="1"/>
              <a:t>Bold</a:t>
            </a:r>
            <a:r>
              <a:rPr lang="de-DE" b="1" dirty="0"/>
              <a:t> 20 </a:t>
            </a:r>
            <a:r>
              <a:rPr lang="de-DE" b="1" dirty="0" err="1"/>
              <a:t>pt</a:t>
            </a:r>
            <a:endParaRPr lang="de-DE" b="1" dirty="0"/>
          </a:p>
          <a:p>
            <a:pPr marL="539750" lvl="1" indent="-273050">
              <a:buFont typeface="+mj-lt"/>
              <a:buAutoNum type="arabicPeriod"/>
            </a:pPr>
            <a:r>
              <a:rPr lang="de-DE" dirty="0" smtClean="0"/>
              <a:t>Aufzählungen können nummerisch erfolgen</a:t>
            </a:r>
            <a:endParaRPr lang="de-DE" dirty="0"/>
          </a:p>
          <a:p>
            <a:pPr marL="539750" lvl="1" indent="-273050">
              <a:buFont typeface="+mj-lt"/>
              <a:buAutoNum type="arabicPeriod"/>
            </a:pPr>
            <a:r>
              <a:rPr lang="de-DE" dirty="0" err="1"/>
              <a:t>Imus</a:t>
            </a:r>
            <a:r>
              <a:rPr lang="de-DE" dirty="0"/>
              <a:t> </a:t>
            </a:r>
            <a:r>
              <a:rPr lang="de-DE" dirty="0" err="1"/>
              <a:t>autas</a:t>
            </a:r>
            <a:r>
              <a:rPr lang="de-DE" dirty="0"/>
              <a:t> </a:t>
            </a:r>
            <a:r>
              <a:rPr lang="de-DE" dirty="0" err="1"/>
              <a:t>viduciust</a:t>
            </a:r>
            <a:r>
              <a:rPr lang="de-DE" dirty="0"/>
              <a:t> </a:t>
            </a:r>
            <a:r>
              <a:rPr lang="de-DE" dirty="0" err="1"/>
              <a:t>To</a:t>
            </a:r>
            <a:r>
              <a:rPr lang="de-DE" dirty="0"/>
              <a:t> es </a:t>
            </a:r>
            <a:r>
              <a:rPr lang="de-DE" dirty="0" err="1"/>
              <a:t>remporum</a:t>
            </a:r>
            <a:r>
              <a:rPr lang="de-DE" dirty="0"/>
              <a:t> </a:t>
            </a:r>
            <a:r>
              <a:rPr lang="de-DE" dirty="0" err="1"/>
              <a:t>con</a:t>
            </a:r>
            <a:r>
              <a:rPr lang="de-DE" dirty="0"/>
              <a:t> </a:t>
            </a:r>
            <a:r>
              <a:rPr lang="de-DE" dirty="0" err="1"/>
              <a:t>coribus</a:t>
            </a:r>
            <a:r>
              <a:rPr lang="de-DE" dirty="0"/>
              <a:t> </a:t>
            </a:r>
            <a:r>
              <a:rPr lang="de-DE" dirty="0" err="1"/>
              <a:t>dolum</a:t>
            </a:r>
            <a:r>
              <a:rPr lang="de-DE" dirty="0"/>
              <a:t> </a:t>
            </a:r>
            <a:r>
              <a:rPr lang="de-DE" dirty="0" err="1"/>
              <a:t>vendio</a:t>
            </a:r>
            <a:r>
              <a:rPr lang="de-DE" dirty="0"/>
              <a:t> </a:t>
            </a:r>
            <a:r>
              <a:rPr lang="de-DE" dirty="0" err="1"/>
              <a:t>eos</a:t>
            </a:r>
            <a:r>
              <a:rPr lang="de-DE" dirty="0"/>
              <a:t> </a:t>
            </a:r>
          </a:p>
          <a:p>
            <a:pPr marL="539750" lvl="1" indent="-273050">
              <a:buFont typeface="+mj-lt"/>
              <a:buAutoNum type="arabicPeriod"/>
            </a:pPr>
            <a:r>
              <a:rPr lang="de-DE" dirty="0"/>
              <a:t>Od </a:t>
            </a:r>
            <a:r>
              <a:rPr lang="de-DE" dirty="0" err="1"/>
              <a:t>elicia</a:t>
            </a:r>
            <a:r>
              <a:rPr lang="de-DE" dirty="0"/>
              <a:t> </a:t>
            </a:r>
            <a:r>
              <a:rPr lang="de-DE" dirty="0" err="1"/>
              <a:t>conseri</a:t>
            </a:r>
            <a:r>
              <a:rPr lang="de-DE" dirty="0"/>
              <a:t> </a:t>
            </a:r>
            <a:r>
              <a:rPr lang="de-DE" dirty="0" err="1"/>
              <a:t>onetur</a:t>
            </a:r>
            <a:r>
              <a:rPr lang="de-DE" dirty="0"/>
              <a:t> </a:t>
            </a:r>
            <a:r>
              <a:rPr lang="de-DE" dirty="0" err="1"/>
              <a:t>alis</a:t>
            </a:r>
            <a:r>
              <a:rPr lang="de-DE" dirty="0"/>
              <a:t> </a:t>
            </a:r>
            <a:r>
              <a:rPr lang="de-DE" dirty="0" err="1"/>
              <a:t>Con</a:t>
            </a:r>
            <a:r>
              <a:rPr lang="de-DE" dirty="0"/>
              <a:t> </a:t>
            </a:r>
            <a:r>
              <a:rPr lang="de-DE" dirty="0" err="1"/>
              <a:t>pa</a:t>
            </a:r>
            <a:r>
              <a:rPr lang="de-DE" dirty="0"/>
              <a:t> </a:t>
            </a:r>
            <a:r>
              <a:rPr lang="de-DE" dirty="0" err="1"/>
              <a:t>siminve</a:t>
            </a:r>
            <a:r>
              <a:rPr lang="de-DE" dirty="0"/>
              <a:t> </a:t>
            </a:r>
            <a:r>
              <a:rPr lang="de-DE" dirty="0" err="1"/>
              <a:t>rfernam</a:t>
            </a:r>
            <a:r>
              <a:rPr lang="de-DE" dirty="0"/>
              <a:t>. </a:t>
            </a:r>
          </a:p>
          <a:p>
            <a:pPr marL="539750" lvl="1" indent="-273050">
              <a:buFont typeface="+mj-lt"/>
              <a:buAutoNum type="arabicPeriod"/>
            </a:pPr>
            <a:endParaRPr lang="de-DE" dirty="0" smtClean="0"/>
          </a:p>
          <a:p>
            <a:r>
              <a:rPr lang="de-DE" b="1" dirty="0" err="1"/>
              <a:t>Copy</a:t>
            </a:r>
            <a:r>
              <a:rPr lang="de-DE" b="1" dirty="0"/>
              <a:t> Headline in Berlin Type </a:t>
            </a:r>
            <a:r>
              <a:rPr lang="de-DE" b="1" dirty="0" err="1"/>
              <a:t>Bold</a:t>
            </a:r>
            <a:r>
              <a:rPr lang="de-DE" b="1" dirty="0"/>
              <a:t> 20 </a:t>
            </a:r>
            <a:r>
              <a:rPr lang="de-DE" b="1" dirty="0" err="1"/>
              <a:t>pt</a:t>
            </a:r>
            <a:endParaRPr lang="de-DE" b="1" dirty="0"/>
          </a:p>
          <a:p>
            <a:pPr lvl="1"/>
            <a:r>
              <a:rPr lang="de-DE" dirty="0" smtClean="0"/>
              <a:t>Aufzählungen können per grafischen Punkt erfolgen</a:t>
            </a:r>
            <a:endParaRPr lang="de-DE" dirty="0"/>
          </a:p>
          <a:p>
            <a:pPr lvl="1"/>
            <a:r>
              <a:rPr lang="de-DE" dirty="0" err="1"/>
              <a:t>Imus</a:t>
            </a:r>
            <a:r>
              <a:rPr lang="de-DE" dirty="0"/>
              <a:t> </a:t>
            </a:r>
            <a:r>
              <a:rPr lang="de-DE" dirty="0" err="1"/>
              <a:t>autas</a:t>
            </a:r>
            <a:r>
              <a:rPr lang="de-DE" dirty="0"/>
              <a:t> </a:t>
            </a:r>
            <a:r>
              <a:rPr lang="de-DE" dirty="0" err="1"/>
              <a:t>viduciust</a:t>
            </a:r>
            <a:r>
              <a:rPr lang="de-DE" dirty="0"/>
              <a:t> </a:t>
            </a:r>
            <a:r>
              <a:rPr lang="de-DE" dirty="0" err="1"/>
              <a:t>To</a:t>
            </a:r>
            <a:r>
              <a:rPr lang="de-DE" dirty="0"/>
              <a:t> es </a:t>
            </a:r>
            <a:r>
              <a:rPr lang="de-DE" dirty="0" err="1"/>
              <a:t>remporum</a:t>
            </a:r>
            <a:r>
              <a:rPr lang="de-DE" dirty="0"/>
              <a:t> </a:t>
            </a:r>
            <a:r>
              <a:rPr lang="de-DE" dirty="0" err="1"/>
              <a:t>con</a:t>
            </a:r>
            <a:r>
              <a:rPr lang="de-DE" dirty="0"/>
              <a:t> </a:t>
            </a:r>
            <a:r>
              <a:rPr lang="de-DE" dirty="0" err="1"/>
              <a:t>coribus</a:t>
            </a:r>
            <a:r>
              <a:rPr lang="de-DE" dirty="0"/>
              <a:t> </a:t>
            </a:r>
            <a:r>
              <a:rPr lang="de-DE" dirty="0" err="1"/>
              <a:t>dolum</a:t>
            </a:r>
            <a:r>
              <a:rPr lang="de-DE" dirty="0"/>
              <a:t> </a:t>
            </a:r>
            <a:r>
              <a:rPr lang="de-DE" dirty="0" err="1"/>
              <a:t>vendio</a:t>
            </a:r>
            <a:r>
              <a:rPr lang="de-DE" dirty="0"/>
              <a:t> </a:t>
            </a:r>
            <a:r>
              <a:rPr lang="de-DE" dirty="0" err="1"/>
              <a:t>eos</a:t>
            </a:r>
            <a:r>
              <a:rPr lang="de-DE" dirty="0"/>
              <a:t> </a:t>
            </a:r>
          </a:p>
          <a:p>
            <a:pPr marL="177800" lvl="1" indent="0">
              <a:buNone/>
            </a:pPr>
            <a:endParaRPr lang="de-DE" dirty="0" smtClean="0"/>
          </a:p>
          <a:p>
            <a:pPr marL="0" indent="0">
              <a:buNone/>
            </a:pPr>
            <a:r>
              <a:rPr lang="en-US" dirty="0" smtClean="0">
                <a:hlinkClick r:id="rId2"/>
              </a:rPr>
              <a:t>www.URL.de</a:t>
            </a:r>
            <a:r>
              <a:rPr lang="en-US" dirty="0" smtClean="0"/>
              <a:t> </a:t>
            </a:r>
            <a:r>
              <a:rPr lang="en-US" dirty="0"/>
              <a:t>in Berlin Rot Regular 20 </a:t>
            </a:r>
            <a:r>
              <a:rPr lang="en-US" dirty="0" err="1" smtClean="0"/>
              <a:t>pt</a:t>
            </a:r>
            <a:endParaRPr lang="de-DE" dirty="0"/>
          </a:p>
          <a:p>
            <a:pPr marL="0" lvl="1" indent="0">
              <a:buNone/>
            </a:pPr>
            <a:endParaRPr lang="de-DE" dirty="0" smtClean="0"/>
          </a:p>
          <a:p>
            <a:pPr marL="266700" lvl="1" indent="0">
              <a:buNone/>
            </a:pPr>
            <a:endParaRPr lang="de-DE" dirty="0"/>
          </a:p>
          <a:p>
            <a:pPr marL="0" lvl="1" indent="0">
              <a:buNone/>
            </a:pPr>
            <a:endParaRPr lang="de-DE" dirty="0" smtClean="0"/>
          </a:p>
          <a:p>
            <a:pPr marL="342900" lvl="1" indent="-342900"/>
            <a:endParaRPr lang="de-DE" dirty="0" smtClean="0"/>
          </a:p>
        </p:txBody>
      </p:sp>
      <p:sp>
        <p:nvSpPr>
          <p:cNvPr id="4" name="Fußzeilenplatzhalter 3">
            <a:extLst>
              <a:ext uri="{FF2B5EF4-FFF2-40B4-BE49-F238E27FC236}">
                <a16:creationId xmlns:a16="http://schemas.microsoft.com/office/drawing/2014/main" id="{A52194D5-B075-44C0-B65B-CCED7705F850}"/>
              </a:ext>
            </a:extLst>
          </p:cNvPr>
          <p:cNvSpPr>
            <a:spLocks noGrp="1"/>
          </p:cNvSpPr>
          <p:nvPr>
            <p:ph type="ftr" sz="quarter" idx="11"/>
          </p:nvPr>
        </p:nvSpPr>
        <p:spPr/>
        <p:txBody>
          <a:bodyPr/>
          <a:lstStyle/>
          <a:p>
            <a:r>
              <a:rPr lang="de-DE"/>
              <a:t>Ort und Datum &lt; Titel der Präsentation (Eingabe über "Einfügen &gt; Kopf- und Fußzeile")</a:t>
            </a:r>
          </a:p>
        </p:txBody>
      </p:sp>
      <p:sp>
        <p:nvSpPr>
          <p:cNvPr id="5" name="Foliennummernplatzhalter 4">
            <a:extLst>
              <a:ext uri="{FF2B5EF4-FFF2-40B4-BE49-F238E27FC236}">
                <a16:creationId xmlns:a16="http://schemas.microsoft.com/office/drawing/2014/main" id="{6F131D95-B308-438B-BA14-4CBFDB7E38CE}"/>
              </a:ext>
            </a:extLst>
          </p:cNvPr>
          <p:cNvSpPr>
            <a:spLocks noGrp="1"/>
          </p:cNvSpPr>
          <p:nvPr>
            <p:ph type="sldNum" sz="quarter" idx="12"/>
          </p:nvPr>
        </p:nvSpPr>
        <p:spPr/>
        <p:txBody>
          <a:bodyPr/>
          <a:lstStyle/>
          <a:p>
            <a:r>
              <a:rPr lang="de-DE"/>
              <a:t>Seite </a:t>
            </a:r>
            <a:fld id="{073DE812-22F6-49E4-B754-747D11D93214}" type="slidenum">
              <a:rPr lang="de-DE" smtClean="0"/>
              <a:pPr/>
              <a:t>6</a:t>
            </a:fld>
            <a:endParaRPr lang="de-DE"/>
          </a:p>
        </p:txBody>
      </p:sp>
    </p:spTree>
    <p:extLst>
      <p:ext uri="{BB962C8B-B14F-4D97-AF65-F5344CB8AC3E}">
        <p14:creationId xmlns:p14="http://schemas.microsoft.com/office/powerpoint/2010/main" val="36769494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87CF2D-C619-41AE-AB8F-4410D020A180}"/>
              </a:ext>
            </a:extLst>
          </p:cNvPr>
          <p:cNvSpPr>
            <a:spLocks noGrp="1"/>
          </p:cNvSpPr>
          <p:nvPr>
            <p:ph type="title"/>
          </p:nvPr>
        </p:nvSpPr>
        <p:spPr/>
        <p:txBody>
          <a:bodyPr/>
          <a:lstStyle/>
          <a:p>
            <a:r>
              <a:rPr lang="de-DE" dirty="0"/>
              <a:t>Headline in Berlin Type </a:t>
            </a:r>
            <a:r>
              <a:rPr lang="de-DE" dirty="0" err="1"/>
              <a:t>Bold</a:t>
            </a:r>
            <a:r>
              <a:rPr lang="de-DE" dirty="0"/>
              <a:t> 30 </a:t>
            </a:r>
            <a:r>
              <a:rPr lang="de-DE" dirty="0" err="1"/>
              <a:t>pt</a:t>
            </a:r>
            <a:r>
              <a:rPr lang="de-DE" dirty="0"/>
              <a:t/>
            </a:r>
            <a:br>
              <a:rPr lang="de-DE" dirty="0"/>
            </a:br>
            <a:r>
              <a:rPr lang="de-DE" dirty="0"/>
              <a:t>und eine zweite Zeile</a:t>
            </a:r>
          </a:p>
        </p:txBody>
      </p:sp>
      <p:sp>
        <p:nvSpPr>
          <p:cNvPr id="3" name="Inhaltsplatzhalter 2">
            <a:extLst>
              <a:ext uri="{FF2B5EF4-FFF2-40B4-BE49-F238E27FC236}">
                <a16:creationId xmlns:a16="http://schemas.microsoft.com/office/drawing/2014/main" id="{BDD4D4D4-0612-4A79-A15C-713576CD41AB}"/>
              </a:ext>
            </a:extLst>
          </p:cNvPr>
          <p:cNvSpPr>
            <a:spLocks noGrp="1"/>
          </p:cNvSpPr>
          <p:nvPr>
            <p:ph idx="1"/>
          </p:nvPr>
        </p:nvSpPr>
        <p:spPr/>
        <p:txBody>
          <a:bodyPr/>
          <a:lstStyle/>
          <a:p>
            <a:pPr marL="0" indent="0">
              <a:buNone/>
            </a:pPr>
            <a:r>
              <a:rPr lang="de-DE" b="1">
                <a:latin typeface="+mj-lt"/>
              </a:rPr>
              <a:t>Copy Headline Berlin Type Bold 20 pt</a:t>
            </a:r>
          </a:p>
          <a:p>
            <a:pPr marL="0" indent="0">
              <a:buNone/>
            </a:pPr>
            <a:r>
              <a:rPr lang="de-DE"/>
              <a:t>Con pa siminve erfernam. Ut estia dolupiet ad expla-bores Ratatia imus autas viduciust To es remporum con coribus dolum vendio eos Od elicia conseri onetur alis Con siminve rfernam. </a:t>
            </a:r>
            <a:br>
              <a:rPr lang="de-DE"/>
            </a:br>
            <a:r>
              <a:rPr lang="de-DE"/>
              <a:t>Ut estia dolupient ad exp bores Ratatia imus </a:t>
            </a:r>
            <a:br>
              <a:rPr lang="de-DE"/>
            </a:br>
            <a:r>
              <a:rPr lang="de-DE"/>
              <a:t>aut as viduciust.</a:t>
            </a:r>
          </a:p>
        </p:txBody>
      </p:sp>
      <p:sp>
        <p:nvSpPr>
          <p:cNvPr id="4" name="Fußzeilenplatzhalter 3">
            <a:extLst>
              <a:ext uri="{FF2B5EF4-FFF2-40B4-BE49-F238E27FC236}">
                <a16:creationId xmlns:a16="http://schemas.microsoft.com/office/drawing/2014/main" id="{A9B26A3E-B44B-4F6E-9D45-8F067C484281}"/>
              </a:ext>
            </a:extLst>
          </p:cNvPr>
          <p:cNvSpPr>
            <a:spLocks noGrp="1"/>
          </p:cNvSpPr>
          <p:nvPr>
            <p:ph type="ftr" sz="quarter" idx="11"/>
          </p:nvPr>
        </p:nvSpPr>
        <p:spPr/>
        <p:txBody>
          <a:bodyPr/>
          <a:lstStyle/>
          <a:p>
            <a:r>
              <a:rPr lang="de-DE"/>
              <a:t>Ort und Datum &lt; Titel der Präsentation (Eingabe über "Einfügen &gt; Kopf- und Fußzeile")</a:t>
            </a:r>
          </a:p>
        </p:txBody>
      </p:sp>
      <p:sp>
        <p:nvSpPr>
          <p:cNvPr id="5" name="Foliennummernplatzhalter 4">
            <a:extLst>
              <a:ext uri="{FF2B5EF4-FFF2-40B4-BE49-F238E27FC236}">
                <a16:creationId xmlns:a16="http://schemas.microsoft.com/office/drawing/2014/main" id="{9A0C3FFE-2CCF-4AB7-9A64-4A9E2CE24994}"/>
              </a:ext>
            </a:extLst>
          </p:cNvPr>
          <p:cNvSpPr>
            <a:spLocks noGrp="1"/>
          </p:cNvSpPr>
          <p:nvPr>
            <p:ph type="sldNum" sz="quarter" idx="12"/>
          </p:nvPr>
        </p:nvSpPr>
        <p:spPr/>
        <p:txBody>
          <a:bodyPr/>
          <a:lstStyle/>
          <a:p>
            <a:r>
              <a:rPr lang="de-DE"/>
              <a:t>Seite </a:t>
            </a:r>
            <a:fld id="{073DE812-22F6-49E4-B754-747D11D93214}" type="slidenum">
              <a:rPr lang="de-DE" smtClean="0"/>
              <a:pPr/>
              <a:t>7</a:t>
            </a:fld>
            <a:endParaRPr lang="de-DE"/>
          </a:p>
        </p:txBody>
      </p:sp>
      <p:sp>
        <p:nvSpPr>
          <p:cNvPr id="6" name="Inhaltsplatzhalter 5">
            <a:extLst>
              <a:ext uri="{FF2B5EF4-FFF2-40B4-BE49-F238E27FC236}">
                <a16:creationId xmlns:a16="http://schemas.microsoft.com/office/drawing/2014/main" id="{C19B10BE-475B-47E4-B76C-F9D7768E9B72}"/>
              </a:ext>
            </a:extLst>
          </p:cNvPr>
          <p:cNvSpPr>
            <a:spLocks noGrp="1"/>
          </p:cNvSpPr>
          <p:nvPr>
            <p:ph idx="13"/>
          </p:nvPr>
        </p:nvSpPr>
        <p:spPr/>
        <p:txBody>
          <a:bodyPr/>
          <a:lstStyle/>
          <a:p>
            <a:pPr marL="0" indent="0">
              <a:buNone/>
            </a:pPr>
            <a:r>
              <a:rPr lang="de-DE"/>
              <a:t>Hervorhebungen sind in </a:t>
            </a:r>
            <a:r>
              <a:rPr lang="de-DE" b="1"/>
              <a:t>Bold</a:t>
            </a:r>
            <a:r>
              <a:rPr lang="de-DE"/>
              <a:t> oder in </a:t>
            </a:r>
            <a:r>
              <a:rPr lang="de-DE">
                <a:solidFill>
                  <a:schemeClr val="accent1"/>
                </a:solidFill>
                <a:latin typeface="+mj-lt"/>
              </a:rPr>
              <a:t>Berlin Rot</a:t>
            </a:r>
            <a:r>
              <a:rPr lang="de-DE"/>
              <a:t> möglich. Od elicia consealis sus esto explicato cona siminve fernam. Ut estia dolupient expla bores. Ratatia imus aut as viduciust to es rempor con coribus dolum. Conseri onetur alis sus esto explicorum est. </a:t>
            </a:r>
          </a:p>
        </p:txBody>
      </p:sp>
    </p:spTree>
    <p:extLst>
      <p:ext uri="{BB962C8B-B14F-4D97-AF65-F5344CB8AC3E}">
        <p14:creationId xmlns:p14="http://schemas.microsoft.com/office/powerpoint/2010/main" val="31287779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F9B404-DE99-46E6-B9E3-F906EFFD4977}"/>
              </a:ext>
            </a:extLst>
          </p:cNvPr>
          <p:cNvSpPr>
            <a:spLocks noGrp="1"/>
          </p:cNvSpPr>
          <p:nvPr>
            <p:ph type="title"/>
          </p:nvPr>
        </p:nvSpPr>
        <p:spPr/>
        <p:txBody>
          <a:bodyPr/>
          <a:lstStyle/>
          <a:p>
            <a:r>
              <a:rPr lang="de-DE"/>
              <a:t>Headline in Berlin Type </a:t>
            </a:r>
            <a:br>
              <a:rPr lang="de-DE"/>
            </a:br>
            <a:r>
              <a:rPr lang="de-DE"/>
              <a:t>Bold 30 pt</a:t>
            </a:r>
          </a:p>
        </p:txBody>
      </p:sp>
      <p:sp>
        <p:nvSpPr>
          <p:cNvPr id="3" name="Inhaltsplatzhalter 2">
            <a:extLst>
              <a:ext uri="{FF2B5EF4-FFF2-40B4-BE49-F238E27FC236}">
                <a16:creationId xmlns:a16="http://schemas.microsoft.com/office/drawing/2014/main" id="{468D293A-FA74-427B-882C-E1C58F2C2D62}"/>
              </a:ext>
            </a:extLst>
          </p:cNvPr>
          <p:cNvSpPr>
            <a:spLocks noGrp="1"/>
          </p:cNvSpPr>
          <p:nvPr>
            <p:ph idx="13"/>
          </p:nvPr>
        </p:nvSpPr>
        <p:spPr/>
        <p:txBody>
          <a:bodyPr/>
          <a:lstStyle/>
          <a:p>
            <a:pPr marL="0" indent="0">
              <a:buNone/>
            </a:pPr>
            <a:r>
              <a:rPr lang="de-DE" b="1">
                <a:latin typeface="+mj-lt"/>
              </a:rPr>
              <a:t>Copy Headline in Bold 20 pt</a:t>
            </a:r>
          </a:p>
          <a:p>
            <a:pPr marL="0" indent="0">
              <a:buNone/>
            </a:pPr>
            <a:r>
              <a:rPr lang="de-DE"/>
              <a:t>Ratatia imus aut as viduciust to estem reporum con coribus dolum reicab idus fernam</a:t>
            </a:r>
          </a:p>
          <a:p>
            <a:pPr marL="0" indent="0">
              <a:buNone/>
            </a:pPr>
            <a:endParaRPr lang="de-DE"/>
          </a:p>
          <a:p>
            <a:pPr marL="0" indent="0">
              <a:buNone/>
            </a:pPr>
            <a:r>
              <a:rPr lang="de-DE" b="1">
                <a:latin typeface="+mj-lt"/>
              </a:rPr>
              <a:t>Copy Headline in Bold 20 pt</a:t>
            </a:r>
          </a:p>
          <a:p>
            <a:pPr marL="0" indent="0">
              <a:buNone/>
            </a:pPr>
            <a:r>
              <a:rPr lang="de-DE"/>
              <a:t>Con ratatia imus aut as viduciust To es remporum coribus dolum simin ve </a:t>
            </a:r>
            <a:r>
              <a:rPr lang="de-DE">
                <a:solidFill>
                  <a:schemeClr val="accent1"/>
                </a:solidFill>
                <a:latin typeface="+mj-lt"/>
              </a:rPr>
              <a:t>fernam reicab idus et vendio eos ratatia </a:t>
            </a:r>
            <a:r>
              <a:rPr lang="de-DE"/>
              <a:t>imus aut as viduciust To es repo rum con coribus dolum reicab fernam.</a:t>
            </a:r>
          </a:p>
        </p:txBody>
      </p:sp>
      <p:sp>
        <p:nvSpPr>
          <p:cNvPr id="10" name="Bildplatzhalter 9">
            <a:extLst>
              <a:ext uri="{FF2B5EF4-FFF2-40B4-BE49-F238E27FC236}">
                <a16:creationId xmlns:a16="http://schemas.microsoft.com/office/drawing/2014/main" id="{FF581D46-9751-4F12-8FAB-5321FBD8CD89}"/>
              </a:ext>
            </a:extLst>
          </p:cNvPr>
          <p:cNvSpPr>
            <a:spLocks noGrp="1"/>
          </p:cNvSpPr>
          <p:nvPr>
            <p:ph type="pic" sz="quarter" idx="14"/>
          </p:nvPr>
        </p:nvSpPr>
        <p:spPr/>
      </p:sp>
    </p:spTree>
    <p:extLst>
      <p:ext uri="{BB962C8B-B14F-4D97-AF65-F5344CB8AC3E}">
        <p14:creationId xmlns:p14="http://schemas.microsoft.com/office/powerpoint/2010/main" val="17114472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F9B404-DE99-46E6-B9E3-F906EFFD4977}"/>
              </a:ext>
            </a:extLst>
          </p:cNvPr>
          <p:cNvSpPr>
            <a:spLocks noGrp="1"/>
          </p:cNvSpPr>
          <p:nvPr>
            <p:ph type="title"/>
          </p:nvPr>
        </p:nvSpPr>
        <p:spPr/>
        <p:txBody>
          <a:bodyPr/>
          <a:lstStyle/>
          <a:p>
            <a:r>
              <a:rPr lang="de-DE"/>
              <a:t>Headline in Berlin Type Bold 30 pt</a:t>
            </a:r>
            <a:br>
              <a:rPr lang="de-DE"/>
            </a:br>
            <a:r>
              <a:rPr lang="de-DE"/>
              <a:t>und eine zweite Zeile</a:t>
            </a:r>
          </a:p>
        </p:txBody>
      </p:sp>
      <p:sp>
        <p:nvSpPr>
          <p:cNvPr id="3" name="Inhaltsplatzhalter 2">
            <a:extLst>
              <a:ext uri="{FF2B5EF4-FFF2-40B4-BE49-F238E27FC236}">
                <a16:creationId xmlns:a16="http://schemas.microsoft.com/office/drawing/2014/main" id="{468D293A-FA74-427B-882C-E1C58F2C2D62}"/>
              </a:ext>
            </a:extLst>
          </p:cNvPr>
          <p:cNvSpPr>
            <a:spLocks noGrp="1"/>
          </p:cNvSpPr>
          <p:nvPr>
            <p:ph idx="1"/>
          </p:nvPr>
        </p:nvSpPr>
        <p:spPr/>
        <p:txBody>
          <a:bodyPr/>
          <a:lstStyle/>
          <a:p>
            <a:pPr marL="0" indent="0">
              <a:buNone/>
            </a:pPr>
            <a:r>
              <a:rPr lang="de-DE" b="1">
                <a:latin typeface="+mj-lt"/>
              </a:rPr>
              <a:t>Copy Headline Berlin Type Bold 20 pt</a:t>
            </a:r>
          </a:p>
          <a:p>
            <a:pPr marL="0" indent="0">
              <a:buNone/>
            </a:pPr>
            <a:r>
              <a:rPr lang="de-DE"/>
              <a:t>Ratatia imus aut as viduciust to estem reporum con coribus dolum reicab idus fernam</a:t>
            </a:r>
          </a:p>
          <a:p>
            <a:pPr marL="0" indent="0">
              <a:buNone/>
            </a:pPr>
            <a:endParaRPr lang="de-DE"/>
          </a:p>
          <a:p>
            <a:pPr marL="0" indent="0">
              <a:buNone/>
            </a:pPr>
            <a:r>
              <a:rPr lang="de-DE" b="1">
                <a:latin typeface="+mj-lt"/>
              </a:rPr>
              <a:t>Copy Headline Berlin Type Bold 20 pt</a:t>
            </a:r>
          </a:p>
          <a:p>
            <a:pPr marL="0" indent="0">
              <a:buNone/>
            </a:pPr>
            <a:r>
              <a:rPr lang="de-DE"/>
              <a:t>Con ratatia imus aut as viduciust To es remporum con coribus dolum pa simin ve </a:t>
            </a:r>
            <a:r>
              <a:rPr lang="de-DE">
                <a:solidFill>
                  <a:schemeClr val="accent1"/>
                </a:solidFill>
                <a:latin typeface="+mj-lt"/>
              </a:rPr>
              <a:t>fernam reicab idus et vendio eos ratatia</a:t>
            </a:r>
            <a:r>
              <a:rPr lang="de-DE" b="1">
                <a:solidFill>
                  <a:schemeClr val="accent1"/>
                </a:solidFill>
                <a:latin typeface="+mj-lt"/>
              </a:rPr>
              <a:t> </a:t>
            </a:r>
            <a:r>
              <a:rPr lang="de-DE"/>
              <a:t>imus aut as viduciust To es repo rum con coribus dolum reicab fernam.</a:t>
            </a:r>
          </a:p>
        </p:txBody>
      </p:sp>
      <p:sp>
        <p:nvSpPr>
          <p:cNvPr id="4" name="Fußzeilenplatzhalter 3">
            <a:extLst>
              <a:ext uri="{FF2B5EF4-FFF2-40B4-BE49-F238E27FC236}">
                <a16:creationId xmlns:a16="http://schemas.microsoft.com/office/drawing/2014/main" id="{56048FD8-22CC-4448-A076-1841378B796F}"/>
              </a:ext>
            </a:extLst>
          </p:cNvPr>
          <p:cNvSpPr>
            <a:spLocks noGrp="1"/>
          </p:cNvSpPr>
          <p:nvPr>
            <p:ph type="ftr" sz="quarter" idx="11"/>
          </p:nvPr>
        </p:nvSpPr>
        <p:spPr/>
        <p:txBody>
          <a:bodyPr/>
          <a:lstStyle/>
          <a:p>
            <a:r>
              <a:rPr lang="de-DE"/>
              <a:t>Ort und Datum &lt; Titel der Präsentation (Eingabe über "Einfügen &gt; Kopf- und Fußzeile")</a:t>
            </a:r>
          </a:p>
        </p:txBody>
      </p:sp>
      <p:sp>
        <p:nvSpPr>
          <p:cNvPr id="5" name="Foliennummernplatzhalter 4">
            <a:extLst>
              <a:ext uri="{FF2B5EF4-FFF2-40B4-BE49-F238E27FC236}">
                <a16:creationId xmlns:a16="http://schemas.microsoft.com/office/drawing/2014/main" id="{1E3FEAA9-10C3-4072-9CAB-EEBA3D283BD1}"/>
              </a:ext>
            </a:extLst>
          </p:cNvPr>
          <p:cNvSpPr>
            <a:spLocks noGrp="1"/>
          </p:cNvSpPr>
          <p:nvPr>
            <p:ph type="sldNum" sz="quarter" idx="12"/>
          </p:nvPr>
        </p:nvSpPr>
        <p:spPr/>
        <p:txBody>
          <a:bodyPr/>
          <a:lstStyle/>
          <a:p>
            <a:r>
              <a:rPr lang="de-DE"/>
              <a:t>Seite </a:t>
            </a:r>
            <a:fld id="{073DE812-22F6-49E4-B754-747D11D93214}" type="slidenum">
              <a:rPr lang="de-DE" smtClean="0"/>
              <a:pPr/>
              <a:t>9</a:t>
            </a:fld>
            <a:endParaRPr lang="de-DE"/>
          </a:p>
        </p:txBody>
      </p:sp>
      <p:sp>
        <p:nvSpPr>
          <p:cNvPr id="10" name="Bildplatzhalter 9">
            <a:extLst>
              <a:ext uri="{FF2B5EF4-FFF2-40B4-BE49-F238E27FC236}">
                <a16:creationId xmlns:a16="http://schemas.microsoft.com/office/drawing/2014/main" id="{A33100A8-7519-41D7-A43A-B8AD5786997E}"/>
              </a:ext>
            </a:extLst>
          </p:cNvPr>
          <p:cNvSpPr>
            <a:spLocks noGrp="1"/>
          </p:cNvSpPr>
          <p:nvPr>
            <p:ph type="pic" sz="quarter" idx="14"/>
          </p:nvPr>
        </p:nvSpPr>
        <p:spPr/>
      </p:sp>
    </p:spTree>
    <p:extLst>
      <p:ext uri="{BB962C8B-B14F-4D97-AF65-F5344CB8AC3E}">
        <p14:creationId xmlns:p14="http://schemas.microsoft.com/office/powerpoint/2010/main" val="332179739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erlin">
  <a:themeElements>
    <a:clrScheme name="VAk-Design">
      <a:dk1>
        <a:sysClr val="windowText" lastClr="000000"/>
      </a:dk1>
      <a:lt1>
        <a:sysClr val="window" lastClr="FFFFFF"/>
      </a:lt1>
      <a:dk2>
        <a:srgbClr val="666666"/>
      </a:dk2>
      <a:lt2>
        <a:srgbClr val="999999"/>
      </a:lt2>
      <a:accent1>
        <a:srgbClr val="007256"/>
      </a:accent1>
      <a:accent2>
        <a:srgbClr val="00AA84"/>
      </a:accent2>
      <a:accent3>
        <a:srgbClr val="9BCFAF"/>
      </a:accent3>
      <a:accent4>
        <a:srgbClr val="007256"/>
      </a:accent4>
      <a:accent5>
        <a:srgbClr val="005843"/>
      </a:accent5>
      <a:accent6>
        <a:srgbClr val="00D2A0"/>
      </a:accent6>
      <a:hlink>
        <a:srgbClr val="004F9F"/>
      </a:hlink>
      <a:folHlink>
        <a:srgbClr val="4F90CD"/>
      </a:folHlink>
    </a:clrScheme>
    <a:fontScheme name="Benutzerdefiniert 79">
      <a:majorFont>
        <a:latin typeface="Berlin Type Office"/>
        <a:ea typeface=""/>
        <a:cs typeface=""/>
      </a:majorFont>
      <a:minorFont>
        <a:latin typeface="Berlin Type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40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400" smtClean="0"/>
        </a:defPPr>
      </a:lstStyle>
    </a:txDef>
  </a:objectDefaults>
  <a:extraClrSchemeLst/>
  <a:custClrLst>
    <a:custClr name="Hellgrün">
      <a:srgbClr val="9BCFAF"/>
    </a:custClr>
    <a:custClr name="Mittelgrün">
      <a:srgbClr val="00AA84"/>
    </a:custClr>
    <a:custClr name="Grün">
      <a:srgbClr val="007256"/>
    </a:custClr>
    <a:custClr name="Dunkelgrün">
      <a:srgbClr val="004534"/>
    </a:custClr>
    <a:custClr name="Hellblau">
      <a:srgbClr val="AAC9E7"/>
    </a:custClr>
    <a:custClr name="Mittelblau">
      <a:srgbClr val="4F90CD"/>
    </a:custClr>
    <a:custClr name="Blau">
      <a:srgbClr val="004F9F"/>
    </a:custClr>
    <a:custClr name="Dunkelblau">
      <a:srgbClr val="002856"/>
    </a:custClr>
    <a:custClr name="Gelb">
      <a:srgbClr val="FFE70E"/>
    </a:custClr>
    <a:custClr name="Orange">
      <a:srgbClr val="F39300"/>
    </a:custClr>
    <a:custClr name="Rosa">
      <a:srgbClr val="F5B4CB"/>
    </a:custClr>
    <a:custClr name="Violett">
      <a:srgbClr val="9185BE"/>
    </a:custClr>
    <a:custClr name="Berlin Rot">
      <a:srgbClr val="E40422"/>
    </a:custClr>
    <a:custClr name="Schwarz">
      <a:srgbClr val="000000"/>
    </a:custClr>
    <a:custClr name="80% Schwarz">
      <a:srgbClr val="575756"/>
    </a:custClr>
    <a:custClr name="60% Schwarz">
      <a:srgbClr val="878787"/>
    </a:custClr>
    <a:custClr name="40% Schwarz">
      <a:srgbClr val="B2B2B2"/>
    </a:custClr>
    <a:custClr name="20% Schwarz">
      <a:srgbClr val="DADADA"/>
    </a:custClr>
    <a:custClr name="10% Schwarz">
      <a:srgbClr val="EDEDED"/>
    </a:custClr>
    <a:custClr name="5% Schwarz">
      <a:srgbClr val="F6F6F6"/>
    </a:custClr>
  </a:custClrLst>
  <a:extLst>
    <a:ext uri="{05A4C25C-085E-4340-85A3-A5531E510DB2}">
      <thm15:themeFamily xmlns:thm15="http://schemas.microsoft.com/office/thememl/2012/main" name="Master_PPPräsi_Dozent_innen_VAk.pptx" id="{17010CCD-C741-4977-82B2-40B1726BF2B1}" vid="{AA18EEEC-E6D2-4078-B2DB-11906B991D44}"/>
    </a:ext>
  </a:extLst>
</a:theme>
</file>

<file path=ppt/theme/theme2.xml><?xml version="1.0" encoding="utf-8"?>
<a:theme xmlns:a="http://schemas.openxmlformats.org/drawingml/2006/main" name="Office">
  <a:themeElements>
    <a:clrScheme name="Benutzerdefiniert 123">
      <a:dk1>
        <a:sysClr val="windowText" lastClr="000000"/>
      </a:dk1>
      <a:lt1>
        <a:sysClr val="window" lastClr="FFFFFF"/>
      </a:lt1>
      <a:dk2>
        <a:srgbClr val="878787"/>
      </a:dk2>
      <a:lt2>
        <a:srgbClr val="B2B2B2"/>
      </a:lt2>
      <a:accent1>
        <a:srgbClr val="E40523"/>
      </a:accent1>
      <a:accent2>
        <a:srgbClr val="004F9F"/>
      </a:accent2>
      <a:accent3>
        <a:srgbClr val="F39300"/>
      </a:accent3>
      <a:accent4>
        <a:srgbClr val="007256"/>
      </a:accent4>
      <a:accent5>
        <a:srgbClr val="FFE70E"/>
      </a:accent5>
      <a:accent6>
        <a:srgbClr val="9185BE"/>
      </a:accent6>
      <a:hlink>
        <a:srgbClr val="E40523"/>
      </a:hlink>
      <a:folHlink>
        <a:srgbClr val="E40523"/>
      </a:folHlink>
    </a:clrScheme>
    <a:fontScheme name="Benutzerdefiniert 79">
      <a:majorFont>
        <a:latin typeface="Berlin Type Office"/>
        <a:ea typeface=""/>
        <a:cs typeface=""/>
      </a:majorFont>
      <a:minorFont>
        <a:latin typeface="Berlin Type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Benutzerdefiniert 123">
      <a:dk1>
        <a:sysClr val="windowText" lastClr="000000"/>
      </a:dk1>
      <a:lt1>
        <a:sysClr val="window" lastClr="FFFFFF"/>
      </a:lt1>
      <a:dk2>
        <a:srgbClr val="878787"/>
      </a:dk2>
      <a:lt2>
        <a:srgbClr val="B2B2B2"/>
      </a:lt2>
      <a:accent1>
        <a:srgbClr val="E40523"/>
      </a:accent1>
      <a:accent2>
        <a:srgbClr val="004F9F"/>
      </a:accent2>
      <a:accent3>
        <a:srgbClr val="F39300"/>
      </a:accent3>
      <a:accent4>
        <a:srgbClr val="007256"/>
      </a:accent4>
      <a:accent5>
        <a:srgbClr val="FFE70E"/>
      </a:accent5>
      <a:accent6>
        <a:srgbClr val="9185BE"/>
      </a:accent6>
      <a:hlink>
        <a:srgbClr val="E40523"/>
      </a:hlink>
      <a:folHlink>
        <a:srgbClr val="E40523"/>
      </a:folHlink>
    </a:clrScheme>
    <a:fontScheme name="Benutzerdefiniert 79">
      <a:majorFont>
        <a:latin typeface="Berlin Type Office"/>
        <a:ea typeface=""/>
        <a:cs typeface=""/>
      </a:majorFont>
      <a:minorFont>
        <a:latin typeface="Berlin Type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MasterPPT_VAk_Dozent_innen</Template>
  <TotalTime>0</TotalTime>
  <Words>770</Words>
  <Application>Microsoft Office PowerPoint</Application>
  <PresentationFormat>Breitbild</PresentationFormat>
  <Paragraphs>68</Paragraphs>
  <Slides>12</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12</vt:i4>
      </vt:variant>
    </vt:vector>
  </HeadingPairs>
  <TitlesOfParts>
    <vt:vector size="15" baseType="lpstr">
      <vt:lpstr>Arial</vt:lpstr>
      <vt:lpstr>Berlin Type Office</vt:lpstr>
      <vt:lpstr>1_Berlin</vt:lpstr>
      <vt:lpstr>TITEL DES KURSES / VERWALTUNGSAKADEMIE</vt:lpstr>
      <vt:lpstr>Hinweis zum Einfügen neuer Folien </vt:lpstr>
      <vt:lpstr>Icon Datenbank (Weitere Icons dieser Art finden Sie hier.)</vt:lpstr>
      <vt:lpstr>Illustrationen Datenbank Weitere Illustrationen dieser Art finden Sie hier.  Bei der Erstellung neuer Illustrationen bitte die VAk-Farben verwenden: Hellgrün #9bcfaf oder Grau #333333  </vt:lpstr>
      <vt:lpstr>KAPITELHEADLINE  IN BOLD 36 pt</vt:lpstr>
      <vt:lpstr>Headline in Berlin Type Bold 30 pt und eine zweite Zeile</vt:lpstr>
      <vt:lpstr>Headline in Berlin Type Bold 30 pt und eine zweite Zeile</vt:lpstr>
      <vt:lpstr>Headline in Berlin Type  Bold 30 pt</vt:lpstr>
      <vt:lpstr>Headline in Berlin Type Bold 30 pt und eine zweite Zeile</vt:lpstr>
      <vt:lpstr>Headline in Berlin Type Bold 30 pt und eine zweite Zeile</vt:lpstr>
      <vt:lpstr>„Hier kann ein längeres Zitat stehen. Zitate werden in Berlin Type Bold 50 pt gesetzt.“</vt:lpstr>
      <vt:lpstr>Vielen Dank.</vt:lpstr>
    </vt:vector>
  </TitlesOfParts>
  <Company>Verwaltungsakademie Berlin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DES KURSES / VERWALTUNGSAKADEMIE</dc:title>
  <dc:creator>Deppe, Rebecca</dc:creator>
  <cp:lastModifiedBy>Deppe, Rebecca</cp:lastModifiedBy>
  <cp:revision>3</cp:revision>
  <dcterms:created xsi:type="dcterms:W3CDTF">2025-04-01T09:56:45Z</dcterms:created>
  <dcterms:modified xsi:type="dcterms:W3CDTF">2025-04-28T07:37:48Z</dcterms:modified>
</cp:coreProperties>
</file>